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91"/>
  </p:notesMasterIdLst>
  <p:sldIdLst>
    <p:sldId id="256" r:id="rId3"/>
    <p:sldId id="257" r:id="rId4"/>
    <p:sldId id="260" r:id="rId5"/>
    <p:sldId id="362" r:id="rId6"/>
    <p:sldId id="363" r:id="rId7"/>
    <p:sldId id="364" r:id="rId8"/>
    <p:sldId id="366" r:id="rId9"/>
    <p:sldId id="350" r:id="rId10"/>
    <p:sldId id="351" r:id="rId11"/>
    <p:sldId id="352" r:id="rId12"/>
    <p:sldId id="353" r:id="rId13"/>
    <p:sldId id="354" r:id="rId14"/>
    <p:sldId id="355" r:id="rId15"/>
    <p:sldId id="356" r:id="rId16"/>
    <p:sldId id="357" r:id="rId17"/>
    <p:sldId id="358" r:id="rId18"/>
    <p:sldId id="259" r:id="rId19"/>
    <p:sldId id="343" r:id="rId20"/>
    <p:sldId id="261" r:id="rId21"/>
    <p:sldId id="262" r:id="rId22"/>
    <p:sldId id="263" r:id="rId23"/>
    <p:sldId id="265" r:id="rId24"/>
    <p:sldId id="266" r:id="rId25"/>
    <p:sldId id="267" r:id="rId26"/>
    <p:sldId id="268" r:id="rId27"/>
    <p:sldId id="269" r:id="rId28"/>
    <p:sldId id="344" r:id="rId29"/>
    <p:sldId id="271" r:id="rId30"/>
    <p:sldId id="345" r:id="rId31"/>
    <p:sldId id="273" r:id="rId32"/>
    <p:sldId id="274" r:id="rId33"/>
    <p:sldId id="275" r:id="rId34"/>
    <p:sldId id="276" r:id="rId35"/>
    <p:sldId id="278" r:id="rId36"/>
    <p:sldId id="367" r:id="rId37"/>
    <p:sldId id="279" r:id="rId38"/>
    <p:sldId id="280" r:id="rId39"/>
    <p:sldId id="281" r:id="rId40"/>
    <p:sldId id="282" r:id="rId41"/>
    <p:sldId id="283" r:id="rId42"/>
    <p:sldId id="284" r:id="rId43"/>
    <p:sldId id="285" r:id="rId44"/>
    <p:sldId id="286" r:id="rId45"/>
    <p:sldId id="287" r:id="rId46"/>
    <p:sldId id="289" r:id="rId47"/>
    <p:sldId id="337" r:id="rId48"/>
    <p:sldId id="338" r:id="rId49"/>
    <p:sldId id="291" r:id="rId50"/>
    <p:sldId id="339" r:id="rId51"/>
    <p:sldId id="340" r:id="rId52"/>
    <p:sldId id="294" r:id="rId53"/>
    <p:sldId id="341" r:id="rId54"/>
    <p:sldId id="342" r:id="rId55"/>
    <p:sldId id="297" r:id="rId56"/>
    <p:sldId id="298" r:id="rId57"/>
    <p:sldId id="299" r:id="rId58"/>
    <p:sldId id="300" r:id="rId59"/>
    <p:sldId id="301" r:id="rId60"/>
    <p:sldId id="302" r:id="rId61"/>
    <p:sldId id="303" r:id="rId62"/>
    <p:sldId id="304" r:id="rId63"/>
    <p:sldId id="305" r:id="rId64"/>
    <p:sldId id="346" r:id="rId65"/>
    <p:sldId id="307" r:id="rId66"/>
    <p:sldId id="308" r:id="rId67"/>
    <p:sldId id="309" r:id="rId68"/>
    <p:sldId id="310" r:id="rId69"/>
    <p:sldId id="311" r:id="rId70"/>
    <p:sldId id="347" r:id="rId71"/>
    <p:sldId id="313" r:id="rId72"/>
    <p:sldId id="314" r:id="rId73"/>
    <p:sldId id="315" r:id="rId74"/>
    <p:sldId id="316" r:id="rId75"/>
    <p:sldId id="317" r:id="rId76"/>
    <p:sldId id="318" r:id="rId77"/>
    <p:sldId id="319" r:id="rId78"/>
    <p:sldId id="320" r:id="rId79"/>
    <p:sldId id="321" r:id="rId80"/>
    <p:sldId id="322" r:id="rId81"/>
    <p:sldId id="323" r:id="rId82"/>
    <p:sldId id="348" r:id="rId83"/>
    <p:sldId id="325" r:id="rId84"/>
    <p:sldId id="326" r:id="rId85"/>
    <p:sldId id="327" r:id="rId86"/>
    <p:sldId id="349" r:id="rId87"/>
    <p:sldId id="333" r:id="rId88"/>
    <p:sldId id="334" r:id="rId89"/>
    <p:sldId id="335" r:id="rId90"/>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4" autoAdjust="0"/>
    <p:restoredTop sz="94692"/>
  </p:normalViewPr>
  <p:slideViewPr>
    <p:cSldViewPr>
      <p:cViewPr varScale="1">
        <p:scale>
          <a:sx n="68" d="100"/>
          <a:sy n="68" d="100"/>
        </p:scale>
        <p:origin x="828"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82AC56B-6518-2C4E-95CD-017065C61076}" type="datetimeFigureOut">
              <a:rPr lang="en-BD" smtClean="0"/>
              <a:t>10/11/2022</a:t>
            </a:fld>
            <a:endParaRPr lang="en-BD"/>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B019C20-1DAB-E441-A05C-F62F5273E172}" type="slidenum">
              <a:rPr lang="en-BD" smtClean="0"/>
              <a:t>‹#›</a:t>
            </a:fld>
            <a:endParaRPr lang="en-BD"/>
          </a:p>
        </p:txBody>
      </p:sp>
    </p:spTree>
    <p:extLst>
      <p:ext uri="{BB962C8B-B14F-4D97-AF65-F5344CB8AC3E}">
        <p14:creationId xmlns:p14="http://schemas.microsoft.com/office/powerpoint/2010/main" val="3288951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e6ba9244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e6ba9244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9be6ba9244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9be6ba924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313131"/>
                </a:solidFill>
                <a:highlight>
                  <a:srgbClr val="FFFFFF"/>
                </a:highlight>
                <a:latin typeface="Roboto"/>
                <a:ea typeface="Roboto"/>
                <a:cs typeface="Roboto"/>
                <a:sym typeface="Roboto"/>
              </a:rPr>
              <a:t>Feature extraction (Coin Finding problem) (aka feature engineering) is the process of putting domain knowledge into the creation of feature extractors to reduce the complexity of the data and make patterns more visible to learning algorithms.</a:t>
            </a:r>
            <a:endParaRPr sz="1150">
              <a:solidFill>
                <a:srgbClr val="313131"/>
              </a:solidFill>
              <a:highlight>
                <a:srgbClr val="FFFFFF"/>
              </a:highlight>
              <a:latin typeface="Roboto"/>
              <a:ea typeface="Roboto"/>
              <a:cs typeface="Roboto"/>
              <a:sym typeface="Roboto"/>
            </a:endParaRPr>
          </a:p>
          <a:p>
            <a:pPr marL="0" lvl="0" indent="0" algn="l" rtl="0">
              <a:spcBef>
                <a:spcPts val="0"/>
              </a:spcBef>
              <a:spcAft>
                <a:spcPts val="0"/>
              </a:spcAft>
              <a:buNone/>
            </a:pPr>
            <a:r>
              <a:rPr lang="en" sz="1150">
                <a:solidFill>
                  <a:srgbClr val="313131"/>
                </a:solidFill>
                <a:highlight>
                  <a:srgbClr val="FFFFFF"/>
                </a:highlight>
                <a:latin typeface="Roboto"/>
                <a:ea typeface="Roboto"/>
                <a:cs typeface="Roboto"/>
                <a:sym typeface="Roboto"/>
              </a:rPr>
              <a:t>ML often requires complex feature engineering, which is costly in terms of time and hiring or contracting domain expertise. </a:t>
            </a:r>
            <a:endParaRPr sz="1150">
              <a:solidFill>
                <a:srgbClr val="313131"/>
              </a:solidFill>
              <a:highlight>
                <a:srgbClr val="FFFFFF"/>
              </a:highlight>
              <a:latin typeface="Roboto"/>
              <a:ea typeface="Roboto"/>
              <a:cs typeface="Roboto"/>
              <a:sym typeface="Roboto"/>
            </a:endParaRPr>
          </a:p>
          <a:p>
            <a:pPr marL="0" lvl="0" indent="0" algn="l" rtl="0">
              <a:spcBef>
                <a:spcPts val="0"/>
              </a:spcBef>
              <a:spcAft>
                <a:spcPts val="0"/>
              </a:spcAft>
              <a:buNone/>
            </a:pPr>
            <a:r>
              <a:rPr lang="en" sz="1150">
                <a:solidFill>
                  <a:srgbClr val="313131"/>
                </a:solidFill>
                <a:highlight>
                  <a:srgbClr val="FFFFFF"/>
                </a:highlight>
                <a:latin typeface="Roboto"/>
                <a:ea typeface="Roboto"/>
                <a:cs typeface="Roboto"/>
                <a:sym typeface="Roboto"/>
              </a:rPr>
              <a:t>DL techniques can eliminate or reduce the need for complex feature extraction, thereby reducing the time and cost of that step, albeit potentially in exchange for more expense in time and money regarding hardware and execution time of DL approaches.</a:t>
            </a:r>
            <a:endParaRPr sz="1150">
              <a:solidFill>
                <a:srgbClr val="313131"/>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9be6ba92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9be6ba92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50">
                <a:solidFill>
                  <a:srgbClr val="313131"/>
                </a:solidFill>
                <a:highlight>
                  <a:srgbClr val="FFFFFF"/>
                </a:highlight>
                <a:latin typeface="Roboto"/>
                <a:ea typeface="Roboto"/>
                <a:cs typeface="Roboto"/>
                <a:sym typeface="Roboto"/>
              </a:rPr>
              <a:t>Adaptability:</a:t>
            </a:r>
            <a:endParaRPr sz="1150">
              <a:solidFill>
                <a:srgbClr val="313131"/>
              </a:solidFill>
              <a:highlight>
                <a:srgbClr val="FFFFFF"/>
              </a:highlight>
              <a:latin typeface="Roboto"/>
              <a:ea typeface="Roboto"/>
              <a:cs typeface="Roboto"/>
              <a:sym typeface="Roboto"/>
            </a:endParaRPr>
          </a:p>
          <a:p>
            <a:pPr marL="0" lvl="0" indent="0" algn="l" rtl="0">
              <a:spcBef>
                <a:spcPts val="0"/>
              </a:spcBef>
              <a:spcAft>
                <a:spcPts val="0"/>
              </a:spcAft>
              <a:buNone/>
            </a:pPr>
            <a:r>
              <a:rPr lang="en" sz="1150">
                <a:solidFill>
                  <a:srgbClr val="313131"/>
                </a:solidFill>
                <a:highlight>
                  <a:srgbClr val="FFFFFF"/>
                </a:highlight>
                <a:latin typeface="Roboto"/>
                <a:ea typeface="Roboto"/>
                <a:cs typeface="Roboto"/>
                <a:sym typeface="Roboto"/>
              </a:rPr>
              <a:t>ML: Both domain specific and application specific ML techniques and feature engineering are required to build high-performance ML models. Therefore the resulting models are less adaptable, even within similar domains. Smartphone vs smartwatch</a:t>
            </a:r>
            <a:endParaRPr sz="1150">
              <a:solidFill>
                <a:srgbClr val="313131"/>
              </a:solidFill>
              <a:highlight>
                <a:srgbClr val="FFFFFF"/>
              </a:highlight>
              <a:latin typeface="Roboto"/>
              <a:ea typeface="Roboto"/>
              <a:cs typeface="Roboto"/>
              <a:sym typeface="Roboto"/>
            </a:endParaRPr>
          </a:p>
          <a:p>
            <a:pPr marL="0" lvl="0" indent="0" algn="l" rtl="0">
              <a:spcBef>
                <a:spcPts val="0"/>
              </a:spcBef>
              <a:spcAft>
                <a:spcPts val="0"/>
              </a:spcAft>
              <a:buNone/>
            </a:pPr>
            <a:r>
              <a:rPr lang="en" sz="1150">
                <a:solidFill>
                  <a:srgbClr val="313131"/>
                </a:solidFill>
                <a:highlight>
                  <a:srgbClr val="FFFFFF"/>
                </a:highlight>
                <a:latin typeface="Roboto"/>
                <a:ea typeface="Roboto"/>
                <a:cs typeface="Roboto"/>
                <a:sym typeface="Roboto"/>
              </a:rPr>
              <a:t>DL:For example, once one understands the underlying deep learning theory for the domain of speech recognition, then learning how to apply deep networks to natural language processing isn’t too challenging since the baseline knowledge is quite similar.</a:t>
            </a:r>
            <a:endParaRPr sz="1150">
              <a:solidFill>
                <a:srgbClr val="313131"/>
              </a:solidFill>
              <a:highlight>
                <a:srgbClr val="FFFFFF"/>
              </a:highlight>
              <a:latin typeface="Roboto"/>
              <a:ea typeface="Roboto"/>
              <a:cs typeface="Roboto"/>
              <a:sym typeface="Roboto"/>
            </a:endParaRPr>
          </a:p>
          <a:p>
            <a:pPr marL="0" lvl="0" indent="0" algn="l" rtl="0">
              <a:spcBef>
                <a:spcPts val="0"/>
              </a:spcBef>
              <a:spcAft>
                <a:spcPts val="0"/>
              </a:spcAft>
              <a:buNone/>
            </a:pPr>
            <a:endParaRPr sz="1150">
              <a:solidFill>
                <a:srgbClr val="313131"/>
              </a:solidFill>
              <a:highlight>
                <a:srgbClr val="FFFFFF"/>
              </a:highlight>
              <a:latin typeface="Roboto"/>
              <a:ea typeface="Roboto"/>
              <a:cs typeface="Roboto"/>
              <a:sym typeface="Roboto"/>
            </a:endParaRPr>
          </a:p>
          <a:p>
            <a:pPr marL="0" lvl="0" indent="0" algn="l" rtl="0">
              <a:spcBef>
                <a:spcPts val="0"/>
              </a:spcBef>
              <a:spcAft>
                <a:spcPts val="0"/>
              </a:spcAft>
              <a:buNone/>
            </a:pPr>
            <a:r>
              <a:rPr lang="en" sz="1150">
                <a:solidFill>
                  <a:srgbClr val="313131"/>
                </a:solidFill>
                <a:highlight>
                  <a:srgbClr val="FFFFFF"/>
                </a:highlight>
                <a:latin typeface="Roboto"/>
                <a:ea typeface="Roboto"/>
                <a:cs typeface="Roboto"/>
                <a:sym typeface="Roboto"/>
              </a:rPr>
              <a:t>Interpretability:</a:t>
            </a:r>
            <a:endParaRPr sz="1150">
              <a:solidFill>
                <a:srgbClr val="313131"/>
              </a:solidFill>
              <a:highlight>
                <a:srgbClr val="FFFFFF"/>
              </a:highlight>
              <a:latin typeface="Roboto"/>
              <a:ea typeface="Roboto"/>
              <a:cs typeface="Roboto"/>
              <a:sym typeface="Roboto"/>
            </a:endParaRPr>
          </a:p>
          <a:p>
            <a:pPr marL="0" lvl="0" indent="0" algn="l" rtl="0">
              <a:spcBef>
                <a:spcPts val="0"/>
              </a:spcBef>
              <a:spcAft>
                <a:spcPts val="0"/>
              </a:spcAft>
              <a:buNone/>
            </a:pPr>
            <a:r>
              <a:rPr lang="en" sz="1150">
                <a:solidFill>
                  <a:srgbClr val="313131"/>
                </a:solidFill>
                <a:highlight>
                  <a:srgbClr val="FFFFFF"/>
                </a:highlight>
                <a:latin typeface="Roboto"/>
                <a:ea typeface="Roboto"/>
                <a:cs typeface="Roboto"/>
                <a:sym typeface="Roboto"/>
              </a:rPr>
              <a:t>ML: it’s easier to understand how and why the ML algorithm arrived at an outcome. This can be incredibly helpful, not to mention necessary (e.g. in regulated environments), to unwind and correct a system that produces incorrect results in unexpected circumstances. This can be incredibly helpful, not to mention necessary (e.g. in regulated environments), to unwind and correct a system that produces incorrect results in unexpected circumstances.</a:t>
            </a:r>
            <a:endParaRPr sz="1150">
              <a:solidFill>
                <a:srgbClr val="313131"/>
              </a:solidFill>
              <a:highlight>
                <a:srgbClr val="FFFFFF"/>
              </a:highlight>
              <a:latin typeface="Roboto"/>
              <a:ea typeface="Roboto"/>
              <a:cs typeface="Roboto"/>
              <a:sym typeface="Roboto"/>
            </a:endParaRPr>
          </a:p>
          <a:p>
            <a:pPr marL="0" lvl="0" indent="0" algn="l" rtl="0">
              <a:spcBef>
                <a:spcPts val="0"/>
              </a:spcBef>
              <a:spcAft>
                <a:spcPts val="0"/>
              </a:spcAft>
              <a:buNone/>
            </a:pPr>
            <a:endParaRPr sz="1150">
              <a:solidFill>
                <a:srgbClr val="313131"/>
              </a:solidFill>
              <a:highlight>
                <a:srgbClr val="FFFFFF"/>
              </a:highlight>
              <a:latin typeface="Roboto"/>
              <a:ea typeface="Roboto"/>
              <a:cs typeface="Roboto"/>
              <a:sym typeface="Roboto"/>
            </a:endParaRPr>
          </a:p>
          <a:p>
            <a:pPr marL="0" lvl="0" indent="0" algn="l" rtl="0">
              <a:spcBef>
                <a:spcPts val="0"/>
              </a:spcBef>
              <a:spcAft>
                <a:spcPts val="0"/>
              </a:spcAft>
              <a:buNone/>
            </a:pPr>
            <a:r>
              <a:rPr lang="en" sz="1150">
                <a:solidFill>
                  <a:srgbClr val="313131"/>
                </a:solidFill>
                <a:highlight>
                  <a:srgbClr val="FFFFFF"/>
                </a:highlight>
                <a:latin typeface="Roboto"/>
                <a:ea typeface="Roboto"/>
                <a:cs typeface="Roboto"/>
                <a:sym typeface="Roboto"/>
              </a:rPr>
              <a:t>DL: That said, there continue to be significant developments in this area that are opening up the blackbox so this distinction may reduce over time.</a:t>
            </a:r>
            <a:endParaRPr sz="1150">
              <a:solidFill>
                <a:srgbClr val="313131"/>
              </a:solidFill>
              <a:highlight>
                <a:srgbClr val="FFFFFF"/>
              </a:highlight>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a17b949608_6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a17b949608_6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50">
                <a:solidFill>
                  <a:srgbClr val="222635"/>
                </a:solidFill>
                <a:highlight>
                  <a:srgbClr val="FFFFFF"/>
                </a:highlight>
                <a:latin typeface="Times New Roman"/>
                <a:ea typeface="Times New Roman"/>
                <a:cs typeface="Times New Roman"/>
                <a:sym typeface="Times New Roman"/>
              </a:rPr>
              <a:t>Performance is the main key difference between both algorithms. Although, when the data is small, Deep Learning algorithms don’t perform well. This is the only reason DL algorithms need a large amount of data to understand it perfectly.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17b949608_6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a17b949608_6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230433"/>
            <a:ext cx="12191999" cy="5627564"/>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2415032" y="2437892"/>
            <a:ext cx="7361935" cy="4222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a:t>
            </a:fld>
            <a:endParaRPr spc="-5"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8752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40" name="Google Shape;4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41" name="Google Shape;4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17004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653667" y="701800"/>
            <a:ext cx="74848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7200" b="0">
                <a:solidFill>
                  <a:schemeClr val="dk2"/>
                </a:solidFill>
              </a:defRPr>
            </a:lvl1pPr>
            <a:lvl2pPr lvl="1">
              <a:spcBef>
                <a:spcPts val="0"/>
              </a:spcBef>
              <a:spcAft>
                <a:spcPts val="0"/>
              </a:spcAft>
              <a:buClr>
                <a:schemeClr val="dk2"/>
              </a:buClr>
              <a:buSzPts val="5400"/>
              <a:buNone/>
              <a:defRPr sz="7200" b="0">
                <a:solidFill>
                  <a:schemeClr val="dk2"/>
                </a:solidFill>
              </a:defRPr>
            </a:lvl2pPr>
            <a:lvl3pPr lvl="2">
              <a:spcBef>
                <a:spcPts val="0"/>
              </a:spcBef>
              <a:spcAft>
                <a:spcPts val="0"/>
              </a:spcAft>
              <a:buClr>
                <a:schemeClr val="dk2"/>
              </a:buClr>
              <a:buSzPts val="5400"/>
              <a:buNone/>
              <a:defRPr sz="7200" b="0">
                <a:solidFill>
                  <a:schemeClr val="dk2"/>
                </a:solidFill>
              </a:defRPr>
            </a:lvl3pPr>
            <a:lvl4pPr lvl="3">
              <a:spcBef>
                <a:spcPts val="0"/>
              </a:spcBef>
              <a:spcAft>
                <a:spcPts val="0"/>
              </a:spcAft>
              <a:buClr>
                <a:schemeClr val="dk2"/>
              </a:buClr>
              <a:buSzPts val="5400"/>
              <a:buNone/>
              <a:defRPr sz="7200" b="0">
                <a:solidFill>
                  <a:schemeClr val="dk2"/>
                </a:solidFill>
              </a:defRPr>
            </a:lvl4pPr>
            <a:lvl5pPr lvl="4">
              <a:spcBef>
                <a:spcPts val="0"/>
              </a:spcBef>
              <a:spcAft>
                <a:spcPts val="0"/>
              </a:spcAft>
              <a:buClr>
                <a:schemeClr val="dk2"/>
              </a:buClr>
              <a:buSzPts val="5400"/>
              <a:buNone/>
              <a:defRPr sz="7200" b="0">
                <a:solidFill>
                  <a:schemeClr val="dk2"/>
                </a:solidFill>
              </a:defRPr>
            </a:lvl5pPr>
            <a:lvl6pPr lvl="5">
              <a:spcBef>
                <a:spcPts val="0"/>
              </a:spcBef>
              <a:spcAft>
                <a:spcPts val="0"/>
              </a:spcAft>
              <a:buClr>
                <a:schemeClr val="dk2"/>
              </a:buClr>
              <a:buSzPts val="5400"/>
              <a:buNone/>
              <a:defRPr sz="7200" b="0">
                <a:solidFill>
                  <a:schemeClr val="dk2"/>
                </a:solidFill>
              </a:defRPr>
            </a:lvl6pPr>
            <a:lvl7pPr lvl="6">
              <a:spcBef>
                <a:spcPts val="0"/>
              </a:spcBef>
              <a:spcAft>
                <a:spcPts val="0"/>
              </a:spcAft>
              <a:buClr>
                <a:schemeClr val="dk2"/>
              </a:buClr>
              <a:buSzPts val="5400"/>
              <a:buNone/>
              <a:defRPr sz="7200" b="0">
                <a:solidFill>
                  <a:schemeClr val="dk2"/>
                </a:solidFill>
              </a:defRPr>
            </a:lvl7pPr>
            <a:lvl8pPr lvl="7">
              <a:spcBef>
                <a:spcPts val="0"/>
              </a:spcBef>
              <a:spcAft>
                <a:spcPts val="0"/>
              </a:spcAft>
              <a:buClr>
                <a:schemeClr val="dk2"/>
              </a:buClr>
              <a:buSzPts val="5400"/>
              <a:buNone/>
              <a:defRPr sz="7200" b="0">
                <a:solidFill>
                  <a:schemeClr val="dk2"/>
                </a:solidFill>
              </a:defRPr>
            </a:lvl8pPr>
            <a:lvl9pPr lvl="8">
              <a:spcBef>
                <a:spcPts val="0"/>
              </a:spcBef>
              <a:spcAft>
                <a:spcPts val="0"/>
              </a:spcAft>
              <a:buClr>
                <a:schemeClr val="dk2"/>
              </a:buClr>
              <a:buSzPts val="5400"/>
              <a:buNone/>
              <a:defRPr sz="7200" b="0">
                <a:solidFill>
                  <a:schemeClr val="dk2"/>
                </a:solidFill>
              </a:defRPr>
            </a:lvl9pPr>
          </a:lstStyle>
          <a:p>
            <a:endParaRPr/>
          </a:p>
        </p:txBody>
      </p:sp>
      <p:sp>
        <p:nvSpPr>
          <p:cNvPr id="44" name="Google Shape;4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87639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6" name="Google Shape;46;p9"/>
          <p:cNvSpPr/>
          <p:nvPr/>
        </p:nvSpPr>
        <p:spPr>
          <a:xfrm>
            <a:off x="6096000" y="0"/>
            <a:ext cx="6096000" cy="685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7" name="Google Shape;47;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354000" y="1386233"/>
            <a:ext cx="5393600" cy="2234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49" name="Google Shape;49;p9"/>
          <p:cNvSpPr txBox="1">
            <a:spLocks noGrp="1"/>
          </p:cNvSpPr>
          <p:nvPr>
            <p:ph type="subTitle" idx="1"/>
          </p:nvPr>
        </p:nvSpPr>
        <p:spPr>
          <a:xfrm>
            <a:off x="354000" y="36358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50" name="Google Shape;50;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899210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415600" y="5640967"/>
            <a:ext cx="7998400" cy="7984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400"/>
              <a:buFont typeface="PT Sans Narrow"/>
              <a:buNone/>
              <a:defRPr sz="32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5453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5"/>
        <p:cNvGrpSpPr/>
        <p:nvPr/>
      </p:nvGrpSpPr>
      <p:grpSpPr>
        <a:xfrm>
          <a:off x="0" y="0"/>
          <a:ext cx="0" cy="0"/>
          <a:chOff x="0" y="0"/>
          <a:chExt cx="0" cy="0"/>
        </a:xfrm>
      </p:grpSpPr>
      <p:sp>
        <p:nvSpPr>
          <p:cNvPr id="56" name="Google Shape;56;p11"/>
          <p:cNvSpPr/>
          <p:nvPr/>
        </p:nvSpPr>
        <p:spPr>
          <a:xfrm>
            <a:off x="-10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7" name="Google Shape;57;p11"/>
          <p:cNvSpPr txBox="1">
            <a:spLocks noGrp="1"/>
          </p:cNvSpPr>
          <p:nvPr>
            <p:ph type="title" hasCustomPrompt="1"/>
          </p:nvPr>
        </p:nvSpPr>
        <p:spPr>
          <a:xfrm>
            <a:off x="415600" y="1739800"/>
            <a:ext cx="11360800" cy="2051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7333">
                <a:solidFill>
                  <a:schemeClr val="accent3"/>
                </a:solidFill>
              </a:defRPr>
            </a:lvl1pPr>
            <a:lvl2pPr lvl="1" algn="ctr">
              <a:spcBef>
                <a:spcPts val="0"/>
              </a:spcBef>
              <a:spcAft>
                <a:spcPts val="0"/>
              </a:spcAft>
              <a:buClr>
                <a:schemeClr val="accent3"/>
              </a:buClr>
              <a:buSzPts val="13000"/>
              <a:buNone/>
              <a:defRPr sz="17333">
                <a:solidFill>
                  <a:schemeClr val="accent3"/>
                </a:solidFill>
              </a:defRPr>
            </a:lvl2pPr>
            <a:lvl3pPr lvl="2" algn="ctr">
              <a:spcBef>
                <a:spcPts val="0"/>
              </a:spcBef>
              <a:spcAft>
                <a:spcPts val="0"/>
              </a:spcAft>
              <a:buClr>
                <a:schemeClr val="accent3"/>
              </a:buClr>
              <a:buSzPts val="13000"/>
              <a:buNone/>
              <a:defRPr sz="17333">
                <a:solidFill>
                  <a:schemeClr val="accent3"/>
                </a:solidFill>
              </a:defRPr>
            </a:lvl3pPr>
            <a:lvl4pPr lvl="3" algn="ctr">
              <a:spcBef>
                <a:spcPts val="0"/>
              </a:spcBef>
              <a:spcAft>
                <a:spcPts val="0"/>
              </a:spcAft>
              <a:buClr>
                <a:schemeClr val="accent3"/>
              </a:buClr>
              <a:buSzPts val="13000"/>
              <a:buNone/>
              <a:defRPr sz="17333">
                <a:solidFill>
                  <a:schemeClr val="accent3"/>
                </a:solidFill>
              </a:defRPr>
            </a:lvl4pPr>
            <a:lvl5pPr lvl="4" algn="ctr">
              <a:spcBef>
                <a:spcPts val="0"/>
              </a:spcBef>
              <a:spcAft>
                <a:spcPts val="0"/>
              </a:spcAft>
              <a:buClr>
                <a:schemeClr val="accent3"/>
              </a:buClr>
              <a:buSzPts val="13000"/>
              <a:buNone/>
              <a:defRPr sz="17333">
                <a:solidFill>
                  <a:schemeClr val="accent3"/>
                </a:solidFill>
              </a:defRPr>
            </a:lvl5pPr>
            <a:lvl6pPr lvl="5" algn="ctr">
              <a:spcBef>
                <a:spcPts val="0"/>
              </a:spcBef>
              <a:spcAft>
                <a:spcPts val="0"/>
              </a:spcAft>
              <a:buClr>
                <a:schemeClr val="accent3"/>
              </a:buClr>
              <a:buSzPts val="13000"/>
              <a:buNone/>
              <a:defRPr sz="17333">
                <a:solidFill>
                  <a:schemeClr val="accent3"/>
                </a:solidFill>
              </a:defRPr>
            </a:lvl6pPr>
            <a:lvl7pPr lvl="6" algn="ctr">
              <a:spcBef>
                <a:spcPts val="0"/>
              </a:spcBef>
              <a:spcAft>
                <a:spcPts val="0"/>
              </a:spcAft>
              <a:buClr>
                <a:schemeClr val="accent3"/>
              </a:buClr>
              <a:buSzPts val="13000"/>
              <a:buNone/>
              <a:defRPr sz="17333">
                <a:solidFill>
                  <a:schemeClr val="accent3"/>
                </a:solidFill>
              </a:defRPr>
            </a:lvl7pPr>
            <a:lvl8pPr lvl="7" algn="ctr">
              <a:spcBef>
                <a:spcPts val="0"/>
              </a:spcBef>
              <a:spcAft>
                <a:spcPts val="0"/>
              </a:spcAft>
              <a:buClr>
                <a:schemeClr val="accent3"/>
              </a:buClr>
              <a:buSzPts val="13000"/>
              <a:buNone/>
              <a:defRPr sz="17333">
                <a:solidFill>
                  <a:schemeClr val="accent3"/>
                </a:solidFill>
              </a:defRPr>
            </a:lvl8pPr>
            <a:lvl9pPr lvl="8" algn="ctr">
              <a:spcBef>
                <a:spcPts val="0"/>
              </a:spcBef>
              <a:spcAft>
                <a:spcPts val="0"/>
              </a:spcAft>
              <a:buClr>
                <a:schemeClr val="accent3"/>
              </a:buClr>
              <a:buSzPts val="13000"/>
              <a:buNone/>
              <a:defRPr sz="17333">
                <a:solidFill>
                  <a:schemeClr val="accent3"/>
                </a:solidFill>
              </a:defRPr>
            </a:lvl9pPr>
          </a:lstStyle>
          <a:p>
            <a:r>
              <a:t>xx%</a:t>
            </a:r>
          </a:p>
        </p:txBody>
      </p:sp>
      <p:sp>
        <p:nvSpPr>
          <p:cNvPr id="58" name="Google Shape;58;p11"/>
          <p:cNvSpPr txBox="1">
            <a:spLocks noGrp="1"/>
          </p:cNvSpPr>
          <p:nvPr>
            <p:ph type="body" idx="1"/>
          </p:nvPr>
        </p:nvSpPr>
        <p:spPr>
          <a:xfrm>
            <a:off x="415600" y="3994200"/>
            <a:ext cx="11360800" cy="14288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59" name="Google Shape;59;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01733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54947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500" b="0" i="0">
                <a:solidFill>
                  <a:srgbClr val="001F5F"/>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500" b="0" i="0">
                <a:solidFill>
                  <a:srgbClr val="001F5F"/>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7" name="Holder 7"/>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1500" b="0" i="0">
                <a:solidFill>
                  <a:srgbClr val="001F5F"/>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5" name="Holder 5"/>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4" name="Holder 4"/>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a:t>
            </a:fld>
            <a:endParaRPr spc="-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cxnSp>
        <p:nvCxnSpPr>
          <p:cNvPr id="10" name="Google Shape;10;p2"/>
          <p:cNvCxnSpPr/>
          <p:nvPr/>
        </p:nvCxnSpPr>
        <p:spPr>
          <a:xfrm>
            <a:off x="9343647" y="4235851"/>
            <a:ext cx="7496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2100047" y="4211003"/>
            <a:ext cx="7496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338859" y="1362700"/>
            <a:ext cx="9515557" cy="2032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338868" y="5292133"/>
            <a:ext cx="9515557" cy="2032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338867" y="2335685"/>
            <a:ext cx="9515600" cy="13632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7200"/>
            </a:lvl1pPr>
            <a:lvl2pPr lvl="1" algn="ctr">
              <a:spcBef>
                <a:spcPts val="0"/>
              </a:spcBef>
              <a:spcAft>
                <a:spcPts val="0"/>
              </a:spcAft>
              <a:buSzPts val="5400"/>
              <a:buNone/>
              <a:defRPr sz="7200"/>
            </a:lvl2pPr>
            <a:lvl3pPr lvl="2" algn="ctr">
              <a:spcBef>
                <a:spcPts val="0"/>
              </a:spcBef>
              <a:spcAft>
                <a:spcPts val="0"/>
              </a:spcAft>
              <a:buSzPts val="5400"/>
              <a:buNone/>
              <a:defRPr sz="7200"/>
            </a:lvl3pPr>
            <a:lvl4pPr lvl="3" algn="ctr">
              <a:spcBef>
                <a:spcPts val="0"/>
              </a:spcBef>
              <a:spcAft>
                <a:spcPts val="0"/>
              </a:spcAft>
              <a:buSzPts val="5400"/>
              <a:buNone/>
              <a:defRPr sz="7200"/>
            </a:lvl4pPr>
            <a:lvl5pPr lvl="4" algn="ctr">
              <a:spcBef>
                <a:spcPts val="0"/>
              </a:spcBef>
              <a:spcAft>
                <a:spcPts val="0"/>
              </a:spcAft>
              <a:buSzPts val="5400"/>
              <a:buNone/>
              <a:defRPr sz="7200"/>
            </a:lvl5pPr>
            <a:lvl6pPr lvl="5" algn="ctr">
              <a:spcBef>
                <a:spcPts val="0"/>
              </a:spcBef>
              <a:spcAft>
                <a:spcPts val="0"/>
              </a:spcAft>
              <a:buSzPts val="5400"/>
              <a:buNone/>
              <a:defRPr sz="7200"/>
            </a:lvl6pPr>
            <a:lvl7pPr lvl="6" algn="ctr">
              <a:spcBef>
                <a:spcPts val="0"/>
              </a:spcBef>
              <a:spcAft>
                <a:spcPts val="0"/>
              </a:spcAft>
              <a:buSzPts val="5400"/>
              <a:buNone/>
              <a:defRPr sz="7200"/>
            </a:lvl7pPr>
            <a:lvl8pPr lvl="7" algn="ctr">
              <a:spcBef>
                <a:spcPts val="0"/>
              </a:spcBef>
              <a:spcAft>
                <a:spcPts val="0"/>
              </a:spcAft>
              <a:buSzPts val="5400"/>
              <a:buNone/>
              <a:defRPr sz="7200"/>
            </a:lvl8pPr>
            <a:lvl9pPr lvl="8" algn="ctr">
              <a:spcBef>
                <a:spcPts val="0"/>
              </a:spcBef>
              <a:spcAft>
                <a:spcPts val="0"/>
              </a:spcAft>
              <a:buSzPts val="5400"/>
              <a:buNone/>
              <a:defRPr sz="7200"/>
            </a:lvl9pPr>
          </a:lstStyle>
          <a:p>
            <a:endParaRPr/>
          </a:p>
        </p:txBody>
      </p:sp>
      <p:sp>
        <p:nvSpPr>
          <p:cNvPr id="19" name="Google Shape;19;p2"/>
          <p:cNvSpPr txBox="1">
            <a:spLocks noGrp="1"/>
          </p:cNvSpPr>
          <p:nvPr>
            <p:ph type="subTitle" idx="1"/>
          </p:nvPr>
        </p:nvSpPr>
        <p:spPr>
          <a:xfrm>
            <a:off x="2849633" y="3800052"/>
            <a:ext cx="6494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a:endParaRPr/>
          </a:p>
        </p:txBody>
      </p:sp>
      <p:sp>
        <p:nvSpPr>
          <p:cNvPr id="20" name="Google Shape;2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87505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3"/>
          <p:cNvSpPr/>
          <p:nvPr/>
        </p:nvSpPr>
        <p:spPr>
          <a:xfrm>
            <a:off x="-67" y="3429200"/>
            <a:ext cx="12192000" cy="342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txBox="1">
            <a:spLocks noGrp="1"/>
          </p:cNvSpPr>
          <p:nvPr>
            <p:ph type="title"/>
          </p:nvPr>
        </p:nvSpPr>
        <p:spPr>
          <a:xfrm>
            <a:off x="415600" y="1086400"/>
            <a:ext cx="11428400" cy="125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9108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2173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415600" y="1688233"/>
            <a:ext cx="5333200" cy="440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3" name="Google Shape;33;p5"/>
          <p:cNvSpPr txBox="1">
            <a:spLocks noGrp="1"/>
          </p:cNvSpPr>
          <p:nvPr>
            <p:ph type="body" idx="2"/>
          </p:nvPr>
        </p:nvSpPr>
        <p:spPr>
          <a:xfrm>
            <a:off x="6443200" y="1688233"/>
            <a:ext cx="5333200" cy="440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4" name="Google Shape;3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805759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1999" cy="925209"/>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5055489" y="1744726"/>
            <a:ext cx="1623059" cy="3307079"/>
          </a:xfrm>
          <a:prstGeom prst="rect">
            <a:avLst/>
          </a:prstGeom>
        </p:spPr>
        <p:txBody>
          <a:bodyPr wrap="square" lIns="0" tIns="0" rIns="0" bIns="0">
            <a:spAutoFit/>
          </a:bodyPr>
          <a:lstStyle>
            <a:lvl1pPr>
              <a:defRPr sz="21500" b="0" i="0">
                <a:solidFill>
                  <a:srgbClr val="001F5F"/>
                </a:solidFill>
                <a:latin typeface="Arial"/>
                <a:cs typeface="Arial"/>
              </a:defRPr>
            </a:lvl1pPr>
          </a:lstStyle>
          <a:p>
            <a:endParaRPr/>
          </a:p>
        </p:txBody>
      </p:sp>
      <p:sp>
        <p:nvSpPr>
          <p:cNvPr id="3" name="Holder 3"/>
          <p:cNvSpPr>
            <a:spLocks noGrp="1"/>
          </p:cNvSpPr>
          <p:nvPr>
            <p:ph type="body" idx="1"/>
          </p:nvPr>
        </p:nvSpPr>
        <p:spPr>
          <a:xfrm>
            <a:off x="3630167" y="3192825"/>
            <a:ext cx="6206490" cy="248792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10/11/2022</a:t>
            </a:fld>
            <a:endParaRPr lang="en-US"/>
          </a:p>
        </p:txBody>
      </p:sp>
      <p:sp>
        <p:nvSpPr>
          <p:cNvPr id="6" name="Holder 6"/>
          <p:cNvSpPr>
            <a:spLocks noGrp="1"/>
          </p:cNvSpPr>
          <p:nvPr>
            <p:ph type="sldNum" sz="quarter" idx="7"/>
          </p:nvPr>
        </p:nvSpPr>
        <p:spPr>
          <a:xfrm>
            <a:off x="371043" y="6409226"/>
            <a:ext cx="613410" cy="167004"/>
          </a:xfrm>
          <a:prstGeom prst="rect">
            <a:avLst/>
          </a:prstGeom>
        </p:spPr>
        <p:txBody>
          <a:bodyPr wrap="square" lIns="0" tIns="0" rIns="0" bIns="0">
            <a:spAutoFit/>
          </a:bodyPr>
          <a:lstStyle>
            <a:lvl1pPr>
              <a:defRPr sz="1000" b="0" i="0">
                <a:solidFill>
                  <a:schemeClr val="tx1"/>
                </a:solidFill>
                <a:latin typeface="Arial"/>
                <a:cs typeface="Arial"/>
              </a:defRPr>
            </a:lvl1p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94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415600" y="1688433"/>
            <a:ext cx="11360800" cy="440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Open Sans"/>
                <a:ea typeface="Open Sans"/>
                <a:cs typeface="Open Sans"/>
                <a:sym typeface="Open Sans"/>
              </a:defRPr>
            </a:lvl1pPr>
            <a:lvl2pPr lvl="1" algn="r">
              <a:buNone/>
              <a:defRPr sz="1333">
                <a:solidFill>
                  <a:schemeClr val="dk2"/>
                </a:solidFill>
                <a:latin typeface="Open Sans"/>
                <a:ea typeface="Open Sans"/>
                <a:cs typeface="Open Sans"/>
                <a:sym typeface="Open Sans"/>
              </a:defRPr>
            </a:lvl2pPr>
            <a:lvl3pPr lvl="2" algn="r">
              <a:buNone/>
              <a:defRPr sz="1333">
                <a:solidFill>
                  <a:schemeClr val="dk2"/>
                </a:solidFill>
                <a:latin typeface="Open Sans"/>
                <a:ea typeface="Open Sans"/>
                <a:cs typeface="Open Sans"/>
                <a:sym typeface="Open Sans"/>
              </a:defRPr>
            </a:lvl3pPr>
            <a:lvl4pPr lvl="3" algn="r">
              <a:buNone/>
              <a:defRPr sz="1333">
                <a:solidFill>
                  <a:schemeClr val="dk2"/>
                </a:solidFill>
                <a:latin typeface="Open Sans"/>
                <a:ea typeface="Open Sans"/>
                <a:cs typeface="Open Sans"/>
                <a:sym typeface="Open Sans"/>
              </a:defRPr>
            </a:lvl4pPr>
            <a:lvl5pPr lvl="4" algn="r">
              <a:buNone/>
              <a:defRPr sz="1333">
                <a:solidFill>
                  <a:schemeClr val="dk2"/>
                </a:solidFill>
                <a:latin typeface="Open Sans"/>
                <a:ea typeface="Open Sans"/>
                <a:cs typeface="Open Sans"/>
                <a:sym typeface="Open Sans"/>
              </a:defRPr>
            </a:lvl5pPr>
            <a:lvl6pPr lvl="5" algn="r">
              <a:buNone/>
              <a:defRPr sz="1333">
                <a:solidFill>
                  <a:schemeClr val="dk2"/>
                </a:solidFill>
                <a:latin typeface="Open Sans"/>
                <a:ea typeface="Open Sans"/>
                <a:cs typeface="Open Sans"/>
                <a:sym typeface="Open Sans"/>
              </a:defRPr>
            </a:lvl6pPr>
            <a:lvl7pPr lvl="6" algn="r">
              <a:buNone/>
              <a:defRPr sz="1333">
                <a:solidFill>
                  <a:schemeClr val="dk2"/>
                </a:solidFill>
                <a:latin typeface="Open Sans"/>
                <a:ea typeface="Open Sans"/>
                <a:cs typeface="Open Sans"/>
                <a:sym typeface="Open Sans"/>
              </a:defRPr>
            </a:lvl7pPr>
            <a:lvl8pPr lvl="7" algn="r">
              <a:buNone/>
              <a:defRPr sz="1333">
                <a:solidFill>
                  <a:schemeClr val="dk2"/>
                </a:solidFill>
                <a:latin typeface="Open Sans"/>
                <a:ea typeface="Open Sans"/>
                <a:cs typeface="Open Sans"/>
                <a:sym typeface="Open Sans"/>
              </a:defRPr>
            </a:lvl8pPr>
            <a:lvl9pPr lvl="8" algn="r">
              <a:buNone/>
              <a:defRPr sz="1333">
                <a:solidFill>
                  <a:schemeClr val="dk2"/>
                </a:solidFill>
                <a:latin typeface="Open Sans"/>
                <a:ea typeface="Open Sans"/>
                <a:cs typeface="Open Sans"/>
                <a:sym typeface="Open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16608306"/>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hyperlink" Target="https://link.springer.com/book/10.1007/978-3-030-51379-5"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4.png"/><Relationship Id="rId3" Type="http://schemas.openxmlformats.org/officeDocument/2006/relationships/image" Target="../media/image45.png"/><Relationship Id="rId7" Type="http://schemas.openxmlformats.org/officeDocument/2006/relationships/image" Target="../media/image42.png"/><Relationship Id="rId12" Type="http://schemas.openxmlformats.org/officeDocument/2006/relationships/image" Target="../media/image40.png"/><Relationship Id="rId17" Type="http://schemas.openxmlformats.org/officeDocument/2006/relationships/image" Target="../media/image61.png"/><Relationship Id="rId2" Type="http://schemas.openxmlformats.org/officeDocument/2006/relationships/image" Target="../media/image53.png"/><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58.png"/><Relationship Id="rId5" Type="http://schemas.openxmlformats.org/officeDocument/2006/relationships/image" Target="../media/image55.png"/><Relationship Id="rId15" Type="http://schemas.openxmlformats.org/officeDocument/2006/relationships/image" Target="../media/image48.png"/><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56.png"/><Relationship Id="rId1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bfmFfD2RIcg"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hyperlink" Target="https://drive.google.com/file/d/1LzFRnyCZkYrgnnx-FAnI6VQ99_lWpMJv/view" TargetMode="External"/><Relationship Id="rId4" Type="http://schemas.openxmlformats.org/officeDocument/2006/relationships/image" Target="../media/image8.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jp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brohrer.github.io/how_convolutional_neural_networks_work.html" TargetMode="External"/><Relationship Id="rId2" Type="http://schemas.openxmlformats.org/officeDocument/2006/relationships/hyperlink" Target="http://cs231n.github.io/convolutional-networks/#overview" TargetMode="External"/><Relationship Id="rId1" Type="http://schemas.openxmlformats.org/officeDocument/2006/relationships/slideLayout" Target="../slideLayouts/slideLayout2.xml"/><Relationship Id="rId5" Type="http://schemas.openxmlformats.org/officeDocument/2006/relationships/hyperlink" Target="https://www.nervanasys.com/convolutional-neural-networks/" TargetMode="External"/><Relationship Id="rId4" Type="http://schemas.openxmlformats.org/officeDocument/2006/relationships/hyperlink" Target="http://machinelearningmastery.com/crash-course-convolutional-neural-networks/"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1954973" y="2333587"/>
            <a:ext cx="8789227" cy="505908"/>
          </a:xfrm>
          <a:prstGeom prst="rect">
            <a:avLst/>
          </a:prstGeom>
        </p:spPr>
        <p:txBody>
          <a:bodyPr vert="horz" wrap="square" lIns="0" tIns="13335" rIns="0" bIns="0" rtlCol="0">
            <a:spAutoFit/>
          </a:bodyPr>
          <a:lstStyle/>
          <a:p>
            <a:pPr marL="12700">
              <a:lnSpc>
                <a:spcPct val="100000"/>
              </a:lnSpc>
              <a:spcBef>
                <a:spcPts val="105"/>
              </a:spcBef>
            </a:pPr>
            <a:r>
              <a:rPr sz="3200" b="1" dirty="0">
                <a:latin typeface="Arial"/>
                <a:cs typeface="Arial"/>
              </a:rPr>
              <a:t>Convolutional Neural</a:t>
            </a:r>
            <a:r>
              <a:rPr sz="3200" b="1" spc="-60" dirty="0">
                <a:latin typeface="Arial"/>
                <a:cs typeface="Arial"/>
              </a:rPr>
              <a:t> </a:t>
            </a:r>
            <a:r>
              <a:rPr sz="3200" b="1" dirty="0">
                <a:latin typeface="Arial"/>
                <a:cs typeface="Arial"/>
              </a:rPr>
              <a:t>Networks</a:t>
            </a:r>
            <a:r>
              <a:rPr lang="en-US" sz="3200" b="1" dirty="0">
                <a:latin typeface="Arial"/>
                <a:cs typeface="Arial"/>
              </a:rPr>
              <a:t> ( CNN )</a:t>
            </a:r>
            <a:endParaRPr sz="3200" dirty="0">
              <a:latin typeface="Arial"/>
              <a:cs typeface="Arial"/>
            </a:endParaRPr>
          </a:p>
        </p:txBody>
      </p:sp>
      <p:sp>
        <p:nvSpPr>
          <p:cNvPr id="4" name="TextBox 3">
            <a:extLst>
              <a:ext uri="{FF2B5EF4-FFF2-40B4-BE49-F238E27FC236}">
                <a16:creationId xmlns:a16="http://schemas.microsoft.com/office/drawing/2014/main" id="{81518953-8CF4-FB45-9E9D-7FE6C744D284}"/>
              </a:ext>
            </a:extLst>
          </p:cNvPr>
          <p:cNvSpPr txBox="1"/>
          <p:nvPr/>
        </p:nvSpPr>
        <p:spPr>
          <a:xfrm>
            <a:off x="3682586" y="3063679"/>
            <a:ext cx="5334000" cy="369332"/>
          </a:xfrm>
          <a:prstGeom prst="rect">
            <a:avLst/>
          </a:prstGeom>
          <a:noFill/>
        </p:spPr>
        <p:txBody>
          <a:bodyPr wrap="square" rtlCol="0">
            <a:spAutoFit/>
          </a:bodyPr>
          <a:lstStyle/>
          <a:p>
            <a:r>
              <a:rPr lang="en-BD" dirty="0"/>
              <a:t>Neural Network and Fuzzy System: Week 09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86E503-97CC-40D0-A017-33FC8D1F2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2076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93979F-6B02-4596-9F8A-17BE68793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141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B4984-0597-463D-A106-F40571222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07479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911070-2B4F-468F-A93A-9FA23E05C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063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C327AF-C856-4B15-B677-289860A34B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69825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D74DCD-E3ED-4D98-B65A-4DCDF2A50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9421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D77281-EE4B-4933-8E6F-DC53E08D16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A3D4B9A8-5F08-4DB6-8C35-3768B1637B62}"/>
              </a:ext>
            </a:extLst>
          </p:cNvPr>
          <p:cNvSpPr/>
          <p:nvPr/>
        </p:nvSpPr>
        <p:spPr>
          <a:xfrm>
            <a:off x="8305800" y="3429000"/>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C000"/>
                </a:solidFill>
              </a:rPr>
              <a:t>YES</a:t>
            </a:r>
          </a:p>
        </p:txBody>
      </p:sp>
    </p:spTree>
    <p:extLst>
      <p:ext uri="{BB962C8B-B14F-4D97-AF65-F5344CB8AC3E}">
        <p14:creationId xmlns:p14="http://schemas.microsoft.com/office/powerpoint/2010/main" val="2294093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1653539"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Introduction</a:t>
            </a:r>
            <a:endParaRPr sz="2200">
              <a:latin typeface="Arial"/>
              <a:cs typeface="Arial"/>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17</a:t>
            </a:fld>
            <a:endParaRPr spc="-5" dirty="0"/>
          </a:p>
        </p:txBody>
      </p:sp>
      <p:sp>
        <p:nvSpPr>
          <p:cNvPr id="3" name="object 3"/>
          <p:cNvSpPr txBox="1"/>
          <p:nvPr/>
        </p:nvSpPr>
        <p:spPr>
          <a:xfrm>
            <a:off x="381101" y="919073"/>
            <a:ext cx="11125099" cy="1956946"/>
          </a:xfrm>
          <a:prstGeom prst="rect">
            <a:avLst/>
          </a:prstGeom>
        </p:spPr>
        <p:txBody>
          <a:bodyPr vert="horz" wrap="square" lIns="0" tIns="134620" rIns="0" bIns="0" rtlCol="0">
            <a:spAutoFit/>
          </a:bodyPr>
          <a:lstStyle/>
          <a:p>
            <a:pPr marL="193675" indent="-181610">
              <a:lnSpc>
                <a:spcPct val="100000"/>
              </a:lnSpc>
              <a:spcBef>
                <a:spcPts val="1060"/>
              </a:spcBef>
              <a:buFont typeface="Wingdings"/>
              <a:buChar char=""/>
              <a:tabLst>
                <a:tab pos="194310" algn="l"/>
              </a:tabLst>
            </a:pPr>
            <a:r>
              <a:rPr lang="en-US" sz="2000" dirty="0">
                <a:latin typeface="Arial"/>
                <a:cs typeface="Arial"/>
              </a:rPr>
              <a:t>The name "convolutional neural network" indicates that the network employs a mathematical operation called convolution. </a:t>
            </a:r>
          </a:p>
          <a:p>
            <a:pPr marL="193675" indent="-181610">
              <a:spcBef>
                <a:spcPts val="1060"/>
              </a:spcBef>
              <a:buFont typeface="Wingdings"/>
              <a:buChar char=""/>
              <a:tabLst>
                <a:tab pos="194310" algn="l"/>
              </a:tabLst>
            </a:pPr>
            <a:r>
              <a:rPr lang="en-US" sz="2000" dirty="0">
                <a:latin typeface="Arial"/>
                <a:cs typeface="Arial"/>
              </a:rPr>
              <a:t>A CNN is comprised of one or more convolutional layers (often with a pooling step) and</a:t>
            </a:r>
            <a:r>
              <a:rPr lang="en-US" sz="2000" spc="-254" dirty="0">
                <a:latin typeface="Arial"/>
                <a:cs typeface="Arial"/>
              </a:rPr>
              <a:t> </a:t>
            </a:r>
            <a:r>
              <a:rPr lang="en-US" sz="2000" dirty="0">
                <a:latin typeface="Arial"/>
                <a:cs typeface="Arial"/>
              </a:rPr>
              <a:t>then  followed by one or more fully connected layers as in a standard multilayer neural</a:t>
            </a:r>
            <a:r>
              <a:rPr lang="en-US" sz="2000" spc="-240" dirty="0">
                <a:latin typeface="Arial"/>
                <a:cs typeface="Arial"/>
              </a:rPr>
              <a:t> </a:t>
            </a:r>
            <a:r>
              <a:rPr lang="en-US" sz="2000" dirty="0">
                <a:latin typeface="Arial"/>
                <a:cs typeface="Arial"/>
              </a:rPr>
              <a:t>network.</a:t>
            </a:r>
          </a:p>
          <a:p>
            <a:pPr marL="193675" indent="-181610">
              <a:lnSpc>
                <a:spcPct val="100000"/>
              </a:lnSpc>
              <a:spcBef>
                <a:spcPts val="1060"/>
              </a:spcBef>
              <a:buFont typeface="Wingdings"/>
              <a:buChar char=""/>
              <a:tabLst>
                <a:tab pos="194310" algn="l"/>
              </a:tabLst>
            </a:pPr>
            <a:r>
              <a:rPr sz="2000" dirty="0">
                <a:latin typeface="Arial"/>
                <a:cs typeface="Arial"/>
              </a:rPr>
              <a:t>The architecture of a </a:t>
            </a:r>
            <a:r>
              <a:rPr lang="en-US" sz="2000" dirty="0">
                <a:latin typeface="Arial"/>
                <a:cs typeface="Arial"/>
              </a:rPr>
              <a:t>CNN</a:t>
            </a:r>
            <a:r>
              <a:rPr sz="2000" dirty="0">
                <a:latin typeface="Arial"/>
                <a:cs typeface="Arial"/>
              </a:rPr>
              <a:t> is designed to take advantage of the 2D structure of an input</a:t>
            </a:r>
            <a:r>
              <a:rPr sz="2000" spc="-295" dirty="0">
                <a:latin typeface="Arial"/>
                <a:cs typeface="Arial"/>
              </a:rPr>
              <a:t> </a:t>
            </a:r>
            <a:r>
              <a:rPr sz="2000" dirty="0">
                <a:latin typeface="Arial"/>
                <a:cs typeface="Arial"/>
              </a:rPr>
              <a:t>image.</a:t>
            </a:r>
          </a:p>
        </p:txBody>
      </p:sp>
      <p:pic>
        <p:nvPicPr>
          <p:cNvPr id="2050" name="Picture 2">
            <a:extLst>
              <a:ext uri="{FF2B5EF4-FFF2-40B4-BE49-F238E27FC236}">
                <a16:creationId xmlns:a16="http://schemas.microsoft.com/office/drawing/2014/main" id="{B7EE302D-F930-414B-823A-870038DDB5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516" y="3118622"/>
            <a:ext cx="9906000" cy="304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59942" y="101430"/>
            <a:ext cx="1216457" cy="350737"/>
          </a:xfrm>
          <a:prstGeom prst="rect">
            <a:avLst/>
          </a:prstGeom>
        </p:spPr>
        <p:txBody>
          <a:bodyPr vert="horz" wrap="square" lIns="0" tIns="12065" rIns="0" bIns="0" rtlCol="0">
            <a:spAutoFit/>
          </a:bodyPr>
          <a:lstStyle/>
          <a:p>
            <a:pPr marL="12700">
              <a:lnSpc>
                <a:spcPct val="100000"/>
              </a:lnSpc>
              <a:spcBef>
                <a:spcPts val="95"/>
              </a:spcBef>
            </a:pPr>
            <a:r>
              <a:rPr lang="en-US" sz="2200" b="1" spc="-5" dirty="0">
                <a:solidFill>
                  <a:srgbClr val="000000"/>
                </a:solidFill>
              </a:rPr>
              <a:t>Content</a:t>
            </a:r>
            <a:endParaRPr sz="22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18</a:t>
            </a:fld>
            <a:endParaRPr spc="-5" dirty="0"/>
          </a:p>
        </p:txBody>
      </p:sp>
      <p:sp>
        <p:nvSpPr>
          <p:cNvPr id="5" name="Rectangle: Rounded Corners 4">
            <a:extLst>
              <a:ext uri="{FF2B5EF4-FFF2-40B4-BE49-F238E27FC236}">
                <a16:creationId xmlns:a16="http://schemas.microsoft.com/office/drawing/2014/main" id="{AE7A14A9-D071-450C-A4DF-ACE9305CB44F}"/>
              </a:ext>
            </a:extLst>
          </p:cNvPr>
          <p:cNvSpPr/>
          <p:nvPr/>
        </p:nvSpPr>
        <p:spPr>
          <a:xfrm>
            <a:off x="3657600" y="922975"/>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Introduction</a:t>
            </a:r>
          </a:p>
        </p:txBody>
      </p:sp>
      <p:sp>
        <p:nvSpPr>
          <p:cNvPr id="6" name="Rectangle: Rounded Corners 5">
            <a:extLst>
              <a:ext uri="{FF2B5EF4-FFF2-40B4-BE49-F238E27FC236}">
                <a16:creationId xmlns:a16="http://schemas.microsoft.com/office/drawing/2014/main" id="{D7FBF760-C42C-4E10-8DE5-8A8C837129E8}"/>
              </a:ext>
            </a:extLst>
          </p:cNvPr>
          <p:cNvSpPr/>
          <p:nvPr/>
        </p:nvSpPr>
        <p:spPr>
          <a:xfrm>
            <a:off x="3657600" y="1626555"/>
            <a:ext cx="4947920" cy="578803"/>
          </a:xfrm>
          <a:prstGeom prst="roundRect">
            <a:avLst/>
          </a:prstGeom>
          <a:solidFill>
            <a:srgbClr val="00206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Architectural Overview</a:t>
            </a:r>
          </a:p>
        </p:txBody>
      </p:sp>
      <p:sp>
        <p:nvSpPr>
          <p:cNvPr id="7" name="Rectangle: Rounded Corners 6">
            <a:extLst>
              <a:ext uri="{FF2B5EF4-FFF2-40B4-BE49-F238E27FC236}">
                <a16:creationId xmlns:a16="http://schemas.microsoft.com/office/drawing/2014/main" id="{B7701EDD-AFE8-4B6C-9B8A-E7DAFE04DB68}"/>
              </a:ext>
            </a:extLst>
          </p:cNvPr>
          <p:cNvSpPr/>
          <p:nvPr/>
        </p:nvSpPr>
        <p:spPr>
          <a:xfrm>
            <a:off x="3657600" y="2370775"/>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ConvNet Layers</a:t>
            </a:r>
          </a:p>
        </p:txBody>
      </p:sp>
      <p:sp>
        <p:nvSpPr>
          <p:cNvPr id="8" name="Rectangle: Rounded Corners 7">
            <a:extLst>
              <a:ext uri="{FF2B5EF4-FFF2-40B4-BE49-F238E27FC236}">
                <a16:creationId xmlns:a16="http://schemas.microsoft.com/office/drawing/2014/main" id="{C05C9CC5-1826-4302-8F61-0EFBD5475978}"/>
              </a:ext>
            </a:extLst>
          </p:cNvPr>
          <p:cNvSpPr/>
          <p:nvPr/>
        </p:nvSpPr>
        <p:spPr>
          <a:xfrm>
            <a:off x="3657600" y="3114995"/>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Arial"/>
                <a:cs typeface="Arial"/>
              </a:rPr>
              <a:t>Convolutional Layer</a:t>
            </a:r>
          </a:p>
        </p:txBody>
      </p:sp>
      <p:sp>
        <p:nvSpPr>
          <p:cNvPr id="9" name="Rectangle: Rounded Corners 8">
            <a:extLst>
              <a:ext uri="{FF2B5EF4-FFF2-40B4-BE49-F238E27FC236}">
                <a16:creationId xmlns:a16="http://schemas.microsoft.com/office/drawing/2014/main" id="{789B978F-591D-4423-A330-035AAB18A617}"/>
              </a:ext>
            </a:extLst>
          </p:cNvPr>
          <p:cNvSpPr/>
          <p:nvPr/>
        </p:nvSpPr>
        <p:spPr>
          <a:xfrm>
            <a:off x="3657600" y="3925572"/>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Pooling Layer</a:t>
            </a:r>
          </a:p>
        </p:txBody>
      </p:sp>
      <p:sp>
        <p:nvSpPr>
          <p:cNvPr id="10" name="Rectangle: Rounded Corners 9">
            <a:extLst>
              <a:ext uri="{FF2B5EF4-FFF2-40B4-BE49-F238E27FC236}">
                <a16:creationId xmlns:a16="http://schemas.microsoft.com/office/drawing/2014/main" id="{033CBD4A-5272-4A9C-8E7E-DFC108A30177}"/>
              </a:ext>
            </a:extLst>
          </p:cNvPr>
          <p:cNvSpPr/>
          <p:nvPr/>
        </p:nvSpPr>
        <p:spPr>
          <a:xfrm>
            <a:off x="3657600" y="4667886"/>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Normalization Layer</a:t>
            </a:r>
          </a:p>
        </p:txBody>
      </p:sp>
      <p:sp>
        <p:nvSpPr>
          <p:cNvPr id="11" name="Rectangle: Rounded Corners 10">
            <a:extLst>
              <a:ext uri="{FF2B5EF4-FFF2-40B4-BE49-F238E27FC236}">
                <a16:creationId xmlns:a16="http://schemas.microsoft.com/office/drawing/2014/main" id="{EC7970E5-1E21-494D-9574-E888AA211CD0}"/>
              </a:ext>
            </a:extLst>
          </p:cNvPr>
          <p:cNvSpPr/>
          <p:nvPr/>
        </p:nvSpPr>
        <p:spPr>
          <a:xfrm>
            <a:off x="3657600" y="54102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Fully-connected Layer</a:t>
            </a:r>
          </a:p>
        </p:txBody>
      </p:sp>
      <p:sp>
        <p:nvSpPr>
          <p:cNvPr id="12" name="Rectangle: Rounded Corners 11">
            <a:extLst>
              <a:ext uri="{FF2B5EF4-FFF2-40B4-BE49-F238E27FC236}">
                <a16:creationId xmlns:a16="http://schemas.microsoft.com/office/drawing/2014/main" id="{9AE84281-09F8-482D-ADA2-B3B20C998619}"/>
              </a:ext>
            </a:extLst>
          </p:cNvPr>
          <p:cNvSpPr/>
          <p:nvPr/>
        </p:nvSpPr>
        <p:spPr>
          <a:xfrm>
            <a:off x="3657600" y="6135701"/>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Demo</a:t>
            </a:r>
          </a:p>
        </p:txBody>
      </p:sp>
    </p:spTree>
    <p:extLst>
      <p:ext uri="{BB962C8B-B14F-4D97-AF65-F5344CB8AC3E}">
        <p14:creationId xmlns:p14="http://schemas.microsoft.com/office/powerpoint/2010/main" val="1491573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38049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Motivation behind</a:t>
            </a:r>
            <a:r>
              <a:rPr sz="2200" b="1" spc="65" dirty="0">
                <a:solidFill>
                  <a:srgbClr val="000000"/>
                </a:solidFill>
                <a:latin typeface="Arial"/>
                <a:cs typeface="Arial"/>
              </a:rPr>
              <a:t> </a:t>
            </a:r>
            <a:r>
              <a:rPr sz="2200" b="1" spc="-5" dirty="0">
                <a:solidFill>
                  <a:srgbClr val="000000"/>
                </a:solidFill>
                <a:latin typeface="Arial"/>
                <a:cs typeface="Arial"/>
              </a:rPr>
              <a:t>ConvNets</a:t>
            </a:r>
            <a:endParaRPr sz="22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19</a:t>
            </a:fld>
            <a:endParaRPr spc="-5" dirty="0"/>
          </a:p>
        </p:txBody>
      </p:sp>
      <p:sp>
        <p:nvSpPr>
          <p:cNvPr id="3" name="object 3"/>
          <p:cNvSpPr txBox="1"/>
          <p:nvPr/>
        </p:nvSpPr>
        <p:spPr>
          <a:xfrm>
            <a:off x="381101" y="903627"/>
            <a:ext cx="11374755" cy="3898503"/>
          </a:xfrm>
          <a:prstGeom prst="rect">
            <a:avLst/>
          </a:prstGeom>
        </p:spPr>
        <p:txBody>
          <a:bodyPr vert="horz" wrap="square" lIns="0" tIns="149860" rIns="0" bIns="0" rtlCol="0">
            <a:spAutoFit/>
          </a:bodyPr>
          <a:lstStyle/>
          <a:p>
            <a:pPr marL="193675" indent="-181610">
              <a:lnSpc>
                <a:spcPct val="100000"/>
              </a:lnSpc>
              <a:spcBef>
                <a:spcPts val="1180"/>
              </a:spcBef>
              <a:buFont typeface="Wingdings"/>
              <a:buChar char=""/>
              <a:tabLst>
                <a:tab pos="194310" algn="l"/>
              </a:tabLst>
            </a:pPr>
            <a:r>
              <a:rPr sz="2000" dirty="0">
                <a:latin typeface="Arial"/>
                <a:cs typeface="Arial"/>
              </a:rPr>
              <a:t>Consider an image of size 200x200x3 (200 wide, 200 high, 3 color</a:t>
            </a:r>
            <a:r>
              <a:rPr sz="2000" spc="-215" dirty="0">
                <a:latin typeface="Arial"/>
                <a:cs typeface="Arial"/>
              </a:rPr>
              <a:t> </a:t>
            </a:r>
            <a:r>
              <a:rPr sz="2000" dirty="0">
                <a:latin typeface="Arial"/>
                <a:cs typeface="Arial"/>
              </a:rPr>
              <a:t>channels)</a:t>
            </a:r>
          </a:p>
          <a:p>
            <a:pPr marL="457200" lvl="1" indent="-262255">
              <a:lnSpc>
                <a:spcPct val="100000"/>
              </a:lnSpc>
              <a:spcBef>
                <a:spcPts val="965"/>
              </a:spcBef>
              <a:buChar char="–"/>
              <a:tabLst>
                <a:tab pos="457200" algn="l"/>
                <a:tab pos="457834" algn="l"/>
              </a:tabLst>
            </a:pPr>
            <a:r>
              <a:rPr sz="1800" spc="-5" dirty="0">
                <a:latin typeface="Arial"/>
                <a:cs typeface="Arial"/>
              </a:rPr>
              <a:t>a </a:t>
            </a:r>
            <a:r>
              <a:rPr sz="1800" b="1" dirty="0">
                <a:latin typeface="Arial"/>
                <a:cs typeface="Arial"/>
              </a:rPr>
              <a:t>single </a:t>
            </a:r>
            <a:r>
              <a:rPr sz="1800" b="1" spc="-5" dirty="0">
                <a:latin typeface="Arial"/>
                <a:cs typeface="Arial"/>
              </a:rPr>
              <a:t>fully-connected </a:t>
            </a:r>
            <a:r>
              <a:rPr sz="1800" b="1" dirty="0">
                <a:latin typeface="Arial"/>
                <a:cs typeface="Arial"/>
              </a:rPr>
              <a:t>neuron </a:t>
            </a:r>
            <a:r>
              <a:rPr sz="1800" spc="-5" dirty="0">
                <a:latin typeface="Arial"/>
                <a:cs typeface="Arial"/>
              </a:rPr>
              <a:t>in a </a:t>
            </a:r>
            <a:r>
              <a:rPr sz="1800" dirty="0">
                <a:latin typeface="Arial"/>
                <a:cs typeface="Arial"/>
              </a:rPr>
              <a:t>first </a:t>
            </a:r>
            <a:r>
              <a:rPr sz="1800" spc="-5" dirty="0">
                <a:latin typeface="Arial"/>
                <a:cs typeface="Arial"/>
              </a:rPr>
              <a:t>hidden </a:t>
            </a:r>
            <a:r>
              <a:rPr sz="1800" spc="-10" dirty="0">
                <a:latin typeface="Arial"/>
                <a:cs typeface="Arial"/>
              </a:rPr>
              <a:t>layer </a:t>
            </a:r>
            <a:r>
              <a:rPr sz="1800" dirty="0">
                <a:latin typeface="Arial"/>
                <a:cs typeface="Arial"/>
              </a:rPr>
              <a:t>of </a:t>
            </a:r>
            <a:r>
              <a:rPr sz="1800" spc="-5" dirty="0">
                <a:latin typeface="Arial"/>
                <a:cs typeface="Arial"/>
              </a:rPr>
              <a:t>a regular Neural </a:t>
            </a:r>
            <a:r>
              <a:rPr sz="1800" spc="-10" dirty="0">
                <a:latin typeface="Arial"/>
                <a:cs typeface="Arial"/>
              </a:rPr>
              <a:t>Network </a:t>
            </a:r>
            <a:r>
              <a:rPr sz="1800" spc="-15" dirty="0">
                <a:latin typeface="Arial"/>
                <a:cs typeface="Arial"/>
              </a:rPr>
              <a:t>would </a:t>
            </a:r>
            <a:r>
              <a:rPr sz="1800" spc="-5" dirty="0">
                <a:latin typeface="Arial"/>
                <a:cs typeface="Arial"/>
              </a:rPr>
              <a:t>have</a:t>
            </a:r>
            <a:r>
              <a:rPr sz="1800" spc="280" dirty="0">
                <a:latin typeface="Arial"/>
                <a:cs typeface="Arial"/>
              </a:rPr>
              <a:t> </a:t>
            </a:r>
            <a:r>
              <a:rPr sz="1800" spc="-5" dirty="0">
                <a:latin typeface="Arial"/>
                <a:cs typeface="Arial"/>
              </a:rPr>
              <a:t>200*200*3</a:t>
            </a:r>
            <a:endParaRPr sz="1800" dirty="0">
              <a:latin typeface="Arial"/>
              <a:cs typeface="Arial"/>
            </a:endParaRPr>
          </a:p>
          <a:p>
            <a:pPr marL="457200">
              <a:lnSpc>
                <a:spcPct val="100000"/>
              </a:lnSpc>
            </a:pPr>
            <a:r>
              <a:rPr sz="1800" dirty="0">
                <a:latin typeface="Arial"/>
                <a:cs typeface="Arial"/>
              </a:rPr>
              <a:t>= </a:t>
            </a:r>
            <a:r>
              <a:rPr sz="1800" spc="-5" dirty="0">
                <a:latin typeface="Arial"/>
                <a:cs typeface="Arial"/>
              </a:rPr>
              <a:t>120,000 </a:t>
            </a:r>
            <a:r>
              <a:rPr sz="1800" spc="-10" dirty="0">
                <a:latin typeface="Arial"/>
                <a:cs typeface="Arial"/>
              </a:rPr>
              <a:t>weights.</a:t>
            </a:r>
            <a:endParaRPr sz="1800" dirty="0">
              <a:latin typeface="Arial"/>
              <a:cs typeface="Arial"/>
            </a:endParaRPr>
          </a:p>
          <a:p>
            <a:pPr marL="457200" marR="647700" lvl="1" indent="-262255">
              <a:lnSpc>
                <a:spcPct val="100000"/>
              </a:lnSpc>
              <a:spcBef>
                <a:spcPts val="870"/>
              </a:spcBef>
              <a:buChar char="–"/>
              <a:tabLst>
                <a:tab pos="457200" algn="l"/>
                <a:tab pos="457834" algn="l"/>
              </a:tabLst>
            </a:pPr>
            <a:r>
              <a:rPr sz="1800" spc="-5" dirty="0">
                <a:latin typeface="Arial"/>
                <a:cs typeface="Arial"/>
              </a:rPr>
              <a:t>Due </a:t>
            </a:r>
            <a:r>
              <a:rPr sz="1800" dirty="0">
                <a:latin typeface="Arial"/>
                <a:cs typeface="Arial"/>
              </a:rPr>
              <a:t>to the </a:t>
            </a:r>
            <a:r>
              <a:rPr sz="1800" spc="-5" dirty="0">
                <a:latin typeface="Arial"/>
                <a:cs typeface="Arial"/>
              </a:rPr>
              <a:t>presence </a:t>
            </a:r>
            <a:r>
              <a:rPr sz="1800" dirty="0">
                <a:latin typeface="Arial"/>
                <a:cs typeface="Arial"/>
              </a:rPr>
              <a:t>of </a:t>
            </a:r>
            <a:r>
              <a:rPr sz="1800" spc="-5" dirty="0">
                <a:latin typeface="Arial"/>
                <a:cs typeface="Arial"/>
              </a:rPr>
              <a:t>several such neurons, this full connectivity is </a:t>
            </a:r>
            <a:r>
              <a:rPr sz="1800" spc="-10" dirty="0">
                <a:latin typeface="Arial"/>
                <a:cs typeface="Arial"/>
              </a:rPr>
              <a:t>wasteful </a:t>
            </a:r>
            <a:r>
              <a:rPr sz="1800" spc="-5" dirty="0">
                <a:latin typeface="Arial"/>
                <a:cs typeface="Arial"/>
              </a:rPr>
              <a:t>and </a:t>
            </a:r>
            <a:r>
              <a:rPr sz="1800" dirty="0">
                <a:latin typeface="Arial"/>
                <a:cs typeface="Arial"/>
              </a:rPr>
              <a:t>the </a:t>
            </a:r>
            <a:r>
              <a:rPr sz="1800" spc="-5" dirty="0">
                <a:latin typeface="Arial"/>
                <a:cs typeface="Arial"/>
              </a:rPr>
              <a:t>huge number </a:t>
            </a:r>
            <a:r>
              <a:rPr sz="1800" dirty="0">
                <a:latin typeface="Arial"/>
                <a:cs typeface="Arial"/>
              </a:rPr>
              <a:t>of  </a:t>
            </a:r>
            <a:r>
              <a:rPr sz="1800" spc="-5" dirty="0">
                <a:latin typeface="Arial"/>
                <a:cs typeface="Arial"/>
              </a:rPr>
              <a:t>parameters </a:t>
            </a:r>
            <a:r>
              <a:rPr sz="1800" spc="-15" dirty="0">
                <a:latin typeface="Arial"/>
                <a:cs typeface="Arial"/>
              </a:rPr>
              <a:t>would </a:t>
            </a:r>
            <a:r>
              <a:rPr sz="1800" spc="-5" dirty="0">
                <a:latin typeface="Arial"/>
                <a:cs typeface="Arial"/>
              </a:rPr>
              <a:t>quickly lead </a:t>
            </a:r>
            <a:r>
              <a:rPr sz="1800" dirty="0">
                <a:latin typeface="Arial"/>
                <a:cs typeface="Arial"/>
              </a:rPr>
              <a:t>to</a:t>
            </a:r>
            <a:r>
              <a:rPr sz="1800" spc="95" dirty="0">
                <a:latin typeface="Arial"/>
                <a:cs typeface="Arial"/>
              </a:rPr>
              <a:t> </a:t>
            </a:r>
            <a:r>
              <a:rPr sz="1800" spc="-5" dirty="0">
                <a:latin typeface="Arial"/>
                <a:cs typeface="Arial"/>
              </a:rPr>
              <a:t>overfitting</a:t>
            </a:r>
            <a:endParaRPr sz="1800" dirty="0">
              <a:latin typeface="Arial"/>
              <a:cs typeface="Arial"/>
            </a:endParaRPr>
          </a:p>
          <a:p>
            <a:pPr lvl="1">
              <a:lnSpc>
                <a:spcPct val="100000"/>
              </a:lnSpc>
              <a:buFont typeface="Arial"/>
              <a:buChar char="–"/>
            </a:pPr>
            <a:endParaRPr lang="en-US" sz="2000" dirty="0">
              <a:latin typeface="Arial"/>
              <a:cs typeface="Arial"/>
            </a:endParaRPr>
          </a:p>
          <a:p>
            <a:pPr marL="193675" indent="-181610">
              <a:lnSpc>
                <a:spcPct val="100000"/>
              </a:lnSpc>
              <a:spcBef>
                <a:spcPts val="1580"/>
              </a:spcBef>
              <a:buFont typeface="Wingdings"/>
              <a:buChar char=""/>
              <a:tabLst>
                <a:tab pos="194310" algn="l"/>
              </a:tabLst>
            </a:pPr>
            <a:r>
              <a:rPr sz="2000" dirty="0">
                <a:latin typeface="Arial"/>
                <a:cs typeface="Arial"/>
              </a:rPr>
              <a:t>However, in a C</a:t>
            </a:r>
            <a:r>
              <a:rPr lang="en-US" sz="2000" dirty="0">
                <a:latin typeface="Arial"/>
                <a:cs typeface="Arial"/>
              </a:rPr>
              <a:t>NN</a:t>
            </a:r>
            <a:r>
              <a:rPr sz="2000" dirty="0">
                <a:latin typeface="Arial"/>
                <a:cs typeface="Arial"/>
              </a:rPr>
              <a:t>, the neurons in a </a:t>
            </a:r>
            <a:r>
              <a:rPr sz="2000" spc="-5" dirty="0">
                <a:latin typeface="Arial"/>
                <a:cs typeface="Arial"/>
              </a:rPr>
              <a:t>layer </a:t>
            </a:r>
            <a:r>
              <a:rPr sz="2000" dirty="0">
                <a:latin typeface="Arial"/>
                <a:cs typeface="Arial"/>
              </a:rPr>
              <a:t>will only be connected to a small region of the</a:t>
            </a:r>
            <a:r>
              <a:rPr sz="2000" spc="-229" dirty="0">
                <a:latin typeface="Arial"/>
                <a:cs typeface="Arial"/>
              </a:rPr>
              <a:t> </a:t>
            </a:r>
            <a:r>
              <a:rPr sz="2000" dirty="0">
                <a:latin typeface="Arial"/>
                <a:cs typeface="Arial"/>
              </a:rPr>
              <a:t>layer</a:t>
            </a:r>
          </a:p>
          <a:p>
            <a:pPr marL="193675">
              <a:lnSpc>
                <a:spcPct val="100000"/>
              </a:lnSpc>
            </a:pPr>
            <a:r>
              <a:rPr sz="2000" dirty="0">
                <a:latin typeface="Arial"/>
                <a:cs typeface="Arial"/>
              </a:rPr>
              <a:t>before it, instead of all of the neurons in a fully-connected</a:t>
            </a:r>
            <a:r>
              <a:rPr sz="2000" spc="-215" dirty="0">
                <a:latin typeface="Arial"/>
                <a:cs typeface="Arial"/>
              </a:rPr>
              <a:t> </a:t>
            </a:r>
            <a:r>
              <a:rPr sz="2000" dirty="0">
                <a:latin typeface="Arial"/>
                <a:cs typeface="Arial"/>
              </a:rPr>
              <a:t>manner.</a:t>
            </a:r>
          </a:p>
          <a:p>
            <a:pPr marL="457200" marR="5080" lvl="1" indent="-262255">
              <a:lnSpc>
                <a:spcPct val="100000"/>
              </a:lnSpc>
              <a:spcBef>
                <a:spcPts val="969"/>
              </a:spcBef>
              <a:buChar char="–"/>
              <a:tabLst>
                <a:tab pos="457200" algn="l"/>
                <a:tab pos="457834" algn="l"/>
              </a:tabLst>
            </a:pPr>
            <a:r>
              <a:rPr sz="1800" dirty="0">
                <a:latin typeface="Arial"/>
                <a:cs typeface="Arial"/>
              </a:rPr>
              <a:t>the </a:t>
            </a:r>
            <a:r>
              <a:rPr sz="1800" spc="-5" dirty="0">
                <a:latin typeface="Arial"/>
                <a:cs typeface="Arial"/>
              </a:rPr>
              <a:t>final output </a:t>
            </a:r>
            <a:r>
              <a:rPr sz="1800" spc="-10" dirty="0">
                <a:latin typeface="Arial"/>
                <a:cs typeface="Arial"/>
              </a:rPr>
              <a:t>layer </a:t>
            </a:r>
            <a:r>
              <a:rPr sz="1800" spc="-15" dirty="0">
                <a:latin typeface="Arial"/>
                <a:cs typeface="Arial"/>
              </a:rPr>
              <a:t>would </a:t>
            </a:r>
            <a:r>
              <a:rPr sz="1800" spc="-5" dirty="0">
                <a:latin typeface="Arial"/>
                <a:cs typeface="Arial"/>
              </a:rPr>
              <a:t>have dimensions </a:t>
            </a:r>
            <a:r>
              <a:rPr sz="1800" spc="-10" dirty="0">
                <a:latin typeface="Arial"/>
                <a:cs typeface="Arial"/>
              </a:rPr>
              <a:t>1x1xN, </a:t>
            </a:r>
            <a:r>
              <a:rPr sz="1800" spc="-5" dirty="0">
                <a:latin typeface="Arial"/>
                <a:cs typeface="Arial"/>
              </a:rPr>
              <a:t>because by </a:t>
            </a:r>
            <a:r>
              <a:rPr sz="1800" dirty="0">
                <a:latin typeface="Arial"/>
                <a:cs typeface="Arial"/>
              </a:rPr>
              <a:t>the </a:t>
            </a:r>
            <a:r>
              <a:rPr sz="1800" spc="-5" dirty="0">
                <a:latin typeface="Arial"/>
                <a:cs typeface="Arial"/>
              </a:rPr>
              <a:t>end </a:t>
            </a:r>
            <a:r>
              <a:rPr sz="1800" dirty="0">
                <a:latin typeface="Arial"/>
                <a:cs typeface="Arial"/>
              </a:rPr>
              <a:t>of </a:t>
            </a:r>
            <a:r>
              <a:rPr sz="1800" spc="-5" dirty="0">
                <a:latin typeface="Arial"/>
                <a:cs typeface="Arial"/>
              </a:rPr>
              <a:t>the C</a:t>
            </a:r>
            <a:r>
              <a:rPr lang="en-US" sz="1800" spc="-5" dirty="0">
                <a:latin typeface="Arial"/>
                <a:cs typeface="Arial"/>
              </a:rPr>
              <a:t>NN</a:t>
            </a:r>
            <a:r>
              <a:rPr sz="1800" spc="-5" dirty="0">
                <a:latin typeface="Arial"/>
                <a:cs typeface="Arial"/>
              </a:rPr>
              <a:t> architecture </a:t>
            </a:r>
            <a:r>
              <a:rPr sz="1800" spc="-25" dirty="0">
                <a:latin typeface="Arial"/>
                <a:cs typeface="Arial"/>
              </a:rPr>
              <a:t>we </a:t>
            </a:r>
            <a:r>
              <a:rPr sz="1800" spc="-15" dirty="0">
                <a:latin typeface="Arial"/>
                <a:cs typeface="Arial"/>
              </a:rPr>
              <a:t>will  </a:t>
            </a:r>
            <a:r>
              <a:rPr sz="1800" spc="-5" dirty="0">
                <a:latin typeface="Arial"/>
                <a:cs typeface="Arial"/>
              </a:rPr>
              <a:t>reduce </a:t>
            </a:r>
            <a:r>
              <a:rPr sz="1800" dirty="0">
                <a:latin typeface="Arial"/>
                <a:cs typeface="Arial"/>
              </a:rPr>
              <a:t>the </a:t>
            </a:r>
            <a:r>
              <a:rPr sz="1800" spc="-5" dirty="0">
                <a:latin typeface="Arial"/>
                <a:cs typeface="Arial"/>
              </a:rPr>
              <a:t>full image into a single vector </a:t>
            </a:r>
            <a:r>
              <a:rPr sz="1800" dirty="0">
                <a:latin typeface="Arial"/>
                <a:cs typeface="Arial"/>
              </a:rPr>
              <a:t>of </a:t>
            </a:r>
            <a:r>
              <a:rPr sz="1800" spc="-5" dirty="0">
                <a:latin typeface="Arial"/>
                <a:cs typeface="Arial"/>
              </a:rPr>
              <a:t>class scores </a:t>
            </a:r>
            <a:r>
              <a:rPr sz="1800" dirty="0">
                <a:latin typeface="Arial"/>
                <a:cs typeface="Arial"/>
              </a:rPr>
              <a:t>(for </a:t>
            </a:r>
            <a:r>
              <a:rPr sz="1800" spc="-5" dirty="0">
                <a:latin typeface="Arial"/>
                <a:cs typeface="Arial"/>
              </a:rPr>
              <a:t>N classes), arranged along </a:t>
            </a:r>
            <a:r>
              <a:rPr sz="1800" dirty="0">
                <a:latin typeface="Arial"/>
                <a:cs typeface="Arial"/>
              </a:rPr>
              <a:t>the </a:t>
            </a:r>
            <a:r>
              <a:rPr sz="1800" spc="-5" dirty="0">
                <a:latin typeface="Arial"/>
                <a:cs typeface="Arial"/>
              </a:rPr>
              <a:t>depth  dimension</a:t>
            </a:r>
            <a:endParaRPr sz="1800" dirty="0">
              <a:latin typeface="Arial"/>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9942" y="101430"/>
            <a:ext cx="1216457" cy="350737"/>
          </a:xfrm>
          <a:prstGeom prst="rect">
            <a:avLst/>
          </a:prstGeom>
        </p:spPr>
        <p:txBody>
          <a:bodyPr vert="horz" wrap="square" lIns="0" tIns="12065" rIns="0" bIns="0" rtlCol="0">
            <a:spAutoFit/>
          </a:bodyPr>
          <a:lstStyle/>
          <a:p>
            <a:pPr marL="12700">
              <a:lnSpc>
                <a:spcPct val="100000"/>
              </a:lnSpc>
              <a:spcBef>
                <a:spcPts val="95"/>
              </a:spcBef>
            </a:pPr>
            <a:r>
              <a:rPr lang="en-US" sz="2200" b="1" spc="-5" dirty="0">
                <a:solidFill>
                  <a:srgbClr val="000000"/>
                </a:solidFill>
              </a:rPr>
              <a:t>Content</a:t>
            </a:r>
            <a:endParaRPr sz="22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2</a:t>
            </a:fld>
            <a:endParaRPr spc="-5" dirty="0"/>
          </a:p>
        </p:txBody>
      </p:sp>
      <p:sp>
        <p:nvSpPr>
          <p:cNvPr id="5" name="Rectangle: Rounded Corners 4">
            <a:extLst>
              <a:ext uri="{FF2B5EF4-FFF2-40B4-BE49-F238E27FC236}">
                <a16:creationId xmlns:a16="http://schemas.microsoft.com/office/drawing/2014/main" id="{AE7A14A9-D071-450C-A4DF-ACE9305CB44F}"/>
              </a:ext>
            </a:extLst>
          </p:cNvPr>
          <p:cNvSpPr/>
          <p:nvPr/>
        </p:nvSpPr>
        <p:spPr>
          <a:xfrm>
            <a:off x="3622040" y="903289"/>
            <a:ext cx="4947920" cy="578803"/>
          </a:xfrm>
          <a:prstGeom prst="roundRect">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Introduction</a:t>
            </a:r>
          </a:p>
        </p:txBody>
      </p:sp>
      <p:sp>
        <p:nvSpPr>
          <p:cNvPr id="6" name="Rectangle: Rounded Corners 5">
            <a:extLst>
              <a:ext uri="{FF2B5EF4-FFF2-40B4-BE49-F238E27FC236}">
                <a16:creationId xmlns:a16="http://schemas.microsoft.com/office/drawing/2014/main" id="{D7FBF760-C42C-4E10-8DE5-8A8C837129E8}"/>
              </a:ext>
            </a:extLst>
          </p:cNvPr>
          <p:cNvSpPr/>
          <p:nvPr/>
        </p:nvSpPr>
        <p:spPr>
          <a:xfrm>
            <a:off x="3622040" y="1606869"/>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Architectural Overview</a:t>
            </a:r>
          </a:p>
        </p:txBody>
      </p:sp>
      <p:sp>
        <p:nvSpPr>
          <p:cNvPr id="7" name="Rectangle: Rounded Corners 6">
            <a:extLst>
              <a:ext uri="{FF2B5EF4-FFF2-40B4-BE49-F238E27FC236}">
                <a16:creationId xmlns:a16="http://schemas.microsoft.com/office/drawing/2014/main" id="{B7701EDD-AFE8-4B6C-9B8A-E7DAFE04DB68}"/>
              </a:ext>
            </a:extLst>
          </p:cNvPr>
          <p:cNvSpPr/>
          <p:nvPr/>
        </p:nvSpPr>
        <p:spPr>
          <a:xfrm>
            <a:off x="3622040" y="2351089"/>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ConvNet Layers</a:t>
            </a:r>
          </a:p>
        </p:txBody>
      </p:sp>
      <p:sp>
        <p:nvSpPr>
          <p:cNvPr id="8" name="Rectangle: Rounded Corners 7">
            <a:extLst>
              <a:ext uri="{FF2B5EF4-FFF2-40B4-BE49-F238E27FC236}">
                <a16:creationId xmlns:a16="http://schemas.microsoft.com/office/drawing/2014/main" id="{C05C9CC5-1826-4302-8F61-0EFBD5475978}"/>
              </a:ext>
            </a:extLst>
          </p:cNvPr>
          <p:cNvSpPr/>
          <p:nvPr/>
        </p:nvSpPr>
        <p:spPr>
          <a:xfrm>
            <a:off x="3622040" y="3095309"/>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Arial"/>
                <a:cs typeface="Arial"/>
              </a:rPr>
              <a:t>Convolutional Layer</a:t>
            </a:r>
          </a:p>
        </p:txBody>
      </p:sp>
      <p:sp>
        <p:nvSpPr>
          <p:cNvPr id="9" name="Rectangle: Rounded Corners 8">
            <a:extLst>
              <a:ext uri="{FF2B5EF4-FFF2-40B4-BE49-F238E27FC236}">
                <a16:creationId xmlns:a16="http://schemas.microsoft.com/office/drawing/2014/main" id="{789B978F-591D-4423-A330-035AAB18A617}"/>
              </a:ext>
            </a:extLst>
          </p:cNvPr>
          <p:cNvSpPr/>
          <p:nvPr/>
        </p:nvSpPr>
        <p:spPr>
          <a:xfrm>
            <a:off x="3622040" y="3905886"/>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ReLU Layer</a:t>
            </a:r>
          </a:p>
        </p:txBody>
      </p:sp>
      <p:sp>
        <p:nvSpPr>
          <p:cNvPr id="10" name="Rectangle: Rounded Corners 9">
            <a:extLst>
              <a:ext uri="{FF2B5EF4-FFF2-40B4-BE49-F238E27FC236}">
                <a16:creationId xmlns:a16="http://schemas.microsoft.com/office/drawing/2014/main" id="{033CBD4A-5272-4A9C-8E7E-DFC108A30177}"/>
              </a:ext>
            </a:extLst>
          </p:cNvPr>
          <p:cNvSpPr/>
          <p:nvPr/>
        </p:nvSpPr>
        <p:spPr>
          <a:xfrm>
            <a:off x="3622040" y="46482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Pooling Layer</a:t>
            </a:r>
          </a:p>
        </p:txBody>
      </p:sp>
      <p:sp>
        <p:nvSpPr>
          <p:cNvPr id="11" name="Rectangle: Rounded Corners 10">
            <a:extLst>
              <a:ext uri="{FF2B5EF4-FFF2-40B4-BE49-F238E27FC236}">
                <a16:creationId xmlns:a16="http://schemas.microsoft.com/office/drawing/2014/main" id="{EC7970E5-1E21-494D-9574-E888AA211CD0}"/>
              </a:ext>
            </a:extLst>
          </p:cNvPr>
          <p:cNvSpPr/>
          <p:nvPr/>
        </p:nvSpPr>
        <p:spPr>
          <a:xfrm>
            <a:off x="3622040" y="5390514"/>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Fully-connected Layer</a:t>
            </a:r>
          </a:p>
        </p:txBody>
      </p:sp>
      <p:sp>
        <p:nvSpPr>
          <p:cNvPr id="12" name="Rectangle: Rounded Corners 11">
            <a:extLst>
              <a:ext uri="{FF2B5EF4-FFF2-40B4-BE49-F238E27FC236}">
                <a16:creationId xmlns:a16="http://schemas.microsoft.com/office/drawing/2014/main" id="{9AE84281-09F8-482D-ADA2-B3B20C998619}"/>
              </a:ext>
            </a:extLst>
          </p:cNvPr>
          <p:cNvSpPr/>
          <p:nvPr/>
        </p:nvSpPr>
        <p:spPr>
          <a:xfrm>
            <a:off x="3622040" y="6116015"/>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Demo</a:t>
            </a:r>
          </a:p>
        </p:txBody>
      </p:sp>
    </p:spTree>
    <p:extLst>
      <p:ext uri="{BB962C8B-B14F-4D97-AF65-F5344CB8AC3E}">
        <p14:creationId xmlns:p14="http://schemas.microsoft.com/office/powerpoint/2010/main" val="3037035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2289810" cy="360680"/>
          </a:xfrm>
          <a:prstGeom prst="rect">
            <a:avLst/>
          </a:prstGeom>
        </p:spPr>
        <p:txBody>
          <a:bodyPr vert="horz" wrap="square" lIns="0" tIns="12065" rIns="0" bIns="0" rtlCol="0">
            <a:spAutoFit/>
          </a:bodyPr>
          <a:lstStyle/>
          <a:p>
            <a:pPr marL="12700">
              <a:lnSpc>
                <a:spcPct val="100000"/>
              </a:lnSpc>
              <a:spcBef>
                <a:spcPts val="95"/>
              </a:spcBef>
            </a:pPr>
            <a:r>
              <a:rPr lang="en-US" sz="2200" b="1" spc="-5" dirty="0">
                <a:solidFill>
                  <a:srgbClr val="000000"/>
                </a:solidFill>
              </a:rPr>
              <a:t>ANN</a:t>
            </a:r>
            <a:r>
              <a:rPr sz="2200" b="1" spc="-5" dirty="0">
                <a:solidFill>
                  <a:srgbClr val="000000"/>
                </a:solidFill>
                <a:latin typeface="Arial"/>
                <a:cs typeface="Arial"/>
              </a:rPr>
              <a:t> VS</a:t>
            </a:r>
            <a:r>
              <a:rPr lang="en-US" sz="2200" b="1" spc="-5" dirty="0">
                <a:solidFill>
                  <a:srgbClr val="000000"/>
                </a:solidFill>
                <a:latin typeface="Arial"/>
                <a:cs typeface="Arial"/>
              </a:rPr>
              <a:t> CNN</a:t>
            </a:r>
            <a:endParaRPr sz="2200" dirty="0">
              <a:latin typeface="Arial"/>
              <a:cs typeface="Arial"/>
            </a:endParaRPr>
          </a:p>
        </p:txBody>
      </p:sp>
      <p:sp>
        <p:nvSpPr>
          <p:cNvPr id="45" name="object 45"/>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20</a:t>
            </a:fld>
            <a:endParaRPr spc="-5" dirty="0"/>
          </a:p>
        </p:txBody>
      </p:sp>
      <p:grpSp>
        <p:nvGrpSpPr>
          <p:cNvPr id="3" name="object 3"/>
          <p:cNvGrpSpPr/>
          <p:nvPr/>
        </p:nvGrpSpPr>
        <p:grpSpPr>
          <a:xfrm>
            <a:off x="2028444" y="1304544"/>
            <a:ext cx="2877820" cy="3691254"/>
            <a:chOff x="2028444" y="1304544"/>
            <a:chExt cx="2877820" cy="3691254"/>
          </a:xfrm>
        </p:grpSpPr>
        <p:sp>
          <p:nvSpPr>
            <p:cNvPr id="4" name="object 4"/>
            <p:cNvSpPr/>
            <p:nvPr/>
          </p:nvSpPr>
          <p:spPr>
            <a:xfrm>
              <a:off x="2041398" y="1317498"/>
              <a:ext cx="360045" cy="370840"/>
            </a:xfrm>
            <a:custGeom>
              <a:avLst/>
              <a:gdLst/>
              <a:ahLst/>
              <a:cxnLst/>
              <a:rect l="l" t="t" r="r" b="b"/>
              <a:pathLst>
                <a:path w="360044" h="370839">
                  <a:moveTo>
                    <a:pt x="179831" y="0"/>
                  </a:moveTo>
                  <a:lnTo>
                    <a:pt x="132027" y="6616"/>
                  </a:lnTo>
                  <a:lnTo>
                    <a:pt x="89069" y="25287"/>
                  </a:lnTo>
                  <a:lnTo>
                    <a:pt x="52673" y="54244"/>
                  </a:lnTo>
                  <a:lnTo>
                    <a:pt x="24553" y="91722"/>
                  </a:lnTo>
                  <a:lnTo>
                    <a:pt x="6424" y="135951"/>
                  </a:lnTo>
                  <a:lnTo>
                    <a:pt x="0" y="185165"/>
                  </a:lnTo>
                  <a:lnTo>
                    <a:pt x="6424" y="234380"/>
                  </a:lnTo>
                  <a:lnTo>
                    <a:pt x="24553" y="278609"/>
                  </a:lnTo>
                  <a:lnTo>
                    <a:pt x="52673" y="316087"/>
                  </a:lnTo>
                  <a:lnTo>
                    <a:pt x="89069" y="345044"/>
                  </a:lnTo>
                  <a:lnTo>
                    <a:pt x="132027" y="363715"/>
                  </a:lnTo>
                  <a:lnTo>
                    <a:pt x="179831" y="370331"/>
                  </a:lnTo>
                  <a:lnTo>
                    <a:pt x="227636" y="363715"/>
                  </a:lnTo>
                  <a:lnTo>
                    <a:pt x="270594" y="345044"/>
                  </a:lnTo>
                  <a:lnTo>
                    <a:pt x="306990" y="316087"/>
                  </a:lnTo>
                  <a:lnTo>
                    <a:pt x="335110" y="278609"/>
                  </a:lnTo>
                  <a:lnTo>
                    <a:pt x="353239" y="234380"/>
                  </a:lnTo>
                  <a:lnTo>
                    <a:pt x="359663" y="185165"/>
                  </a:lnTo>
                  <a:lnTo>
                    <a:pt x="353239" y="135951"/>
                  </a:lnTo>
                  <a:lnTo>
                    <a:pt x="335110" y="91722"/>
                  </a:lnTo>
                  <a:lnTo>
                    <a:pt x="306990" y="54244"/>
                  </a:lnTo>
                  <a:lnTo>
                    <a:pt x="270594" y="25287"/>
                  </a:lnTo>
                  <a:lnTo>
                    <a:pt x="227636" y="6616"/>
                  </a:lnTo>
                  <a:lnTo>
                    <a:pt x="179831" y="0"/>
                  </a:lnTo>
                  <a:close/>
                </a:path>
              </a:pathLst>
            </a:custGeom>
            <a:solidFill>
              <a:srgbClr val="BEBEBE"/>
            </a:solidFill>
          </p:spPr>
          <p:txBody>
            <a:bodyPr wrap="square" lIns="0" tIns="0" rIns="0" bIns="0" rtlCol="0"/>
            <a:lstStyle/>
            <a:p>
              <a:endParaRPr/>
            </a:p>
          </p:txBody>
        </p:sp>
        <p:sp>
          <p:nvSpPr>
            <p:cNvPr id="5" name="object 5"/>
            <p:cNvSpPr/>
            <p:nvPr/>
          </p:nvSpPr>
          <p:spPr>
            <a:xfrm>
              <a:off x="2041398" y="1317498"/>
              <a:ext cx="360045" cy="370840"/>
            </a:xfrm>
            <a:custGeom>
              <a:avLst/>
              <a:gdLst/>
              <a:ahLst/>
              <a:cxnLst/>
              <a:rect l="l" t="t" r="r" b="b"/>
              <a:pathLst>
                <a:path w="360044" h="370839">
                  <a:moveTo>
                    <a:pt x="0" y="185165"/>
                  </a:moveTo>
                  <a:lnTo>
                    <a:pt x="6424" y="135951"/>
                  </a:lnTo>
                  <a:lnTo>
                    <a:pt x="24553" y="91722"/>
                  </a:lnTo>
                  <a:lnTo>
                    <a:pt x="52673" y="54244"/>
                  </a:lnTo>
                  <a:lnTo>
                    <a:pt x="89069" y="25287"/>
                  </a:lnTo>
                  <a:lnTo>
                    <a:pt x="132027" y="6616"/>
                  </a:lnTo>
                  <a:lnTo>
                    <a:pt x="179831" y="0"/>
                  </a:lnTo>
                  <a:lnTo>
                    <a:pt x="227636" y="6616"/>
                  </a:lnTo>
                  <a:lnTo>
                    <a:pt x="270594" y="25287"/>
                  </a:lnTo>
                  <a:lnTo>
                    <a:pt x="306990" y="54244"/>
                  </a:lnTo>
                  <a:lnTo>
                    <a:pt x="335110" y="91722"/>
                  </a:lnTo>
                  <a:lnTo>
                    <a:pt x="353239" y="135951"/>
                  </a:lnTo>
                  <a:lnTo>
                    <a:pt x="359663" y="185165"/>
                  </a:lnTo>
                  <a:lnTo>
                    <a:pt x="353239" y="234380"/>
                  </a:lnTo>
                  <a:lnTo>
                    <a:pt x="335110" y="278609"/>
                  </a:lnTo>
                  <a:lnTo>
                    <a:pt x="306990" y="316087"/>
                  </a:lnTo>
                  <a:lnTo>
                    <a:pt x="270594" y="345044"/>
                  </a:lnTo>
                  <a:lnTo>
                    <a:pt x="227636" y="363715"/>
                  </a:lnTo>
                  <a:lnTo>
                    <a:pt x="179831" y="370331"/>
                  </a:lnTo>
                  <a:lnTo>
                    <a:pt x="132027" y="363715"/>
                  </a:lnTo>
                  <a:lnTo>
                    <a:pt x="89069" y="345044"/>
                  </a:lnTo>
                  <a:lnTo>
                    <a:pt x="52673" y="316087"/>
                  </a:lnTo>
                  <a:lnTo>
                    <a:pt x="24553" y="278609"/>
                  </a:lnTo>
                  <a:lnTo>
                    <a:pt x="6424" y="234380"/>
                  </a:lnTo>
                  <a:lnTo>
                    <a:pt x="0" y="185165"/>
                  </a:lnTo>
                  <a:close/>
                </a:path>
              </a:pathLst>
            </a:custGeom>
            <a:ln w="25908">
              <a:solidFill>
                <a:srgbClr val="BBBBBB"/>
              </a:solidFill>
            </a:ln>
          </p:spPr>
          <p:txBody>
            <a:bodyPr wrap="square" lIns="0" tIns="0" rIns="0" bIns="0" rtlCol="0"/>
            <a:lstStyle/>
            <a:p>
              <a:endParaRPr/>
            </a:p>
          </p:txBody>
        </p:sp>
        <p:sp>
          <p:nvSpPr>
            <p:cNvPr id="6" name="object 6"/>
            <p:cNvSpPr/>
            <p:nvPr/>
          </p:nvSpPr>
          <p:spPr>
            <a:xfrm>
              <a:off x="2041398" y="1975866"/>
              <a:ext cx="360045" cy="372110"/>
            </a:xfrm>
            <a:custGeom>
              <a:avLst/>
              <a:gdLst/>
              <a:ahLst/>
              <a:cxnLst/>
              <a:rect l="l" t="t" r="r" b="b"/>
              <a:pathLst>
                <a:path w="360044" h="372110">
                  <a:moveTo>
                    <a:pt x="179831" y="0"/>
                  </a:moveTo>
                  <a:lnTo>
                    <a:pt x="132027" y="6637"/>
                  </a:lnTo>
                  <a:lnTo>
                    <a:pt x="89069" y="25371"/>
                  </a:lnTo>
                  <a:lnTo>
                    <a:pt x="52673" y="54435"/>
                  </a:lnTo>
                  <a:lnTo>
                    <a:pt x="24553" y="92060"/>
                  </a:lnTo>
                  <a:lnTo>
                    <a:pt x="6424" y="136480"/>
                  </a:lnTo>
                  <a:lnTo>
                    <a:pt x="0" y="185928"/>
                  </a:lnTo>
                  <a:lnTo>
                    <a:pt x="6424" y="235375"/>
                  </a:lnTo>
                  <a:lnTo>
                    <a:pt x="24553" y="279795"/>
                  </a:lnTo>
                  <a:lnTo>
                    <a:pt x="52673" y="317420"/>
                  </a:lnTo>
                  <a:lnTo>
                    <a:pt x="89069" y="346484"/>
                  </a:lnTo>
                  <a:lnTo>
                    <a:pt x="132027" y="365218"/>
                  </a:lnTo>
                  <a:lnTo>
                    <a:pt x="179831" y="371856"/>
                  </a:lnTo>
                  <a:lnTo>
                    <a:pt x="227636" y="365218"/>
                  </a:lnTo>
                  <a:lnTo>
                    <a:pt x="270594" y="346484"/>
                  </a:lnTo>
                  <a:lnTo>
                    <a:pt x="306990" y="317420"/>
                  </a:lnTo>
                  <a:lnTo>
                    <a:pt x="335110" y="279795"/>
                  </a:lnTo>
                  <a:lnTo>
                    <a:pt x="353239" y="235375"/>
                  </a:lnTo>
                  <a:lnTo>
                    <a:pt x="359663" y="185928"/>
                  </a:lnTo>
                  <a:lnTo>
                    <a:pt x="353239" y="136480"/>
                  </a:lnTo>
                  <a:lnTo>
                    <a:pt x="335110" y="92060"/>
                  </a:lnTo>
                  <a:lnTo>
                    <a:pt x="306990" y="54435"/>
                  </a:lnTo>
                  <a:lnTo>
                    <a:pt x="270594" y="25371"/>
                  </a:lnTo>
                  <a:lnTo>
                    <a:pt x="227636" y="6637"/>
                  </a:lnTo>
                  <a:lnTo>
                    <a:pt x="179831" y="0"/>
                  </a:lnTo>
                  <a:close/>
                </a:path>
              </a:pathLst>
            </a:custGeom>
            <a:solidFill>
              <a:srgbClr val="BEBEBE"/>
            </a:solidFill>
          </p:spPr>
          <p:txBody>
            <a:bodyPr wrap="square" lIns="0" tIns="0" rIns="0" bIns="0" rtlCol="0"/>
            <a:lstStyle/>
            <a:p>
              <a:endParaRPr/>
            </a:p>
          </p:txBody>
        </p:sp>
        <p:sp>
          <p:nvSpPr>
            <p:cNvPr id="7" name="object 7"/>
            <p:cNvSpPr/>
            <p:nvPr/>
          </p:nvSpPr>
          <p:spPr>
            <a:xfrm>
              <a:off x="2041398" y="1975866"/>
              <a:ext cx="360045" cy="372110"/>
            </a:xfrm>
            <a:custGeom>
              <a:avLst/>
              <a:gdLst/>
              <a:ahLst/>
              <a:cxnLst/>
              <a:rect l="l" t="t" r="r" b="b"/>
              <a:pathLst>
                <a:path w="360044" h="372110">
                  <a:moveTo>
                    <a:pt x="0" y="185928"/>
                  </a:moveTo>
                  <a:lnTo>
                    <a:pt x="6424" y="136480"/>
                  </a:lnTo>
                  <a:lnTo>
                    <a:pt x="24553" y="92060"/>
                  </a:lnTo>
                  <a:lnTo>
                    <a:pt x="52673" y="54435"/>
                  </a:lnTo>
                  <a:lnTo>
                    <a:pt x="89069" y="25371"/>
                  </a:lnTo>
                  <a:lnTo>
                    <a:pt x="132027" y="6637"/>
                  </a:lnTo>
                  <a:lnTo>
                    <a:pt x="179831" y="0"/>
                  </a:lnTo>
                  <a:lnTo>
                    <a:pt x="227636" y="6637"/>
                  </a:lnTo>
                  <a:lnTo>
                    <a:pt x="270594" y="25371"/>
                  </a:lnTo>
                  <a:lnTo>
                    <a:pt x="306990" y="54435"/>
                  </a:lnTo>
                  <a:lnTo>
                    <a:pt x="335110" y="92060"/>
                  </a:lnTo>
                  <a:lnTo>
                    <a:pt x="353239" y="136480"/>
                  </a:lnTo>
                  <a:lnTo>
                    <a:pt x="359663" y="185928"/>
                  </a:lnTo>
                  <a:lnTo>
                    <a:pt x="353239" y="235375"/>
                  </a:lnTo>
                  <a:lnTo>
                    <a:pt x="335110" y="279795"/>
                  </a:lnTo>
                  <a:lnTo>
                    <a:pt x="306990" y="317420"/>
                  </a:lnTo>
                  <a:lnTo>
                    <a:pt x="270594" y="346484"/>
                  </a:lnTo>
                  <a:lnTo>
                    <a:pt x="227636" y="365218"/>
                  </a:lnTo>
                  <a:lnTo>
                    <a:pt x="179831" y="371856"/>
                  </a:lnTo>
                  <a:lnTo>
                    <a:pt x="132027" y="365218"/>
                  </a:lnTo>
                  <a:lnTo>
                    <a:pt x="89069" y="346484"/>
                  </a:lnTo>
                  <a:lnTo>
                    <a:pt x="52673" y="317420"/>
                  </a:lnTo>
                  <a:lnTo>
                    <a:pt x="24553" y="279795"/>
                  </a:lnTo>
                  <a:lnTo>
                    <a:pt x="6424" y="235375"/>
                  </a:lnTo>
                  <a:lnTo>
                    <a:pt x="0" y="185928"/>
                  </a:lnTo>
                  <a:close/>
                </a:path>
              </a:pathLst>
            </a:custGeom>
            <a:ln w="25908">
              <a:solidFill>
                <a:srgbClr val="BBBBBB"/>
              </a:solidFill>
            </a:ln>
          </p:spPr>
          <p:txBody>
            <a:bodyPr wrap="square" lIns="0" tIns="0" rIns="0" bIns="0" rtlCol="0"/>
            <a:lstStyle/>
            <a:p>
              <a:endParaRPr/>
            </a:p>
          </p:txBody>
        </p:sp>
        <p:sp>
          <p:nvSpPr>
            <p:cNvPr id="8" name="object 8"/>
            <p:cNvSpPr/>
            <p:nvPr/>
          </p:nvSpPr>
          <p:spPr>
            <a:xfrm>
              <a:off x="3330702" y="2280666"/>
              <a:ext cx="358140" cy="372110"/>
            </a:xfrm>
            <a:custGeom>
              <a:avLst/>
              <a:gdLst/>
              <a:ahLst/>
              <a:cxnLst/>
              <a:rect l="l" t="t" r="r" b="b"/>
              <a:pathLst>
                <a:path w="358139" h="372110">
                  <a:moveTo>
                    <a:pt x="179070" y="0"/>
                  </a:moveTo>
                  <a:lnTo>
                    <a:pt x="131453" y="6637"/>
                  </a:lnTo>
                  <a:lnTo>
                    <a:pt x="88674" y="25371"/>
                  </a:lnTo>
                  <a:lnTo>
                    <a:pt x="52435" y="54435"/>
                  </a:lnTo>
                  <a:lnTo>
                    <a:pt x="24440" y="92060"/>
                  </a:lnTo>
                  <a:lnTo>
                    <a:pt x="6394" y="136480"/>
                  </a:lnTo>
                  <a:lnTo>
                    <a:pt x="0" y="185928"/>
                  </a:lnTo>
                  <a:lnTo>
                    <a:pt x="6394" y="235375"/>
                  </a:lnTo>
                  <a:lnTo>
                    <a:pt x="24440" y="279795"/>
                  </a:lnTo>
                  <a:lnTo>
                    <a:pt x="52435" y="317420"/>
                  </a:lnTo>
                  <a:lnTo>
                    <a:pt x="88674" y="346484"/>
                  </a:lnTo>
                  <a:lnTo>
                    <a:pt x="131453" y="365218"/>
                  </a:lnTo>
                  <a:lnTo>
                    <a:pt x="179070" y="371856"/>
                  </a:lnTo>
                  <a:lnTo>
                    <a:pt x="226686" y="365218"/>
                  </a:lnTo>
                  <a:lnTo>
                    <a:pt x="269465" y="346484"/>
                  </a:lnTo>
                  <a:lnTo>
                    <a:pt x="305704" y="317420"/>
                  </a:lnTo>
                  <a:lnTo>
                    <a:pt x="333699" y="279795"/>
                  </a:lnTo>
                  <a:lnTo>
                    <a:pt x="351745" y="235375"/>
                  </a:lnTo>
                  <a:lnTo>
                    <a:pt x="358139" y="185928"/>
                  </a:lnTo>
                  <a:lnTo>
                    <a:pt x="351745" y="136480"/>
                  </a:lnTo>
                  <a:lnTo>
                    <a:pt x="333699" y="92060"/>
                  </a:lnTo>
                  <a:lnTo>
                    <a:pt x="305704" y="54435"/>
                  </a:lnTo>
                  <a:lnTo>
                    <a:pt x="269465" y="25371"/>
                  </a:lnTo>
                  <a:lnTo>
                    <a:pt x="226686" y="6637"/>
                  </a:lnTo>
                  <a:lnTo>
                    <a:pt x="179070" y="0"/>
                  </a:lnTo>
                  <a:close/>
                </a:path>
              </a:pathLst>
            </a:custGeom>
            <a:solidFill>
              <a:srgbClr val="BEBEBE"/>
            </a:solidFill>
          </p:spPr>
          <p:txBody>
            <a:bodyPr wrap="square" lIns="0" tIns="0" rIns="0" bIns="0" rtlCol="0"/>
            <a:lstStyle/>
            <a:p>
              <a:endParaRPr/>
            </a:p>
          </p:txBody>
        </p:sp>
        <p:sp>
          <p:nvSpPr>
            <p:cNvPr id="9" name="object 9"/>
            <p:cNvSpPr/>
            <p:nvPr/>
          </p:nvSpPr>
          <p:spPr>
            <a:xfrm>
              <a:off x="3330702" y="2280666"/>
              <a:ext cx="358140" cy="372110"/>
            </a:xfrm>
            <a:custGeom>
              <a:avLst/>
              <a:gdLst/>
              <a:ahLst/>
              <a:cxnLst/>
              <a:rect l="l" t="t" r="r" b="b"/>
              <a:pathLst>
                <a:path w="358139" h="372110">
                  <a:moveTo>
                    <a:pt x="0" y="185928"/>
                  </a:moveTo>
                  <a:lnTo>
                    <a:pt x="6394" y="136480"/>
                  </a:lnTo>
                  <a:lnTo>
                    <a:pt x="24440" y="92060"/>
                  </a:lnTo>
                  <a:lnTo>
                    <a:pt x="52435" y="54435"/>
                  </a:lnTo>
                  <a:lnTo>
                    <a:pt x="88674" y="25371"/>
                  </a:lnTo>
                  <a:lnTo>
                    <a:pt x="131453" y="6637"/>
                  </a:lnTo>
                  <a:lnTo>
                    <a:pt x="179070" y="0"/>
                  </a:lnTo>
                  <a:lnTo>
                    <a:pt x="226686" y="6637"/>
                  </a:lnTo>
                  <a:lnTo>
                    <a:pt x="269465" y="25371"/>
                  </a:lnTo>
                  <a:lnTo>
                    <a:pt x="305704" y="54435"/>
                  </a:lnTo>
                  <a:lnTo>
                    <a:pt x="333699" y="92060"/>
                  </a:lnTo>
                  <a:lnTo>
                    <a:pt x="351745" y="136480"/>
                  </a:lnTo>
                  <a:lnTo>
                    <a:pt x="358139" y="185928"/>
                  </a:lnTo>
                  <a:lnTo>
                    <a:pt x="351745" y="235375"/>
                  </a:lnTo>
                  <a:lnTo>
                    <a:pt x="333699" y="279795"/>
                  </a:lnTo>
                  <a:lnTo>
                    <a:pt x="305704" y="317420"/>
                  </a:lnTo>
                  <a:lnTo>
                    <a:pt x="269465" y="346484"/>
                  </a:lnTo>
                  <a:lnTo>
                    <a:pt x="226686" y="365218"/>
                  </a:lnTo>
                  <a:lnTo>
                    <a:pt x="179070" y="371856"/>
                  </a:lnTo>
                  <a:lnTo>
                    <a:pt x="131453" y="365218"/>
                  </a:lnTo>
                  <a:lnTo>
                    <a:pt x="88674" y="346484"/>
                  </a:lnTo>
                  <a:lnTo>
                    <a:pt x="52435" y="317420"/>
                  </a:lnTo>
                  <a:lnTo>
                    <a:pt x="24440" y="279795"/>
                  </a:lnTo>
                  <a:lnTo>
                    <a:pt x="6394" y="235375"/>
                  </a:lnTo>
                  <a:lnTo>
                    <a:pt x="0" y="185928"/>
                  </a:lnTo>
                  <a:close/>
                </a:path>
              </a:pathLst>
            </a:custGeom>
            <a:ln w="25908">
              <a:solidFill>
                <a:srgbClr val="BBBBBB"/>
              </a:solidFill>
            </a:ln>
          </p:spPr>
          <p:txBody>
            <a:bodyPr wrap="square" lIns="0" tIns="0" rIns="0" bIns="0" rtlCol="0"/>
            <a:lstStyle/>
            <a:p>
              <a:endParaRPr/>
            </a:p>
          </p:txBody>
        </p:sp>
        <p:sp>
          <p:nvSpPr>
            <p:cNvPr id="10" name="object 10"/>
            <p:cNvSpPr/>
            <p:nvPr/>
          </p:nvSpPr>
          <p:spPr>
            <a:xfrm>
              <a:off x="2395728" y="1498218"/>
              <a:ext cx="935990" cy="980440"/>
            </a:xfrm>
            <a:custGeom>
              <a:avLst/>
              <a:gdLst/>
              <a:ahLst/>
              <a:cxnLst/>
              <a:rect l="l" t="t" r="r" b="b"/>
              <a:pathLst>
                <a:path w="935989" h="980439">
                  <a:moveTo>
                    <a:pt x="935482" y="967613"/>
                  </a:moveTo>
                  <a:lnTo>
                    <a:pt x="935189" y="967333"/>
                  </a:lnTo>
                  <a:lnTo>
                    <a:pt x="922515" y="926973"/>
                  </a:lnTo>
                  <a:lnTo>
                    <a:pt x="909955" y="886968"/>
                  </a:lnTo>
                  <a:lnTo>
                    <a:pt x="887044" y="909091"/>
                  </a:lnTo>
                  <a:lnTo>
                    <a:pt x="9144" y="0"/>
                  </a:lnTo>
                  <a:lnTo>
                    <a:pt x="0" y="8890"/>
                  </a:lnTo>
                  <a:lnTo>
                    <a:pt x="873150" y="912952"/>
                  </a:lnTo>
                  <a:lnTo>
                    <a:pt x="868578" y="926909"/>
                  </a:lnTo>
                  <a:lnTo>
                    <a:pt x="859167" y="935990"/>
                  </a:lnTo>
                  <a:lnTo>
                    <a:pt x="6604" y="656717"/>
                  </a:lnTo>
                  <a:lnTo>
                    <a:pt x="2540" y="668909"/>
                  </a:lnTo>
                  <a:lnTo>
                    <a:pt x="861034" y="949947"/>
                  </a:lnTo>
                  <a:lnTo>
                    <a:pt x="851154" y="980059"/>
                  </a:lnTo>
                  <a:lnTo>
                    <a:pt x="934199" y="967803"/>
                  </a:lnTo>
                  <a:lnTo>
                    <a:pt x="935482" y="968248"/>
                  </a:lnTo>
                  <a:lnTo>
                    <a:pt x="935278" y="967651"/>
                  </a:lnTo>
                  <a:lnTo>
                    <a:pt x="935482" y="967613"/>
                  </a:lnTo>
                  <a:close/>
                </a:path>
              </a:pathLst>
            </a:custGeom>
            <a:solidFill>
              <a:srgbClr val="000000"/>
            </a:solidFill>
          </p:spPr>
          <p:txBody>
            <a:bodyPr wrap="square" lIns="0" tIns="0" rIns="0" bIns="0" rtlCol="0"/>
            <a:lstStyle/>
            <a:p>
              <a:endParaRPr/>
            </a:p>
          </p:txBody>
        </p:sp>
        <p:sp>
          <p:nvSpPr>
            <p:cNvPr id="11" name="object 11"/>
            <p:cNvSpPr/>
            <p:nvPr/>
          </p:nvSpPr>
          <p:spPr>
            <a:xfrm>
              <a:off x="2041398" y="2635758"/>
              <a:ext cx="360045" cy="370840"/>
            </a:xfrm>
            <a:custGeom>
              <a:avLst/>
              <a:gdLst/>
              <a:ahLst/>
              <a:cxnLst/>
              <a:rect l="l" t="t" r="r" b="b"/>
              <a:pathLst>
                <a:path w="360044" h="370839">
                  <a:moveTo>
                    <a:pt x="179831" y="0"/>
                  </a:moveTo>
                  <a:lnTo>
                    <a:pt x="132027" y="6616"/>
                  </a:lnTo>
                  <a:lnTo>
                    <a:pt x="89069" y="25287"/>
                  </a:lnTo>
                  <a:lnTo>
                    <a:pt x="52673" y="54244"/>
                  </a:lnTo>
                  <a:lnTo>
                    <a:pt x="24553" y="91722"/>
                  </a:lnTo>
                  <a:lnTo>
                    <a:pt x="6424" y="135951"/>
                  </a:lnTo>
                  <a:lnTo>
                    <a:pt x="0" y="185165"/>
                  </a:lnTo>
                  <a:lnTo>
                    <a:pt x="6424" y="234380"/>
                  </a:lnTo>
                  <a:lnTo>
                    <a:pt x="24553" y="278609"/>
                  </a:lnTo>
                  <a:lnTo>
                    <a:pt x="52673" y="316087"/>
                  </a:lnTo>
                  <a:lnTo>
                    <a:pt x="89069" y="345044"/>
                  </a:lnTo>
                  <a:lnTo>
                    <a:pt x="132027" y="363715"/>
                  </a:lnTo>
                  <a:lnTo>
                    <a:pt x="179831" y="370331"/>
                  </a:lnTo>
                  <a:lnTo>
                    <a:pt x="227636" y="363715"/>
                  </a:lnTo>
                  <a:lnTo>
                    <a:pt x="270594" y="345044"/>
                  </a:lnTo>
                  <a:lnTo>
                    <a:pt x="306990" y="316087"/>
                  </a:lnTo>
                  <a:lnTo>
                    <a:pt x="335110" y="278609"/>
                  </a:lnTo>
                  <a:lnTo>
                    <a:pt x="353239" y="234380"/>
                  </a:lnTo>
                  <a:lnTo>
                    <a:pt x="359663" y="185165"/>
                  </a:lnTo>
                  <a:lnTo>
                    <a:pt x="353239" y="135951"/>
                  </a:lnTo>
                  <a:lnTo>
                    <a:pt x="335110" y="91722"/>
                  </a:lnTo>
                  <a:lnTo>
                    <a:pt x="306990" y="54244"/>
                  </a:lnTo>
                  <a:lnTo>
                    <a:pt x="270594" y="25287"/>
                  </a:lnTo>
                  <a:lnTo>
                    <a:pt x="227636" y="6616"/>
                  </a:lnTo>
                  <a:lnTo>
                    <a:pt x="179831" y="0"/>
                  </a:lnTo>
                  <a:close/>
                </a:path>
              </a:pathLst>
            </a:custGeom>
            <a:solidFill>
              <a:srgbClr val="BEBEBE"/>
            </a:solidFill>
          </p:spPr>
          <p:txBody>
            <a:bodyPr wrap="square" lIns="0" tIns="0" rIns="0" bIns="0" rtlCol="0"/>
            <a:lstStyle/>
            <a:p>
              <a:endParaRPr/>
            </a:p>
          </p:txBody>
        </p:sp>
        <p:sp>
          <p:nvSpPr>
            <p:cNvPr id="12" name="object 12"/>
            <p:cNvSpPr/>
            <p:nvPr/>
          </p:nvSpPr>
          <p:spPr>
            <a:xfrm>
              <a:off x="2041398" y="2635758"/>
              <a:ext cx="360045" cy="370840"/>
            </a:xfrm>
            <a:custGeom>
              <a:avLst/>
              <a:gdLst/>
              <a:ahLst/>
              <a:cxnLst/>
              <a:rect l="l" t="t" r="r" b="b"/>
              <a:pathLst>
                <a:path w="360044" h="370839">
                  <a:moveTo>
                    <a:pt x="0" y="185165"/>
                  </a:moveTo>
                  <a:lnTo>
                    <a:pt x="6424" y="135951"/>
                  </a:lnTo>
                  <a:lnTo>
                    <a:pt x="24553" y="91722"/>
                  </a:lnTo>
                  <a:lnTo>
                    <a:pt x="52673" y="54244"/>
                  </a:lnTo>
                  <a:lnTo>
                    <a:pt x="89069" y="25287"/>
                  </a:lnTo>
                  <a:lnTo>
                    <a:pt x="132027" y="6616"/>
                  </a:lnTo>
                  <a:lnTo>
                    <a:pt x="179831" y="0"/>
                  </a:lnTo>
                  <a:lnTo>
                    <a:pt x="227636" y="6616"/>
                  </a:lnTo>
                  <a:lnTo>
                    <a:pt x="270594" y="25287"/>
                  </a:lnTo>
                  <a:lnTo>
                    <a:pt x="306990" y="54244"/>
                  </a:lnTo>
                  <a:lnTo>
                    <a:pt x="335110" y="91722"/>
                  </a:lnTo>
                  <a:lnTo>
                    <a:pt x="353239" y="135951"/>
                  </a:lnTo>
                  <a:lnTo>
                    <a:pt x="359663" y="185165"/>
                  </a:lnTo>
                  <a:lnTo>
                    <a:pt x="353239" y="234380"/>
                  </a:lnTo>
                  <a:lnTo>
                    <a:pt x="335110" y="278609"/>
                  </a:lnTo>
                  <a:lnTo>
                    <a:pt x="306990" y="316087"/>
                  </a:lnTo>
                  <a:lnTo>
                    <a:pt x="270594" y="345044"/>
                  </a:lnTo>
                  <a:lnTo>
                    <a:pt x="227636" y="363715"/>
                  </a:lnTo>
                  <a:lnTo>
                    <a:pt x="179831" y="370331"/>
                  </a:lnTo>
                  <a:lnTo>
                    <a:pt x="132027" y="363715"/>
                  </a:lnTo>
                  <a:lnTo>
                    <a:pt x="89069" y="345044"/>
                  </a:lnTo>
                  <a:lnTo>
                    <a:pt x="52673" y="316087"/>
                  </a:lnTo>
                  <a:lnTo>
                    <a:pt x="24553" y="278609"/>
                  </a:lnTo>
                  <a:lnTo>
                    <a:pt x="6424" y="234380"/>
                  </a:lnTo>
                  <a:lnTo>
                    <a:pt x="0" y="185165"/>
                  </a:lnTo>
                  <a:close/>
                </a:path>
              </a:pathLst>
            </a:custGeom>
            <a:ln w="25908">
              <a:solidFill>
                <a:srgbClr val="BBBBBB"/>
              </a:solidFill>
            </a:ln>
          </p:spPr>
          <p:txBody>
            <a:bodyPr wrap="square" lIns="0" tIns="0" rIns="0" bIns="0" rtlCol="0"/>
            <a:lstStyle/>
            <a:p>
              <a:endParaRPr/>
            </a:p>
          </p:txBody>
        </p:sp>
        <p:sp>
          <p:nvSpPr>
            <p:cNvPr id="13" name="object 13"/>
            <p:cNvSpPr/>
            <p:nvPr/>
          </p:nvSpPr>
          <p:spPr>
            <a:xfrm>
              <a:off x="2398014" y="2457322"/>
              <a:ext cx="933450" cy="368935"/>
            </a:xfrm>
            <a:custGeom>
              <a:avLst/>
              <a:gdLst/>
              <a:ahLst/>
              <a:cxnLst/>
              <a:rect l="l" t="t" r="r" b="b"/>
              <a:pathLst>
                <a:path w="933450" h="368935">
                  <a:moveTo>
                    <a:pt x="859681" y="29680"/>
                  </a:moveTo>
                  <a:lnTo>
                    <a:pt x="0" y="356742"/>
                  </a:lnTo>
                  <a:lnTo>
                    <a:pt x="4572" y="368680"/>
                  </a:lnTo>
                  <a:lnTo>
                    <a:pt x="864222" y="41582"/>
                  </a:lnTo>
                  <a:lnTo>
                    <a:pt x="859681" y="29680"/>
                  </a:lnTo>
                  <a:close/>
                </a:path>
                <a:path w="933450" h="368935">
                  <a:moveTo>
                    <a:pt x="917906" y="25146"/>
                  </a:moveTo>
                  <a:lnTo>
                    <a:pt x="871601" y="25146"/>
                  </a:lnTo>
                  <a:lnTo>
                    <a:pt x="876046" y="37084"/>
                  </a:lnTo>
                  <a:lnTo>
                    <a:pt x="864222" y="41582"/>
                  </a:lnTo>
                  <a:lnTo>
                    <a:pt x="875538" y="71247"/>
                  </a:lnTo>
                  <a:lnTo>
                    <a:pt x="917906" y="25146"/>
                  </a:lnTo>
                  <a:close/>
                </a:path>
                <a:path w="933450" h="368935">
                  <a:moveTo>
                    <a:pt x="871601" y="25146"/>
                  </a:moveTo>
                  <a:lnTo>
                    <a:pt x="859681" y="29680"/>
                  </a:lnTo>
                  <a:lnTo>
                    <a:pt x="864222" y="41582"/>
                  </a:lnTo>
                  <a:lnTo>
                    <a:pt x="876046" y="37084"/>
                  </a:lnTo>
                  <a:lnTo>
                    <a:pt x="871601" y="25146"/>
                  </a:lnTo>
                  <a:close/>
                </a:path>
                <a:path w="933450" h="368935">
                  <a:moveTo>
                    <a:pt x="848360" y="0"/>
                  </a:moveTo>
                  <a:lnTo>
                    <a:pt x="859681" y="29680"/>
                  </a:lnTo>
                  <a:lnTo>
                    <a:pt x="871601" y="25146"/>
                  </a:lnTo>
                  <a:lnTo>
                    <a:pt x="917906" y="25146"/>
                  </a:lnTo>
                  <a:lnTo>
                    <a:pt x="933196" y="8509"/>
                  </a:lnTo>
                  <a:lnTo>
                    <a:pt x="848360" y="0"/>
                  </a:lnTo>
                  <a:close/>
                </a:path>
              </a:pathLst>
            </a:custGeom>
            <a:solidFill>
              <a:srgbClr val="000000"/>
            </a:solidFill>
          </p:spPr>
          <p:txBody>
            <a:bodyPr wrap="square" lIns="0" tIns="0" rIns="0" bIns="0" rtlCol="0"/>
            <a:lstStyle/>
            <a:p>
              <a:endParaRPr/>
            </a:p>
          </p:txBody>
        </p:sp>
        <p:sp>
          <p:nvSpPr>
            <p:cNvPr id="14" name="object 14"/>
            <p:cNvSpPr/>
            <p:nvPr/>
          </p:nvSpPr>
          <p:spPr>
            <a:xfrm>
              <a:off x="2041398" y="3294126"/>
              <a:ext cx="360045" cy="372110"/>
            </a:xfrm>
            <a:custGeom>
              <a:avLst/>
              <a:gdLst/>
              <a:ahLst/>
              <a:cxnLst/>
              <a:rect l="l" t="t" r="r" b="b"/>
              <a:pathLst>
                <a:path w="360044" h="372110">
                  <a:moveTo>
                    <a:pt x="179831" y="0"/>
                  </a:moveTo>
                  <a:lnTo>
                    <a:pt x="132027" y="6637"/>
                  </a:lnTo>
                  <a:lnTo>
                    <a:pt x="89069" y="25371"/>
                  </a:lnTo>
                  <a:lnTo>
                    <a:pt x="52673" y="54435"/>
                  </a:lnTo>
                  <a:lnTo>
                    <a:pt x="24553" y="92060"/>
                  </a:lnTo>
                  <a:lnTo>
                    <a:pt x="6424" y="136480"/>
                  </a:lnTo>
                  <a:lnTo>
                    <a:pt x="0" y="185927"/>
                  </a:lnTo>
                  <a:lnTo>
                    <a:pt x="6424" y="235375"/>
                  </a:lnTo>
                  <a:lnTo>
                    <a:pt x="24553" y="279795"/>
                  </a:lnTo>
                  <a:lnTo>
                    <a:pt x="52673" y="317420"/>
                  </a:lnTo>
                  <a:lnTo>
                    <a:pt x="89069" y="346484"/>
                  </a:lnTo>
                  <a:lnTo>
                    <a:pt x="132027" y="365218"/>
                  </a:lnTo>
                  <a:lnTo>
                    <a:pt x="179831" y="371856"/>
                  </a:lnTo>
                  <a:lnTo>
                    <a:pt x="227636" y="365218"/>
                  </a:lnTo>
                  <a:lnTo>
                    <a:pt x="270594" y="346484"/>
                  </a:lnTo>
                  <a:lnTo>
                    <a:pt x="306990" y="317420"/>
                  </a:lnTo>
                  <a:lnTo>
                    <a:pt x="335110" y="279795"/>
                  </a:lnTo>
                  <a:lnTo>
                    <a:pt x="353239" y="235375"/>
                  </a:lnTo>
                  <a:lnTo>
                    <a:pt x="359663" y="185927"/>
                  </a:lnTo>
                  <a:lnTo>
                    <a:pt x="353239" y="136480"/>
                  </a:lnTo>
                  <a:lnTo>
                    <a:pt x="335110" y="92060"/>
                  </a:lnTo>
                  <a:lnTo>
                    <a:pt x="306990" y="54435"/>
                  </a:lnTo>
                  <a:lnTo>
                    <a:pt x="270594" y="25371"/>
                  </a:lnTo>
                  <a:lnTo>
                    <a:pt x="227636" y="6637"/>
                  </a:lnTo>
                  <a:lnTo>
                    <a:pt x="179831" y="0"/>
                  </a:lnTo>
                  <a:close/>
                </a:path>
              </a:pathLst>
            </a:custGeom>
            <a:solidFill>
              <a:srgbClr val="BEBEBE"/>
            </a:solidFill>
          </p:spPr>
          <p:txBody>
            <a:bodyPr wrap="square" lIns="0" tIns="0" rIns="0" bIns="0" rtlCol="0"/>
            <a:lstStyle/>
            <a:p>
              <a:endParaRPr/>
            </a:p>
          </p:txBody>
        </p:sp>
        <p:sp>
          <p:nvSpPr>
            <p:cNvPr id="15" name="object 15"/>
            <p:cNvSpPr/>
            <p:nvPr/>
          </p:nvSpPr>
          <p:spPr>
            <a:xfrm>
              <a:off x="2041398" y="3294126"/>
              <a:ext cx="360045" cy="372110"/>
            </a:xfrm>
            <a:custGeom>
              <a:avLst/>
              <a:gdLst/>
              <a:ahLst/>
              <a:cxnLst/>
              <a:rect l="l" t="t" r="r" b="b"/>
              <a:pathLst>
                <a:path w="360044" h="372110">
                  <a:moveTo>
                    <a:pt x="0" y="185927"/>
                  </a:moveTo>
                  <a:lnTo>
                    <a:pt x="6424" y="136480"/>
                  </a:lnTo>
                  <a:lnTo>
                    <a:pt x="24553" y="92060"/>
                  </a:lnTo>
                  <a:lnTo>
                    <a:pt x="52673" y="54435"/>
                  </a:lnTo>
                  <a:lnTo>
                    <a:pt x="89069" y="25371"/>
                  </a:lnTo>
                  <a:lnTo>
                    <a:pt x="132027" y="6637"/>
                  </a:lnTo>
                  <a:lnTo>
                    <a:pt x="179831" y="0"/>
                  </a:lnTo>
                  <a:lnTo>
                    <a:pt x="227636" y="6637"/>
                  </a:lnTo>
                  <a:lnTo>
                    <a:pt x="270594" y="25371"/>
                  </a:lnTo>
                  <a:lnTo>
                    <a:pt x="306990" y="54435"/>
                  </a:lnTo>
                  <a:lnTo>
                    <a:pt x="335110" y="92060"/>
                  </a:lnTo>
                  <a:lnTo>
                    <a:pt x="353239" y="136480"/>
                  </a:lnTo>
                  <a:lnTo>
                    <a:pt x="359663" y="185927"/>
                  </a:lnTo>
                  <a:lnTo>
                    <a:pt x="353239" y="235375"/>
                  </a:lnTo>
                  <a:lnTo>
                    <a:pt x="335110" y="279795"/>
                  </a:lnTo>
                  <a:lnTo>
                    <a:pt x="306990" y="317420"/>
                  </a:lnTo>
                  <a:lnTo>
                    <a:pt x="270594" y="346484"/>
                  </a:lnTo>
                  <a:lnTo>
                    <a:pt x="227636" y="365218"/>
                  </a:lnTo>
                  <a:lnTo>
                    <a:pt x="179831" y="371856"/>
                  </a:lnTo>
                  <a:lnTo>
                    <a:pt x="132027" y="365218"/>
                  </a:lnTo>
                  <a:lnTo>
                    <a:pt x="89069" y="346484"/>
                  </a:lnTo>
                  <a:lnTo>
                    <a:pt x="52673" y="317420"/>
                  </a:lnTo>
                  <a:lnTo>
                    <a:pt x="24553" y="279795"/>
                  </a:lnTo>
                  <a:lnTo>
                    <a:pt x="6424" y="235375"/>
                  </a:lnTo>
                  <a:lnTo>
                    <a:pt x="0" y="185927"/>
                  </a:lnTo>
                  <a:close/>
                </a:path>
              </a:pathLst>
            </a:custGeom>
            <a:ln w="25908">
              <a:solidFill>
                <a:srgbClr val="BBBBBB"/>
              </a:solidFill>
            </a:ln>
          </p:spPr>
          <p:txBody>
            <a:bodyPr wrap="square" lIns="0" tIns="0" rIns="0" bIns="0" rtlCol="0"/>
            <a:lstStyle/>
            <a:p>
              <a:endParaRPr/>
            </a:p>
          </p:txBody>
        </p:sp>
        <p:sp>
          <p:nvSpPr>
            <p:cNvPr id="16" name="object 16"/>
            <p:cNvSpPr/>
            <p:nvPr/>
          </p:nvSpPr>
          <p:spPr>
            <a:xfrm>
              <a:off x="3330702" y="2945129"/>
              <a:ext cx="358140" cy="370840"/>
            </a:xfrm>
            <a:custGeom>
              <a:avLst/>
              <a:gdLst/>
              <a:ahLst/>
              <a:cxnLst/>
              <a:rect l="l" t="t" r="r" b="b"/>
              <a:pathLst>
                <a:path w="358139" h="370839">
                  <a:moveTo>
                    <a:pt x="179070" y="0"/>
                  </a:moveTo>
                  <a:lnTo>
                    <a:pt x="131453" y="6616"/>
                  </a:lnTo>
                  <a:lnTo>
                    <a:pt x="88674" y="25287"/>
                  </a:lnTo>
                  <a:lnTo>
                    <a:pt x="52435" y="54244"/>
                  </a:lnTo>
                  <a:lnTo>
                    <a:pt x="24440" y="91722"/>
                  </a:lnTo>
                  <a:lnTo>
                    <a:pt x="6394" y="135951"/>
                  </a:lnTo>
                  <a:lnTo>
                    <a:pt x="0" y="185166"/>
                  </a:lnTo>
                  <a:lnTo>
                    <a:pt x="6394" y="234380"/>
                  </a:lnTo>
                  <a:lnTo>
                    <a:pt x="24440" y="278609"/>
                  </a:lnTo>
                  <a:lnTo>
                    <a:pt x="52435" y="316087"/>
                  </a:lnTo>
                  <a:lnTo>
                    <a:pt x="88674" y="345044"/>
                  </a:lnTo>
                  <a:lnTo>
                    <a:pt x="131453" y="363715"/>
                  </a:lnTo>
                  <a:lnTo>
                    <a:pt x="179070" y="370332"/>
                  </a:lnTo>
                  <a:lnTo>
                    <a:pt x="226686" y="363715"/>
                  </a:lnTo>
                  <a:lnTo>
                    <a:pt x="269465" y="345044"/>
                  </a:lnTo>
                  <a:lnTo>
                    <a:pt x="305704" y="316087"/>
                  </a:lnTo>
                  <a:lnTo>
                    <a:pt x="333699" y="278609"/>
                  </a:lnTo>
                  <a:lnTo>
                    <a:pt x="351745" y="234380"/>
                  </a:lnTo>
                  <a:lnTo>
                    <a:pt x="358139" y="185166"/>
                  </a:lnTo>
                  <a:lnTo>
                    <a:pt x="351745" y="135951"/>
                  </a:lnTo>
                  <a:lnTo>
                    <a:pt x="333699" y="91722"/>
                  </a:lnTo>
                  <a:lnTo>
                    <a:pt x="305704" y="54244"/>
                  </a:lnTo>
                  <a:lnTo>
                    <a:pt x="269465" y="25287"/>
                  </a:lnTo>
                  <a:lnTo>
                    <a:pt x="226686" y="6616"/>
                  </a:lnTo>
                  <a:lnTo>
                    <a:pt x="179070" y="0"/>
                  </a:lnTo>
                  <a:close/>
                </a:path>
              </a:pathLst>
            </a:custGeom>
            <a:solidFill>
              <a:srgbClr val="BEBEBE"/>
            </a:solidFill>
          </p:spPr>
          <p:txBody>
            <a:bodyPr wrap="square" lIns="0" tIns="0" rIns="0" bIns="0" rtlCol="0"/>
            <a:lstStyle/>
            <a:p>
              <a:endParaRPr/>
            </a:p>
          </p:txBody>
        </p:sp>
        <p:sp>
          <p:nvSpPr>
            <p:cNvPr id="17" name="object 17"/>
            <p:cNvSpPr/>
            <p:nvPr/>
          </p:nvSpPr>
          <p:spPr>
            <a:xfrm>
              <a:off x="3330702" y="2945129"/>
              <a:ext cx="358140" cy="370840"/>
            </a:xfrm>
            <a:custGeom>
              <a:avLst/>
              <a:gdLst/>
              <a:ahLst/>
              <a:cxnLst/>
              <a:rect l="l" t="t" r="r" b="b"/>
              <a:pathLst>
                <a:path w="358139" h="370839">
                  <a:moveTo>
                    <a:pt x="0" y="185166"/>
                  </a:moveTo>
                  <a:lnTo>
                    <a:pt x="6394" y="135951"/>
                  </a:lnTo>
                  <a:lnTo>
                    <a:pt x="24440" y="91722"/>
                  </a:lnTo>
                  <a:lnTo>
                    <a:pt x="52435" y="54244"/>
                  </a:lnTo>
                  <a:lnTo>
                    <a:pt x="88674" y="25287"/>
                  </a:lnTo>
                  <a:lnTo>
                    <a:pt x="131453" y="6616"/>
                  </a:lnTo>
                  <a:lnTo>
                    <a:pt x="179070" y="0"/>
                  </a:lnTo>
                  <a:lnTo>
                    <a:pt x="226686" y="6616"/>
                  </a:lnTo>
                  <a:lnTo>
                    <a:pt x="269465" y="25287"/>
                  </a:lnTo>
                  <a:lnTo>
                    <a:pt x="305704" y="54244"/>
                  </a:lnTo>
                  <a:lnTo>
                    <a:pt x="333699" y="91722"/>
                  </a:lnTo>
                  <a:lnTo>
                    <a:pt x="351745" y="135951"/>
                  </a:lnTo>
                  <a:lnTo>
                    <a:pt x="358139" y="185166"/>
                  </a:lnTo>
                  <a:lnTo>
                    <a:pt x="351745" y="234380"/>
                  </a:lnTo>
                  <a:lnTo>
                    <a:pt x="333699" y="278609"/>
                  </a:lnTo>
                  <a:lnTo>
                    <a:pt x="305704" y="316087"/>
                  </a:lnTo>
                  <a:lnTo>
                    <a:pt x="269465" y="345044"/>
                  </a:lnTo>
                  <a:lnTo>
                    <a:pt x="226686" y="363715"/>
                  </a:lnTo>
                  <a:lnTo>
                    <a:pt x="179070" y="370332"/>
                  </a:lnTo>
                  <a:lnTo>
                    <a:pt x="131453" y="363715"/>
                  </a:lnTo>
                  <a:lnTo>
                    <a:pt x="88674" y="345044"/>
                  </a:lnTo>
                  <a:lnTo>
                    <a:pt x="52435" y="316087"/>
                  </a:lnTo>
                  <a:lnTo>
                    <a:pt x="24440" y="278609"/>
                  </a:lnTo>
                  <a:lnTo>
                    <a:pt x="6394" y="234380"/>
                  </a:lnTo>
                  <a:lnTo>
                    <a:pt x="0" y="185166"/>
                  </a:lnTo>
                  <a:close/>
                </a:path>
              </a:pathLst>
            </a:custGeom>
            <a:ln w="25908">
              <a:solidFill>
                <a:srgbClr val="BBBBBB"/>
              </a:solidFill>
            </a:ln>
          </p:spPr>
          <p:txBody>
            <a:bodyPr wrap="square" lIns="0" tIns="0" rIns="0" bIns="0" rtlCol="0"/>
            <a:lstStyle/>
            <a:p>
              <a:endParaRPr/>
            </a:p>
          </p:txBody>
        </p:sp>
        <p:sp>
          <p:nvSpPr>
            <p:cNvPr id="18" name="object 18"/>
            <p:cNvSpPr/>
            <p:nvPr/>
          </p:nvSpPr>
          <p:spPr>
            <a:xfrm>
              <a:off x="2395601" y="2465832"/>
              <a:ext cx="935990" cy="1017905"/>
            </a:xfrm>
            <a:custGeom>
              <a:avLst/>
              <a:gdLst/>
              <a:ahLst/>
              <a:cxnLst/>
              <a:rect l="l" t="t" r="r" b="b"/>
              <a:pathLst>
                <a:path w="935989" h="1017904">
                  <a:moveTo>
                    <a:pt x="879348" y="51818"/>
                  </a:moveTo>
                  <a:lnTo>
                    <a:pt x="0" y="1009014"/>
                  </a:lnTo>
                  <a:lnTo>
                    <a:pt x="9398" y="1017523"/>
                  </a:lnTo>
                  <a:lnTo>
                    <a:pt x="888679" y="60389"/>
                  </a:lnTo>
                  <a:lnTo>
                    <a:pt x="879348" y="51818"/>
                  </a:lnTo>
                  <a:close/>
                </a:path>
                <a:path w="935989" h="1017904">
                  <a:moveTo>
                    <a:pt x="923442" y="42417"/>
                  </a:moveTo>
                  <a:lnTo>
                    <a:pt x="887984" y="42417"/>
                  </a:lnTo>
                  <a:lnTo>
                    <a:pt x="897254" y="51053"/>
                  </a:lnTo>
                  <a:lnTo>
                    <a:pt x="888679" y="60389"/>
                  </a:lnTo>
                  <a:lnTo>
                    <a:pt x="912113" y="81914"/>
                  </a:lnTo>
                  <a:lnTo>
                    <a:pt x="923442" y="42417"/>
                  </a:lnTo>
                  <a:close/>
                </a:path>
                <a:path w="935989" h="1017904">
                  <a:moveTo>
                    <a:pt x="887984" y="42417"/>
                  </a:moveTo>
                  <a:lnTo>
                    <a:pt x="879348" y="51818"/>
                  </a:lnTo>
                  <a:lnTo>
                    <a:pt x="888679" y="60389"/>
                  </a:lnTo>
                  <a:lnTo>
                    <a:pt x="897254" y="51053"/>
                  </a:lnTo>
                  <a:lnTo>
                    <a:pt x="887984" y="42417"/>
                  </a:lnTo>
                  <a:close/>
                </a:path>
                <a:path w="935989" h="1017904">
                  <a:moveTo>
                    <a:pt x="935609" y="0"/>
                  </a:moveTo>
                  <a:lnTo>
                    <a:pt x="855979" y="30352"/>
                  </a:lnTo>
                  <a:lnTo>
                    <a:pt x="879348" y="51818"/>
                  </a:lnTo>
                  <a:lnTo>
                    <a:pt x="887984" y="42417"/>
                  </a:lnTo>
                  <a:lnTo>
                    <a:pt x="923442" y="42417"/>
                  </a:lnTo>
                  <a:lnTo>
                    <a:pt x="935609" y="0"/>
                  </a:lnTo>
                  <a:close/>
                </a:path>
              </a:pathLst>
            </a:custGeom>
            <a:solidFill>
              <a:srgbClr val="000000"/>
            </a:solidFill>
          </p:spPr>
          <p:txBody>
            <a:bodyPr wrap="square" lIns="0" tIns="0" rIns="0" bIns="0" rtlCol="0"/>
            <a:lstStyle/>
            <a:p>
              <a:endParaRPr/>
            </a:p>
          </p:txBody>
        </p:sp>
        <p:sp>
          <p:nvSpPr>
            <p:cNvPr id="19" name="object 19"/>
            <p:cNvSpPr/>
            <p:nvPr/>
          </p:nvSpPr>
          <p:spPr>
            <a:xfrm>
              <a:off x="2041398" y="3954017"/>
              <a:ext cx="360045" cy="370840"/>
            </a:xfrm>
            <a:custGeom>
              <a:avLst/>
              <a:gdLst/>
              <a:ahLst/>
              <a:cxnLst/>
              <a:rect l="l" t="t" r="r" b="b"/>
              <a:pathLst>
                <a:path w="360044" h="370839">
                  <a:moveTo>
                    <a:pt x="179831" y="0"/>
                  </a:moveTo>
                  <a:lnTo>
                    <a:pt x="132027" y="6616"/>
                  </a:lnTo>
                  <a:lnTo>
                    <a:pt x="89069" y="25287"/>
                  </a:lnTo>
                  <a:lnTo>
                    <a:pt x="52673" y="54244"/>
                  </a:lnTo>
                  <a:lnTo>
                    <a:pt x="24553" y="91722"/>
                  </a:lnTo>
                  <a:lnTo>
                    <a:pt x="6424" y="135951"/>
                  </a:lnTo>
                  <a:lnTo>
                    <a:pt x="0" y="185165"/>
                  </a:lnTo>
                  <a:lnTo>
                    <a:pt x="6424" y="234380"/>
                  </a:lnTo>
                  <a:lnTo>
                    <a:pt x="24553" y="278609"/>
                  </a:lnTo>
                  <a:lnTo>
                    <a:pt x="52673" y="316087"/>
                  </a:lnTo>
                  <a:lnTo>
                    <a:pt x="89069" y="345044"/>
                  </a:lnTo>
                  <a:lnTo>
                    <a:pt x="132027" y="363715"/>
                  </a:lnTo>
                  <a:lnTo>
                    <a:pt x="179831" y="370331"/>
                  </a:lnTo>
                  <a:lnTo>
                    <a:pt x="227636" y="363715"/>
                  </a:lnTo>
                  <a:lnTo>
                    <a:pt x="270594" y="345044"/>
                  </a:lnTo>
                  <a:lnTo>
                    <a:pt x="306990" y="316087"/>
                  </a:lnTo>
                  <a:lnTo>
                    <a:pt x="335110" y="278609"/>
                  </a:lnTo>
                  <a:lnTo>
                    <a:pt x="353239" y="234380"/>
                  </a:lnTo>
                  <a:lnTo>
                    <a:pt x="359663" y="185165"/>
                  </a:lnTo>
                  <a:lnTo>
                    <a:pt x="353239" y="135951"/>
                  </a:lnTo>
                  <a:lnTo>
                    <a:pt x="335110" y="91722"/>
                  </a:lnTo>
                  <a:lnTo>
                    <a:pt x="306990" y="54244"/>
                  </a:lnTo>
                  <a:lnTo>
                    <a:pt x="270594" y="25287"/>
                  </a:lnTo>
                  <a:lnTo>
                    <a:pt x="227636" y="6616"/>
                  </a:lnTo>
                  <a:lnTo>
                    <a:pt x="179831" y="0"/>
                  </a:lnTo>
                  <a:close/>
                </a:path>
              </a:pathLst>
            </a:custGeom>
            <a:solidFill>
              <a:srgbClr val="BEBEBE"/>
            </a:solidFill>
          </p:spPr>
          <p:txBody>
            <a:bodyPr wrap="square" lIns="0" tIns="0" rIns="0" bIns="0" rtlCol="0"/>
            <a:lstStyle/>
            <a:p>
              <a:endParaRPr/>
            </a:p>
          </p:txBody>
        </p:sp>
        <p:sp>
          <p:nvSpPr>
            <p:cNvPr id="20" name="object 20"/>
            <p:cNvSpPr/>
            <p:nvPr/>
          </p:nvSpPr>
          <p:spPr>
            <a:xfrm>
              <a:off x="2041398" y="3954017"/>
              <a:ext cx="360045" cy="370840"/>
            </a:xfrm>
            <a:custGeom>
              <a:avLst/>
              <a:gdLst/>
              <a:ahLst/>
              <a:cxnLst/>
              <a:rect l="l" t="t" r="r" b="b"/>
              <a:pathLst>
                <a:path w="360044" h="370839">
                  <a:moveTo>
                    <a:pt x="0" y="185165"/>
                  </a:moveTo>
                  <a:lnTo>
                    <a:pt x="6424" y="135951"/>
                  </a:lnTo>
                  <a:lnTo>
                    <a:pt x="24553" y="91722"/>
                  </a:lnTo>
                  <a:lnTo>
                    <a:pt x="52673" y="54244"/>
                  </a:lnTo>
                  <a:lnTo>
                    <a:pt x="89069" y="25287"/>
                  </a:lnTo>
                  <a:lnTo>
                    <a:pt x="132027" y="6616"/>
                  </a:lnTo>
                  <a:lnTo>
                    <a:pt x="179831" y="0"/>
                  </a:lnTo>
                  <a:lnTo>
                    <a:pt x="227636" y="6616"/>
                  </a:lnTo>
                  <a:lnTo>
                    <a:pt x="270594" y="25287"/>
                  </a:lnTo>
                  <a:lnTo>
                    <a:pt x="306990" y="54244"/>
                  </a:lnTo>
                  <a:lnTo>
                    <a:pt x="335110" y="91722"/>
                  </a:lnTo>
                  <a:lnTo>
                    <a:pt x="353239" y="135951"/>
                  </a:lnTo>
                  <a:lnTo>
                    <a:pt x="359663" y="185165"/>
                  </a:lnTo>
                  <a:lnTo>
                    <a:pt x="353239" y="234380"/>
                  </a:lnTo>
                  <a:lnTo>
                    <a:pt x="335110" y="278609"/>
                  </a:lnTo>
                  <a:lnTo>
                    <a:pt x="306990" y="316087"/>
                  </a:lnTo>
                  <a:lnTo>
                    <a:pt x="270594" y="345044"/>
                  </a:lnTo>
                  <a:lnTo>
                    <a:pt x="227636" y="363715"/>
                  </a:lnTo>
                  <a:lnTo>
                    <a:pt x="179831" y="370331"/>
                  </a:lnTo>
                  <a:lnTo>
                    <a:pt x="132027" y="363715"/>
                  </a:lnTo>
                  <a:lnTo>
                    <a:pt x="89069" y="345044"/>
                  </a:lnTo>
                  <a:lnTo>
                    <a:pt x="52673" y="316087"/>
                  </a:lnTo>
                  <a:lnTo>
                    <a:pt x="24553" y="278609"/>
                  </a:lnTo>
                  <a:lnTo>
                    <a:pt x="6424" y="234380"/>
                  </a:lnTo>
                  <a:lnTo>
                    <a:pt x="0" y="185165"/>
                  </a:lnTo>
                  <a:close/>
                </a:path>
              </a:pathLst>
            </a:custGeom>
            <a:ln w="25908">
              <a:solidFill>
                <a:srgbClr val="BBBBBB"/>
              </a:solidFill>
            </a:ln>
          </p:spPr>
          <p:txBody>
            <a:bodyPr wrap="square" lIns="0" tIns="0" rIns="0" bIns="0" rtlCol="0"/>
            <a:lstStyle/>
            <a:p>
              <a:endParaRPr/>
            </a:p>
          </p:txBody>
        </p:sp>
        <p:sp>
          <p:nvSpPr>
            <p:cNvPr id="21" name="object 21"/>
            <p:cNvSpPr/>
            <p:nvPr/>
          </p:nvSpPr>
          <p:spPr>
            <a:xfrm>
              <a:off x="3330702" y="3598926"/>
              <a:ext cx="358140" cy="372110"/>
            </a:xfrm>
            <a:custGeom>
              <a:avLst/>
              <a:gdLst/>
              <a:ahLst/>
              <a:cxnLst/>
              <a:rect l="l" t="t" r="r" b="b"/>
              <a:pathLst>
                <a:path w="358139" h="372110">
                  <a:moveTo>
                    <a:pt x="179070" y="0"/>
                  </a:moveTo>
                  <a:lnTo>
                    <a:pt x="131453" y="6637"/>
                  </a:lnTo>
                  <a:lnTo>
                    <a:pt x="88674" y="25371"/>
                  </a:lnTo>
                  <a:lnTo>
                    <a:pt x="52435" y="54435"/>
                  </a:lnTo>
                  <a:lnTo>
                    <a:pt x="24440" y="92060"/>
                  </a:lnTo>
                  <a:lnTo>
                    <a:pt x="6394" y="136480"/>
                  </a:lnTo>
                  <a:lnTo>
                    <a:pt x="0" y="185928"/>
                  </a:lnTo>
                  <a:lnTo>
                    <a:pt x="6394" y="235375"/>
                  </a:lnTo>
                  <a:lnTo>
                    <a:pt x="24440" y="279795"/>
                  </a:lnTo>
                  <a:lnTo>
                    <a:pt x="52435" y="317420"/>
                  </a:lnTo>
                  <a:lnTo>
                    <a:pt x="88674" y="346484"/>
                  </a:lnTo>
                  <a:lnTo>
                    <a:pt x="131453" y="365218"/>
                  </a:lnTo>
                  <a:lnTo>
                    <a:pt x="179070" y="371856"/>
                  </a:lnTo>
                  <a:lnTo>
                    <a:pt x="226686" y="365218"/>
                  </a:lnTo>
                  <a:lnTo>
                    <a:pt x="269465" y="346484"/>
                  </a:lnTo>
                  <a:lnTo>
                    <a:pt x="305704" y="317420"/>
                  </a:lnTo>
                  <a:lnTo>
                    <a:pt x="333699" y="279795"/>
                  </a:lnTo>
                  <a:lnTo>
                    <a:pt x="351745" y="235375"/>
                  </a:lnTo>
                  <a:lnTo>
                    <a:pt x="358139" y="185928"/>
                  </a:lnTo>
                  <a:lnTo>
                    <a:pt x="351745" y="136480"/>
                  </a:lnTo>
                  <a:lnTo>
                    <a:pt x="333699" y="92060"/>
                  </a:lnTo>
                  <a:lnTo>
                    <a:pt x="305704" y="54435"/>
                  </a:lnTo>
                  <a:lnTo>
                    <a:pt x="269465" y="25371"/>
                  </a:lnTo>
                  <a:lnTo>
                    <a:pt x="226686" y="6637"/>
                  </a:lnTo>
                  <a:lnTo>
                    <a:pt x="179070" y="0"/>
                  </a:lnTo>
                  <a:close/>
                </a:path>
              </a:pathLst>
            </a:custGeom>
            <a:solidFill>
              <a:srgbClr val="BEBEBE"/>
            </a:solidFill>
          </p:spPr>
          <p:txBody>
            <a:bodyPr wrap="square" lIns="0" tIns="0" rIns="0" bIns="0" rtlCol="0"/>
            <a:lstStyle/>
            <a:p>
              <a:endParaRPr/>
            </a:p>
          </p:txBody>
        </p:sp>
        <p:sp>
          <p:nvSpPr>
            <p:cNvPr id="22" name="object 22"/>
            <p:cNvSpPr/>
            <p:nvPr/>
          </p:nvSpPr>
          <p:spPr>
            <a:xfrm>
              <a:off x="3330702" y="3598926"/>
              <a:ext cx="358140" cy="372110"/>
            </a:xfrm>
            <a:custGeom>
              <a:avLst/>
              <a:gdLst/>
              <a:ahLst/>
              <a:cxnLst/>
              <a:rect l="l" t="t" r="r" b="b"/>
              <a:pathLst>
                <a:path w="358139" h="372110">
                  <a:moveTo>
                    <a:pt x="0" y="185928"/>
                  </a:moveTo>
                  <a:lnTo>
                    <a:pt x="6394" y="136480"/>
                  </a:lnTo>
                  <a:lnTo>
                    <a:pt x="24440" y="92060"/>
                  </a:lnTo>
                  <a:lnTo>
                    <a:pt x="52435" y="54435"/>
                  </a:lnTo>
                  <a:lnTo>
                    <a:pt x="88674" y="25371"/>
                  </a:lnTo>
                  <a:lnTo>
                    <a:pt x="131453" y="6637"/>
                  </a:lnTo>
                  <a:lnTo>
                    <a:pt x="179070" y="0"/>
                  </a:lnTo>
                  <a:lnTo>
                    <a:pt x="226686" y="6637"/>
                  </a:lnTo>
                  <a:lnTo>
                    <a:pt x="269465" y="25371"/>
                  </a:lnTo>
                  <a:lnTo>
                    <a:pt x="305704" y="54435"/>
                  </a:lnTo>
                  <a:lnTo>
                    <a:pt x="333699" y="92060"/>
                  </a:lnTo>
                  <a:lnTo>
                    <a:pt x="351745" y="136480"/>
                  </a:lnTo>
                  <a:lnTo>
                    <a:pt x="358139" y="185928"/>
                  </a:lnTo>
                  <a:lnTo>
                    <a:pt x="351745" y="235375"/>
                  </a:lnTo>
                  <a:lnTo>
                    <a:pt x="333699" y="279795"/>
                  </a:lnTo>
                  <a:lnTo>
                    <a:pt x="305704" y="317420"/>
                  </a:lnTo>
                  <a:lnTo>
                    <a:pt x="269465" y="346484"/>
                  </a:lnTo>
                  <a:lnTo>
                    <a:pt x="226686" y="365218"/>
                  </a:lnTo>
                  <a:lnTo>
                    <a:pt x="179070" y="371856"/>
                  </a:lnTo>
                  <a:lnTo>
                    <a:pt x="131453" y="365218"/>
                  </a:lnTo>
                  <a:lnTo>
                    <a:pt x="88674" y="346484"/>
                  </a:lnTo>
                  <a:lnTo>
                    <a:pt x="52435" y="317420"/>
                  </a:lnTo>
                  <a:lnTo>
                    <a:pt x="24440" y="279795"/>
                  </a:lnTo>
                  <a:lnTo>
                    <a:pt x="6394" y="235375"/>
                  </a:lnTo>
                  <a:lnTo>
                    <a:pt x="0" y="185928"/>
                  </a:lnTo>
                  <a:close/>
                </a:path>
              </a:pathLst>
            </a:custGeom>
            <a:ln w="25908">
              <a:solidFill>
                <a:srgbClr val="BBBBBB"/>
              </a:solidFill>
            </a:ln>
          </p:spPr>
          <p:txBody>
            <a:bodyPr wrap="square" lIns="0" tIns="0" rIns="0" bIns="0" rtlCol="0"/>
            <a:lstStyle/>
            <a:p>
              <a:endParaRPr/>
            </a:p>
          </p:txBody>
        </p:sp>
        <p:sp>
          <p:nvSpPr>
            <p:cNvPr id="23" name="object 23"/>
            <p:cNvSpPr/>
            <p:nvPr/>
          </p:nvSpPr>
          <p:spPr>
            <a:xfrm>
              <a:off x="2394712" y="2465832"/>
              <a:ext cx="936625" cy="1675764"/>
            </a:xfrm>
            <a:custGeom>
              <a:avLst/>
              <a:gdLst/>
              <a:ahLst/>
              <a:cxnLst/>
              <a:rect l="l" t="t" r="r" b="b"/>
              <a:pathLst>
                <a:path w="936625" h="1675764">
                  <a:moveTo>
                    <a:pt x="893908" y="63480"/>
                  </a:moveTo>
                  <a:lnTo>
                    <a:pt x="0" y="1669160"/>
                  </a:lnTo>
                  <a:lnTo>
                    <a:pt x="11175" y="1675383"/>
                  </a:lnTo>
                  <a:lnTo>
                    <a:pt x="904932" y="69623"/>
                  </a:lnTo>
                  <a:lnTo>
                    <a:pt x="893908" y="63480"/>
                  </a:lnTo>
                  <a:close/>
                </a:path>
                <a:path w="936625" h="1675764">
                  <a:moveTo>
                    <a:pt x="934149" y="52450"/>
                  </a:moveTo>
                  <a:lnTo>
                    <a:pt x="900049" y="52450"/>
                  </a:lnTo>
                  <a:lnTo>
                    <a:pt x="911098" y="58546"/>
                  </a:lnTo>
                  <a:lnTo>
                    <a:pt x="904932" y="69623"/>
                  </a:lnTo>
                  <a:lnTo>
                    <a:pt x="932688" y="85089"/>
                  </a:lnTo>
                  <a:lnTo>
                    <a:pt x="934149" y="52450"/>
                  </a:lnTo>
                  <a:close/>
                </a:path>
                <a:path w="936625" h="1675764">
                  <a:moveTo>
                    <a:pt x="900049" y="52450"/>
                  </a:moveTo>
                  <a:lnTo>
                    <a:pt x="893908" y="63480"/>
                  </a:lnTo>
                  <a:lnTo>
                    <a:pt x="904932" y="69623"/>
                  </a:lnTo>
                  <a:lnTo>
                    <a:pt x="911098" y="58546"/>
                  </a:lnTo>
                  <a:lnTo>
                    <a:pt x="900049" y="52450"/>
                  </a:lnTo>
                  <a:close/>
                </a:path>
                <a:path w="936625" h="1675764">
                  <a:moveTo>
                    <a:pt x="936498" y="0"/>
                  </a:moveTo>
                  <a:lnTo>
                    <a:pt x="866139" y="48005"/>
                  </a:lnTo>
                  <a:lnTo>
                    <a:pt x="893908" y="63480"/>
                  </a:lnTo>
                  <a:lnTo>
                    <a:pt x="900049" y="52450"/>
                  </a:lnTo>
                  <a:lnTo>
                    <a:pt x="934149" y="52450"/>
                  </a:lnTo>
                  <a:lnTo>
                    <a:pt x="936498" y="0"/>
                  </a:lnTo>
                  <a:close/>
                </a:path>
              </a:pathLst>
            </a:custGeom>
            <a:solidFill>
              <a:srgbClr val="000000"/>
            </a:solidFill>
          </p:spPr>
          <p:txBody>
            <a:bodyPr wrap="square" lIns="0" tIns="0" rIns="0" bIns="0" rtlCol="0"/>
            <a:lstStyle/>
            <a:p>
              <a:endParaRPr/>
            </a:p>
          </p:txBody>
        </p:sp>
        <p:sp>
          <p:nvSpPr>
            <p:cNvPr id="24" name="object 24"/>
            <p:cNvSpPr/>
            <p:nvPr/>
          </p:nvSpPr>
          <p:spPr>
            <a:xfrm>
              <a:off x="2041398" y="4612385"/>
              <a:ext cx="360045" cy="370840"/>
            </a:xfrm>
            <a:custGeom>
              <a:avLst/>
              <a:gdLst/>
              <a:ahLst/>
              <a:cxnLst/>
              <a:rect l="l" t="t" r="r" b="b"/>
              <a:pathLst>
                <a:path w="360044" h="370839">
                  <a:moveTo>
                    <a:pt x="179831" y="0"/>
                  </a:moveTo>
                  <a:lnTo>
                    <a:pt x="132027" y="6616"/>
                  </a:lnTo>
                  <a:lnTo>
                    <a:pt x="89069" y="25287"/>
                  </a:lnTo>
                  <a:lnTo>
                    <a:pt x="52673" y="54244"/>
                  </a:lnTo>
                  <a:lnTo>
                    <a:pt x="24553" y="91722"/>
                  </a:lnTo>
                  <a:lnTo>
                    <a:pt x="6424" y="135951"/>
                  </a:lnTo>
                  <a:lnTo>
                    <a:pt x="0" y="185165"/>
                  </a:lnTo>
                  <a:lnTo>
                    <a:pt x="6424" y="234380"/>
                  </a:lnTo>
                  <a:lnTo>
                    <a:pt x="24553" y="278609"/>
                  </a:lnTo>
                  <a:lnTo>
                    <a:pt x="52673" y="316087"/>
                  </a:lnTo>
                  <a:lnTo>
                    <a:pt x="89069" y="345044"/>
                  </a:lnTo>
                  <a:lnTo>
                    <a:pt x="132027" y="363715"/>
                  </a:lnTo>
                  <a:lnTo>
                    <a:pt x="179831" y="370331"/>
                  </a:lnTo>
                  <a:lnTo>
                    <a:pt x="227636" y="363715"/>
                  </a:lnTo>
                  <a:lnTo>
                    <a:pt x="270594" y="345044"/>
                  </a:lnTo>
                  <a:lnTo>
                    <a:pt x="306990" y="316087"/>
                  </a:lnTo>
                  <a:lnTo>
                    <a:pt x="335110" y="278609"/>
                  </a:lnTo>
                  <a:lnTo>
                    <a:pt x="353239" y="234380"/>
                  </a:lnTo>
                  <a:lnTo>
                    <a:pt x="359663" y="185165"/>
                  </a:lnTo>
                  <a:lnTo>
                    <a:pt x="353239" y="135951"/>
                  </a:lnTo>
                  <a:lnTo>
                    <a:pt x="335110" y="91722"/>
                  </a:lnTo>
                  <a:lnTo>
                    <a:pt x="306990" y="54244"/>
                  </a:lnTo>
                  <a:lnTo>
                    <a:pt x="270594" y="25287"/>
                  </a:lnTo>
                  <a:lnTo>
                    <a:pt x="227636" y="6616"/>
                  </a:lnTo>
                  <a:lnTo>
                    <a:pt x="179831" y="0"/>
                  </a:lnTo>
                  <a:close/>
                </a:path>
              </a:pathLst>
            </a:custGeom>
            <a:solidFill>
              <a:srgbClr val="BEBEBE"/>
            </a:solidFill>
          </p:spPr>
          <p:txBody>
            <a:bodyPr wrap="square" lIns="0" tIns="0" rIns="0" bIns="0" rtlCol="0"/>
            <a:lstStyle/>
            <a:p>
              <a:endParaRPr/>
            </a:p>
          </p:txBody>
        </p:sp>
        <p:sp>
          <p:nvSpPr>
            <p:cNvPr id="25" name="object 25"/>
            <p:cNvSpPr/>
            <p:nvPr/>
          </p:nvSpPr>
          <p:spPr>
            <a:xfrm>
              <a:off x="2041398" y="4612385"/>
              <a:ext cx="360045" cy="370840"/>
            </a:xfrm>
            <a:custGeom>
              <a:avLst/>
              <a:gdLst/>
              <a:ahLst/>
              <a:cxnLst/>
              <a:rect l="l" t="t" r="r" b="b"/>
              <a:pathLst>
                <a:path w="360044" h="370839">
                  <a:moveTo>
                    <a:pt x="0" y="185165"/>
                  </a:moveTo>
                  <a:lnTo>
                    <a:pt x="6424" y="135951"/>
                  </a:lnTo>
                  <a:lnTo>
                    <a:pt x="24553" y="91722"/>
                  </a:lnTo>
                  <a:lnTo>
                    <a:pt x="52673" y="54244"/>
                  </a:lnTo>
                  <a:lnTo>
                    <a:pt x="89069" y="25287"/>
                  </a:lnTo>
                  <a:lnTo>
                    <a:pt x="132027" y="6616"/>
                  </a:lnTo>
                  <a:lnTo>
                    <a:pt x="179831" y="0"/>
                  </a:lnTo>
                  <a:lnTo>
                    <a:pt x="227636" y="6616"/>
                  </a:lnTo>
                  <a:lnTo>
                    <a:pt x="270594" y="25287"/>
                  </a:lnTo>
                  <a:lnTo>
                    <a:pt x="306990" y="54244"/>
                  </a:lnTo>
                  <a:lnTo>
                    <a:pt x="335110" y="91722"/>
                  </a:lnTo>
                  <a:lnTo>
                    <a:pt x="353239" y="135951"/>
                  </a:lnTo>
                  <a:lnTo>
                    <a:pt x="359663" y="185165"/>
                  </a:lnTo>
                  <a:lnTo>
                    <a:pt x="353239" y="234380"/>
                  </a:lnTo>
                  <a:lnTo>
                    <a:pt x="335110" y="278609"/>
                  </a:lnTo>
                  <a:lnTo>
                    <a:pt x="306990" y="316087"/>
                  </a:lnTo>
                  <a:lnTo>
                    <a:pt x="270594" y="345044"/>
                  </a:lnTo>
                  <a:lnTo>
                    <a:pt x="227636" y="363715"/>
                  </a:lnTo>
                  <a:lnTo>
                    <a:pt x="179831" y="370331"/>
                  </a:lnTo>
                  <a:lnTo>
                    <a:pt x="132027" y="363715"/>
                  </a:lnTo>
                  <a:lnTo>
                    <a:pt x="89069" y="345044"/>
                  </a:lnTo>
                  <a:lnTo>
                    <a:pt x="52673" y="316087"/>
                  </a:lnTo>
                  <a:lnTo>
                    <a:pt x="24553" y="278609"/>
                  </a:lnTo>
                  <a:lnTo>
                    <a:pt x="6424" y="234380"/>
                  </a:lnTo>
                  <a:lnTo>
                    <a:pt x="0" y="185165"/>
                  </a:lnTo>
                  <a:close/>
                </a:path>
              </a:pathLst>
            </a:custGeom>
            <a:ln w="25908">
              <a:solidFill>
                <a:srgbClr val="BBBBBB"/>
              </a:solidFill>
            </a:ln>
          </p:spPr>
          <p:txBody>
            <a:bodyPr wrap="square" lIns="0" tIns="0" rIns="0" bIns="0" rtlCol="0"/>
            <a:lstStyle/>
            <a:p>
              <a:endParaRPr/>
            </a:p>
          </p:txBody>
        </p:sp>
        <p:sp>
          <p:nvSpPr>
            <p:cNvPr id="26" name="object 26"/>
            <p:cNvSpPr/>
            <p:nvPr/>
          </p:nvSpPr>
          <p:spPr>
            <a:xfrm>
              <a:off x="2394458" y="1499488"/>
              <a:ext cx="944244" cy="3302635"/>
            </a:xfrm>
            <a:custGeom>
              <a:avLst/>
              <a:gdLst/>
              <a:ahLst/>
              <a:cxnLst/>
              <a:rect l="l" t="t" r="r" b="b"/>
              <a:pathLst>
                <a:path w="944245" h="3302635">
                  <a:moveTo>
                    <a:pt x="943864" y="1051179"/>
                  </a:moveTo>
                  <a:lnTo>
                    <a:pt x="941489" y="1022985"/>
                  </a:lnTo>
                  <a:lnTo>
                    <a:pt x="936752" y="966343"/>
                  </a:lnTo>
                  <a:lnTo>
                    <a:pt x="873125" y="1022985"/>
                  </a:lnTo>
                  <a:lnTo>
                    <a:pt x="902589" y="1034732"/>
                  </a:lnTo>
                  <a:lnTo>
                    <a:pt x="779602" y="1342745"/>
                  </a:lnTo>
                  <a:lnTo>
                    <a:pt x="773569" y="1332204"/>
                  </a:lnTo>
                  <a:lnTo>
                    <a:pt x="773569" y="1357845"/>
                  </a:lnTo>
                  <a:lnTo>
                    <a:pt x="747356" y="1423504"/>
                  </a:lnTo>
                  <a:lnTo>
                    <a:pt x="742188" y="1418132"/>
                  </a:lnTo>
                  <a:lnTo>
                    <a:pt x="742188" y="1436420"/>
                  </a:lnTo>
                  <a:lnTo>
                    <a:pt x="698944" y="1544726"/>
                  </a:lnTo>
                  <a:lnTo>
                    <a:pt x="694220" y="1543164"/>
                  </a:lnTo>
                  <a:lnTo>
                    <a:pt x="694220" y="1556550"/>
                  </a:lnTo>
                  <a:lnTo>
                    <a:pt x="670534" y="1615859"/>
                  </a:lnTo>
                  <a:lnTo>
                    <a:pt x="663778" y="1599298"/>
                  </a:lnTo>
                  <a:lnTo>
                    <a:pt x="663778" y="1632775"/>
                  </a:lnTo>
                  <a:lnTo>
                    <a:pt x="625373" y="1728965"/>
                  </a:lnTo>
                  <a:lnTo>
                    <a:pt x="618401" y="1716811"/>
                  </a:lnTo>
                  <a:lnTo>
                    <a:pt x="618401" y="1742198"/>
                  </a:lnTo>
                  <a:lnTo>
                    <a:pt x="613994" y="1743862"/>
                  </a:lnTo>
                  <a:lnTo>
                    <a:pt x="613994" y="1757489"/>
                  </a:lnTo>
                  <a:lnTo>
                    <a:pt x="561860" y="1888045"/>
                  </a:lnTo>
                  <a:lnTo>
                    <a:pt x="556691" y="1882698"/>
                  </a:lnTo>
                  <a:lnTo>
                    <a:pt x="556691" y="1900974"/>
                  </a:lnTo>
                  <a:lnTo>
                    <a:pt x="467537" y="2124278"/>
                  </a:lnTo>
                  <a:lnTo>
                    <a:pt x="24612" y="1979193"/>
                  </a:lnTo>
                  <a:lnTo>
                    <a:pt x="470319" y="1811540"/>
                  </a:lnTo>
                  <a:lnTo>
                    <a:pt x="556691" y="1900974"/>
                  </a:lnTo>
                  <a:lnTo>
                    <a:pt x="556691" y="1882698"/>
                  </a:lnTo>
                  <a:lnTo>
                    <a:pt x="483273" y="1806663"/>
                  </a:lnTo>
                  <a:lnTo>
                    <a:pt x="613994" y="1757489"/>
                  </a:lnTo>
                  <a:lnTo>
                    <a:pt x="613994" y="1743862"/>
                  </a:lnTo>
                  <a:lnTo>
                    <a:pt x="473608" y="1796656"/>
                  </a:lnTo>
                  <a:lnTo>
                    <a:pt x="28321" y="1335544"/>
                  </a:lnTo>
                  <a:lnTo>
                    <a:pt x="469061" y="1481823"/>
                  </a:lnTo>
                  <a:lnTo>
                    <a:pt x="618401" y="1742198"/>
                  </a:lnTo>
                  <a:lnTo>
                    <a:pt x="618401" y="1716811"/>
                  </a:lnTo>
                  <a:lnTo>
                    <a:pt x="487045" y="1487792"/>
                  </a:lnTo>
                  <a:lnTo>
                    <a:pt x="623049" y="1532940"/>
                  </a:lnTo>
                  <a:lnTo>
                    <a:pt x="663778" y="1632775"/>
                  </a:lnTo>
                  <a:lnTo>
                    <a:pt x="663778" y="1599298"/>
                  </a:lnTo>
                  <a:lnTo>
                    <a:pt x="638848" y="1538185"/>
                  </a:lnTo>
                  <a:lnTo>
                    <a:pt x="694220" y="1556550"/>
                  </a:lnTo>
                  <a:lnTo>
                    <a:pt x="694220" y="1543164"/>
                  </a:lnTo>
                  <a:lnTo>
                    <a:pt x="632523" y="1522704"/>
                  </a:lnTo>
                  <a:lnTo>
                    <a:pt x="616737" y="1484007"/>
                  </a:lnTo>
                  <a:lnTo>
                    <a:pt x="616737" y="1517459"/>
                  </a:lnTo>
                  <a:lnTo>
                    <a:pt x="477583" y="1471295"/>
                  </a:lnTo>
                  <a:lnTo>
                    <a:pt x="36957" y="703110"/>
                  </a:lnTo>
                  <a:lnTo>
                    <a:pt x="466928" y="1150213"/>
                  </a:lnTo>
                  <a:lnTo>
                    <a:pt x="616737" y="1517459"/>
                  </a:lnTo>
                  <a:lnTo>
                    <a:pt x="616737" y="1484007"/>
                  </a:lnTo>
                  <a:lnTo>
                    <a:pt x="490626" y="1174864"/>
                  </a:lnTo>
                  <a:lnTo>
                    <a:pt x="742188" y="1436420"/>
                  </a:lnTo>
                  <a:lnTo>
                    <a:pt x="742188" y="1418132"/>
                  </a:lnTo>
                  <a:lnTo>
                    <a:pt x="477647" y="1143025"/>
                  </a:lnTo>
                  <a:lnTo>
                    <a:pt x="47713" y="89090"/>
                  </a:lnTo>
                  <a:lnTo>
                    <a:pt x="773569" y="1357845"/>
                  </a:lnTo>
                  <a:lnTo>
                    <a:pt x="773569" y="1332204"/>
                  </a:lnTo>
                  <a:lnTo>
                    <a:pt x="11303" y="0"/>
                  </a:lnTo>
                  <a:lnTo>
                    <a:pt x="5842" y="3175"/>
                  </a:lnTo>
                  <a:lnTo>
                    <a:pt x="0" y="5588"/>
                  </a:lnTo>
                  <a:lnTo>
                    <a:pt x="453936" y="1118362"/>
                  </a:lnTo>
                  <a:lnTo>
                    <a:pt x="10414" y="657098"/>
                  </a:lnTo>
                  <a:lnTo>
                    <a:pt x="5842" y="661543"/>
                  </a:lnTo>
                  <a:lnTo>
                    <a:pt x="381" y="664718"/>
                  </a:lnTo>
                  <a:lnTo>
                    <a:pt x="459600" y="1465326"/>
                  </a:lnTo>
                  <a:lnTo>
                    <a:pt x="7874" y="1315466"/>
                  </a:lnTo>
                  <a:lnTo>
                    <a:pt x="5842" y="1321435"/>
                  </a:lnTo>
                  <a:lnTo>
                    <a:pt x="1270" y="1325880"/>
                  </a:lnTo>
                  <a:lnTo>
                    <a:pt x="460654" y="1801533"/>
                  </a:lnTo>
                  <a:lnTo>
                    <a:pt x="3556" y="1973453"/>
                  </a:lnTo>
                  <a:lnTo>
                    <a:pt x="5905" y="1979599"/>
                  </a:lnTo>
                  <a:lnTo>
                    <a:pt x="3810" y="1985899"/>
                  </a:lnTo>
                  <a:lnTo>
                    <a:pt x="461048" y="2135594"/>
                  </a:lnTo>
                  <a:lnTo>
                    <a:pt x="451383" y="2146071"/>
                  </a:lnTo>
                  <a:lnTo>
                    <a:pt x="451383" y="2164753"/>
                  </a:lnTo>
                  <a:lnTo>
                    <a:pt x="311213" y="2515793"/>
                  </a:lnTo>
                  <a:lnTo>
                    <a:pt x="28384" y="2623401"/>
                  </a:lnTo>
                  <a:lnTo>
                    <a:pt x="451383" y="2164753"/>
                  </a:lnTo>
                  <a:lnTo>
                    <a:pt x="451383" y="2146071"/>
                  </a:lnTo>
                  <a:lnTo>
                    <a:pt x="1143" y="2634107"/>
                  </a:lnTo>
                  <a:lnTo>
                    <a:pt x="5613" y="2638221"/>
                  </a:lnTo>
                  <a:lnTo>
                    <a:pt x="8128" y="2644775"/>
                  </a:lnTo>
                  <a:lnTo>
                    <a:pt x="304787" y="2531897"/>
                  </a:lnTo>
                  <a:lnTo>
                    <a:pt x="596" y="3293745"/>
                  </a:lnTo>
                  <a:lnTo>
                    <a:pt x="254" y="3294380"/>
                  </a:lnTo>
                  <a:lnTo>
                    <a:pt x="0" y="3295269"/>
                  </a:lnTo>
                  <a:lnTo>
                    <a:pt x="5359" y="3297440"/>
                  </a:lnTo>
                  <a:lnTo>
                    <a:pt x="10541" y="3302127"/>
                  </a:lnTo>
                  <a:lnTo>
                    <a:pt x="889812" y="2345004"/>
                  </a:lnTo>
                  <a:lnTo>
                    <a:pt x="913257" y="2366518"/>
                  </a:lnTo>
                  <a:lnTo>
                    <a:pt x="924585" y="2327021"/>
                  </a:lnTo>
                  <a:lnTo>
                    <a:pt x="936574" y="2285187"/>
                  </a:lnTo>
                  <a:lnTo>
                    <a:pt x="936752" y="2285238"/>
                  </a:lnTo>
                  <a:lnTo>
                    <a:pt x="936688" y="2285073"/>
                  </a:lnTo>
                  <a:lnTo>
                    <a:pt x="941044" y="2228723"/>
                  </a:lnTo>
                  <a:lnTo>
                    <a:pt x="943229" y="2200148"/>
                  </a:lnTo>
                  <a:lnTo>
                    <a:pt x="932103" y="2204682"/>
                  </a:lnTo>
                  <a:lnTo>
                    <a:pt x="931799" y="2199386"/>
                  </a:lnTo>
                  <a:lnTo>
                    <a:pt x="913142" y="2210092"/>
                  </a:lnTo>
                  <a:lnTo>
                    <a:pt x="911225" y="2203958"/>
                  </a:lnTo>
                  <a:lnTo>
                    <a:pt x="910653" y="2204504"/>
                  </a:lnTo>
                  <a:lnTo>
                    <a:pt x="894232" y="2164257"/>
                  </a:lnTo>
                  <a:lnTo>
                    <a:pt x="894232" y="2197697"/>
                  </a:lnTo>
                  <a:lnTo>
                    <a:pt x="892835" y="2195271"/>
                  </a:lnTo>
                  <a:lnTo>
                    <a:pt x="892835" y="2220645"/>
                  </a:lnTo>
                  <a:lnTo>
                    <a:pt x="885812" y="2223503"/>
                  </a:lnTo>
                  <a:lnTo>
                    <a:pt x="876554" y="2213927"/>
                  </a:lnTo>
                  <a:lnTo>
                    <a:pt x="876554" y="2340711"/>
                  </a:lnTo>
                  <a:lnTo>
                    <a:pt x="37261" y="3254298"/>
                  </a:lnTo>
                  <a:lnTo>
                    <a:pt x="476910" y="2466416"/>
                  </a:lnTo>
                  <a:lnTo>
                    <a:pt x="862330" y="2319756"/>
                  </a:lnTo>
                  <a:lnTo>
                    <a:pt x="871918" y="2328570"/>
                  </a:lnTo>
                  <a:lnTo>
                    <a:pt x="876554" y="2340711"/>
                  </a:lnTo>
                  <a:lnTo>
                    <a:pt x="876554" y="2213927"/>
                  </a:lnTo>
                  <a:lnTo>
                    <a:pt x="874293" y="2211578"/>
                  </a:lnTo>
                  <a:lnTo>
                    <a:pt x="874293" y="2230336"/>
                  </a:lnTo>
                  <a:lnTo>
                    <a:pt x="873480" y="2232799"/>
                  </a:lnTo>
                  <a:lnTo>
                    <a:pt x="865746" y="2237232"/>
                  </a:lnTo>
                  <a:lnTo>
                    <a:pt x="870902" y="2240673"/>
                  </a:lnTo>
                  <a:lnTo>
                    <a:pt x="869835" y="2243899"/>
                  </a:lnTo>
                  <a:lnTo>
                    <a:pt x="863231" y="2250287"/>
                  </a:lnTo>
                  <a:lnTo>
                    <a:pt x="863231" y="2305786"/>
                  </a:lnTo>
                  <a:lnTo>
                    <a:pt x="486575" y="2449080"/>
                  </a:lnTo>
                  <a:lnTo>
                    <a:pt x="630542" y="2191080"/>
                  </a:lnTo>
                  <a:lnTo>
                    <a:pt x="862304" y="2266937"/>
                  </a:lnTo>
                  <a:lnTo>
                    <a:pt x="859053" y="2276818"/>
                  </a:lnTo>
                  <a:lnTo>
                    <a:pt x="851916" y="2276094"/>
                  </a:lnTo>
                  <a:lnTo>
                    <a:pt x="855878" y="2286508"/>
                  </a:lnTo>
                  <a:lnTo>
                    <a:pt x="852424" y="2297049"/>
                  </a:lnTo>
                  <a:lnTo>
                    <a:pt x="859497" y="2296007"/>
                  </a:lnTo>
                  <a:lnTo>
                    <a:pt x="863231" y="2305786"/>
                  </a:lnTo>
                  <a:lnTo>
                    <a:pt x="863231" y="2250287"/>
                  </a:lnTo>
                  <a:lnTo>
                    <a:pt x="860437" y="2252980"/>
                  </a:lnTo>
                  <a:lnTo>
                    <a:pt x="636866" y="2179739"/>
                  </a:lnTo>
                  <a:lnTo>
                    <a:pt x="706094" y="2055660"/>
                  </a:lnTo>
                  <a:lnTo>
                    <a:pt x="873163" y="2228634"/>
                  </a:lnTo>
                  <a:lnTo>
                    <a:pt x="872617" y="2228850"/>
                  </a:lnTo>
                  <a:lnTo>
                    <a:pt x="874293" y="2230336"/>
                  </a:lnTo>
                  <a:lnTo>
                    <a:pt x="874293" y="2211578"/>
                  </a:lnTo>
                  <a:lnTo>
                    <a:pt x="712558" y="2044090"/>
                  </a:lnTo>
                  <a:lnTo>
                    <a:pt x="751522" y="1974265"/>
                  </a:lnTo>
                  <a:lnTo>
                    <a:pt x="892835" y="2220645"/>
                  </a:lnTo>
                  <a:lnTo>
                    <a:pt x="892835" y="2195271"/>
                  </a:lnTo>
                  <a:lnTo>
                    <a:pt x="758698" y="1961400"/>
                  </a:lnTo>
                  <a:lnTo>
                    <a:pt x="781304" y="1920875"/>
                  </a:lnTo>
                  <a:lnTo>
                    <a:pt x="894232" y="2197697"/>
                  </a:lnTo>
                  <a:lnTo>
                    <a:pt x="894232" y="2164257"/>
                  </a:lnTo>
                  <a:lnTo>
                    <a:pt x="789190" y="1906739"/>
                  </a:lnTo>
                  <a:lnTo>
                    <a:pt x="903338" y="1702193"/>
                  </a:lnTo>
                  <a:lnTo>
                    <a:pt x="913003" y="1711071"/>
                  </a:lnTo>
                  <a:lnTo>
                    <a:pt x="914933" y="1704416"/>
                  </a:lnTo>
                  <a:lnTo>
                    <a:pt x="932815" y="1714373"/>
                  </a:lnTo>
                  <a:lnTo>
                    <a:pt x="934326" y="1681607"/>
                  </a:lnTo>
                  <a:lnTo>
                    <a:pt x="936701" y="1630311"/>
                  </a:lnTo>
                  <a:lnTo>
                    <a:pt x="936701" y="1630159"/>
                  </a:lnTo>
                  <a:lnTo>
                    <a:pt x="936726" y="1629791"/>
                  </a:lnTo>
                  <a:lnTo>
                    <a:pt x="936739" y="1629537"/>
                  </a:lnTo>
                  <a:lnTo>
                    <a:pt x="936752" y="1629283"/>
                  </a:lnTo>
                  <a:lnTo>
                    <a:pt x="933805" y="1578229"/>
                  </a:lnTo>
                  <a:lnTo>
                    <a:pt x="931926" y="1545082"/>
                  </a:lnTo>
                  <a:lnTo>
                    <a:pt x="913650" y="1555534"/>
                  </a:lnTo>
                  <a:lnTo>
                    <a:pt x="911352" y="1548130"/>
                  </a:lnTo>
                  <a:lnTo>
                    <a:pt x="902169" y="1556969"/>
                  </a:lnTo>
                  <a:lnTo>
                    <a:pt x="893660" y="1542110"/>
                  </a:lnTo>
                  <a:lnTo>
                    <a:pt x="893660" y="1693278"/>
                  </a:lnTo>
                  <a:lnTo>
                    <a:pt x="783005" y="1891576"/>
                  </a:lnTo>
                  <a:lnTo>
                    <a:pt x="775119" y="1872246"/>
                  </a:lnTo>
                  <a:lnTo>
                    <a:pt x="775119" y="1905711"/>
                  </a:lnTo>
                  <a:lnTo>
                    <a:pt x="751268" y="1948459"/>
                  </a:lnTo>
                  <a:lnTo>
                    <a:pt x="744093" y="1935949"/>
                  </a:lnTo>
                  <a:lnTo>
                    <a:pt x="744093" y="1961324"/>
                  </a:lnTo>
                  <a:lnTo>
                    <a:pt x="703275" y="2034476"/>
                  </a:lnTo>
                  <a:lnTo>
                    <a:pt x="696810" y="2027783"/>
                  </a:lnTo>
                  <a:lnTo>
                    <a:pt x="696810" y="2046046"/>
                  </a:lnTo>
                  <a:lnTo>
                    <a:pt x="624471" y="2175687"/>
                  </a:lnTo>
                  <a:lnTo>
                    <a:pt x="618147" y="2173617"/>
                  </a:lnTo>
                  <a:lnTo>
                    <a:pt x="618147" y="2187016"/>
                  </a:lnTo>
                  <a:lnTo>
                    <a:pt x="467956" y="2456167"/>
                  </a:lnTo>
                  <a:lnTo>
                    <a:pt x="458292" y="2459850"/>
                  </a:lnTo>
                  <a:lnTo>
                    <a:pt x="458292" y="2473490"/>
                  </a:lnTo>
                  <a:lnTo>
                    <a:pt x="48285" y="3208286"/>
                  </a:lnTo>
                  <a:lnTo>
                    <a:pt x="320814" y="2525801"/>
                  </a:lnTo>
                  <a:lnTo>
                    <a:pt x="458292" y="2473490"/>
                  </a:lnTo>
                  <a:lnTo>
                    <a:pt x="458292" y="2459850"/>
                  </a:lnTo>
                  <a:lnTo>
                    <a:pt x="327240" y="2509697"/>
                  </a:lnTo>
                  <a:lnTo>
                    <a:pt x="474840" y="2140102"/>
                  </a:lnTo>
                  <a:lnTo>
                    <a:pt x="618147" y="2187016"/>
                  </a:lnTo>
                  <a:lnTo>
                    <a:pt x="618147" y="2173617"/>
                  </a:lnTo>
                  <a:lnTo>
                    <a:pt x="483806" y="2129612"/>
                  </a:lnTo>
                  <a:lnTo>
                    <a:pt x="627278" y="1974049"/>
                  </a:lnTo>
                  <a:lnTo>
                    <a:pt x="696810" y="2046046"/>
                  </a:lnTo>
                  <a:lnTo>
                    <a:pt x="696810" y="2027783"/>
                  </a:lnTo>
                  <a:lnTo>
                    <a:pt x="635889" y="1964702"/>
                  </a:lnTo>
                  <a:lnTo>
                    <a:pt x="703795" y="1891068"/>
                  </a:lnTo>
                  <a:lnTo>
                    <a:pt x="744093" y="1961324"/>
                  </a:lnTo>
                  <a:lnTo>
                    <a:pt x="744093" y="1935949"/>
                  </a:lnTo>
                  <a:lnTo>
                    <a:pt x="712774" y="1881339"/>
                  </a:lnTo>
                  <a:lnTo>
                    <a:pt x="749109" y="1841944"/>
                  </a:lnTo>
                  <a:lnTo>
                    <a:pt x="775119" y="1905711"/>
                  </a:lnTo>
                  <a:lnTo>
                    <a:pt x="775119" y="1872246"/>
                  </a:lnTo>
                  <a:lnTo>
                    <a:pt x="758571" y="1831682"/>
                  </a:lnTo>
                  <a:lnTo>
                    <a:pt x="889177" y="1690065"/>
                  </a:lnTo>
                  <a:lnTo>
                    <a:pt x="891692" y="1691474"/>
                  </a:lnTo>
                  <a:lnTo>
                    <a:pt x="893660" y="1693278"/>
                  </a:lnTo>
                  <a:lnTo>
                    <a:pt x="893660" y="1542110"/>
                  </a:lnTo>
                  <a:lnTo>
                    <a:pt x="892708" y="1540433"/>
                  </a:lnTo>
                  <a:lnTo>
                    <a:pt x="892708" y="1566087"/>
                  </a:lnTo>
                  <a:lnTo>
                    <a:pt x="889025" y="1569631"/>
                  </a:lnTo>
                  <a:lnTo>
                    <a:pt x="888276" y="1570062"/>
                  </a:lnTo>
                  <a:lnTo>
                    <a:pt x="876414" y="1557731"/>
                  </a:lnTo>
                  <a:lnTo>
                    <a:pt x="876414" y="1685340"/>
                  </a:lnTo>
                  <a:lnTo>
                    <a:pt x="753313" y="1818779"/>
                  </a:lnTo>
                  <a:lnTo>
                    <a:pt x="743839" y="1795564"/>
                  </a:lnTo>
                  <a:lnTo>
                    <a:pt x="743839" y="1829041"/>
                  </a:lnTo>
                  <a:lnTo>
                    <a:pt x="706183" y="1869859"/>
                  </a:lnTo>
                  <a:lnTo>
                    <a:pt x="697217" y="1854225"/>
                  </a:lnTo>
                  <a:lnTo>
                    <a:pt x="697217" y="1879587"/>
                  </a:lnTo>
                  <a:lnTo>
                    <a:pt x="627100" y="1955596"/>
                  </a:lnTo>
                  <a:lnTo>
                    <a:pt x="618477" y="1946668"/>
                  </a:lnTo>
                  <a:lnTo>
                    <a:pt x="618477" y="1964944"/>
                  </a:lnTo>
                  <a:lnTo>
                    <a:pt x="488556" y="2105774"/>
                  </a:lnTo>
                  <a:lnTo>
                    <a:pt x="566343" y="1910956"/>
                  </a:lnTo>
                  <a:lnTo>
                    <a:pt x="618477" y="1964944"/>
                  </a:lnTo>
                  <a:lnTo>
                    <a:pt x="618477" y="1946668"/>
                  </a:lnTo>
                  <a:lnTo>
                    <a:pt x="571512" y="1898027"/>
                  </a:lnTo>
                  <a:lnTo>
                    <a:pt x="627443" y="1757959"/>
                  </a:lnTo>
                  <a:lnTo>
                    <a:pt x="697217" y="1879587"/>
                  </a:lnTo>
                  <a:lnTo>
                    <a:pt x="697217" y="1854225"/>
                  </a:lnTo>
                  <a:lnTo>
                    <a:pt x="636816" y="1748904"/>
                  </a:lnTo>
                  <a:lnTo>
                    <a:pt x="701268" y="1724660"/>
                  </a:lnTo>
                  <a:lnTo>
                    <a:pt x="743839" y="1829041"/>
                  </a:lnTo>
                  <a:lnTo>
                    <a:pt x="743839" y="1795564"/>
                  </a:lnTo>
                  <a:lnTo>
                    <a:pt x="713105" y="1720215"/>
                  </a:lnTo>
                  <a:lnTo>
                    <a:pt x="862037" y="1664169"/>
                  </a:lnTo>
                  <a:lnTo>
                    <a:pt x="871867" y="1673225"/>
                  </a:lnTo>
                  <a:lnTo>
                    <a:pt x="871931" y="1673428"/>
                  </a:lnTo>
                  <a:lnTo>
                    <a:pt x="866267" y="1677289"/>
                  </a:lnTo>
                  <a:lnTo>
                    <a:pt x="875271" y="1682318"/>
                  </a:lnTo>
                  <a:lnTo>
                    <a:pt x="876414" y="1685340"/>
                  </a:lnTo>
                  <a:lnTo>
                    <a:pt x="876414" y="1557731"/>
                  </a:lnTo>
                  <a:lnTo>
                    <a:pt x="874991" y="1556258"/>
                  </a:lnTo>
                  <a:lnTo>
                    <a:pt x="874991" y="1574533"/>
                  </a:lnTo>
                  <a:lnTo>
                    <a:pt x="873709" y="1578381"/>
                  </a:lnTo>
                  <a:lnTo>
                    <a:pt x="865746" y="1582928"/>
                  </a:lnTo>
                  <a:lnTo>
                    <a:pt x="871029" y="1586458"/>
                  </a:lnTo>
                  <a:lnTo>
                    <a:pt x="870788" y="1587195"/>
                  </a:lnTo>
                  <a:lnTo>
                    <a:pt x="863193" y="1594510"/>
                  </a:lnTo>
                  <a:lnTo>
                    <a:pt x="863193" y="1650123"/>
                  </a:lnTo>
                  <a:lnTo>
                    <a:pt x="708279" y="1708391"/>
                  </a:lnTo>
                  <a:lnTo>
                    <a:pt x="696442" y="1679384"/>
                  </a:lnTo>
                  <a:lnTo>
                    <a:pt x="696442" y="1712849"/>
                  </a:lnTo>
                  <a:lnTo>
                    <a:pt x="636460" y="1735404"/>
                  </a:lnTo>
                  <a:lnTo>
                    <a:pt x="670687" y="1649691"/>
                  </a:lnTo>
                  <a:lnTo>
                    <a:pt x="696442" y="1712849"/>
                  </a:lnTo>
                  <a:lnTo>
                    <a:pt x="696442" y="1679384"/>
                  </a:lnTo>
                  <a:lnTo>
                    <a:pt x="677430" y="1632788"/>
                  </a:lnTo>
                  <a:lnTo>
                    <a:pt x="706285" y="1560550"/>
                  </a:lnTo>
                  <a:lnTo>
                    <a:pt x="862431" y="1612366"/>
                  </a:lnTo>
                  <a:lnTo>
                    <a:pt x="859497" y="1621180"/>
                  </a:lnTo>
                  <a:lnTo>
                    <a:pt x="852043" y="1620393"/>
                  </a:lnTo>
                  <a:lnTo>
                    <a:pt x="856132" y="1631315"/>
                  </a:lnTo>
                  <a:lnTo>
                    <a:pt x="852424" y="1642491"/>
                  </a:lnTo>
                  <a:lnTo>
                    <a:pt x="859917" y="1641411"/>
                  </a:lnTo>
                  <a:lnTo>
                    <a:pt x="863193" y="1650123"/>
                  </a:lnTo>
                  <a:lnTo>
                    <a:pt x="863193" y="1594510"/>
                  </a:lnTo>
                  <a:lnTo>
                    <a:pt x="859548" y="1598015"/>
                  </a:lnTo>
                  <a:lnTo>
                    <a:pt x="711009" y="1548739"/>
                  </a:lnTo>
                  <a:lnTo>
                    <a:pt x="751852" y="1446466"/>
                  </a:lnTo>
                  <a:lnTo>
                    <a:pt x="874991" y="1574533"/>
                  </a:lnTo>
                  <a:lnTo>
                    <a:pt x="874991" y="1556258"/>
                  </a:lnTo>
                  <a:lnTo>
                    <a:pt x="757008" y="1433550"/>
                  </a:lnTo>
                  <a:lnTo>
                    <a:pt x="781621" y="1371930"/>
                  </a:lnTo>
                  <a:lnTo>
                    <a:pt x="892708" y="1566087"/>
                  </a:lnTo>
                  <a:lnTo>
                    <a:pt x="892708" y="1540433"/>
                  </a:lnTo>
                  <a:lnTo>
                    <a:pt x="787654" y="1356829"/>
                  </a:lnTo>
                  <a:lnTo>
                    <a:pt x="914400" y="1039444"/>
                  </a:lnTo>
                  <a:lnTo>
                    <a:pt x="943864" y="1051179"/>
                  </a:lnTo>
                  <a:close/>
                </a:path>
              </a:pathLst>
            </a:custGeom>
            <a:solidFill>
              <a:srgbClr val="000000"/>
            </a:solidFill>
          </p:spPr>
          <p:txBody>
            <a:bodyPr wrap="square" lIns="0" tIns="0" rIns="0" bIns="0" rtlCol="0"/>
            <a:lstStyle/>
            <a:p>
              <a:endParaRPr/>
            </a:p>
          </p:txBody>
        </p:sp>
        <p:sp>
          <p:nvSpPr>
            <p:cNvPr id="27" name="object 27"/>
            <p:cNvSpPr/>
            <p:nvPr/>
          </p:nvSpPr>
          <p:spPr>
            <a:xfrm>
              <a:off x="4534661" y="2635758"/>
              <a:ext cx="358140" cy="370840"/>
            </a:xfrm>
            <a:custGeom>
              <a:avLst/>
              <a:gdLst/>
              <a:ahLst/>
              <a:cxnLst/>
              <a:rect l="l" t="t" r="r" b="b"/>
              <a:pathLst>
                <a:path w="358139" h="370839">
                  <a:moveTo>
                    <a:pt x="179070" y="0"/>
                  </a:moveTo>
                  <a:lnTo>
                    <a:pt x="131453" y="6616"/>
                  </a:lnTo>
                  <a:lnTo>
                    <a:pt x="88674" y="25287"/>
                  </a:lnTo>
                  <a:lnTo>
                    <a:pt x="52435" y="54244"/>
                  </a:lnTo>
                  <a:lnTo>
                    <a:pt x="24440" y="91722"/>
                  </a:lnTo>
                  <a:lnTo>
                    <a:pt x="6394" y="135951"/>
                  </a:lnTo>
                  <a:lnTo>
                    <a:pt x="0" y="185165"/>
                  </a:lnTo>
                  <a:lnTo>
                    <a:pt x="6394" y="234380"/>
                  </a:lnTo>
                  <a:lnTo>
                    <a:pt x="24440" y="278609"/>
                  </a:lnTo>
                  <a:lnTo>
                    <a:pt x="52435" y="316087"/>
                  </a:lnTo>
                  <a:lnTo>
                    <a:pt x="88674" y="345044"/>
                  </a:lnTo>
                  <a:lnTo>
                    <a:pt x="131453" y="363715"/>
                  </a:lnTo>
                  <a:lnTo>
                    <a:pt x="179070" y="370331"/>
                  </a:lnTo>
                  <a:lnTo>
                    <a:pt x="226686" y="363715"/>
                  </a:lnTo>
                  <a:lnTo>
                    <a:pt x="269465" y="345044"/>
                  </a:lnTo>
                  <a:lnTo>
                    <a:pt x="305704" y="316087"/>
                  </a:lnTo>
                  <a:lnTo>
                    <a:pt x="333699" y="278609"/>
                  </a:lnTo>
                  <a:lnTo>
                    <a:pt x="351745" y="234380"/>
                  </a:lnTo>
                  <a:lnTo>
                    <a:pt x="358139" y="185165"/>
                  </a:lnTo>
                  <a:lnTo>
                    <a:pt x="351745" y="135951"/>
                  </a:lnTo>
                  <a:lnTo>
                    <a:pt x="333699" y="91722"/>
                  </a:lnTo>
                  <a:lnTo>
                    <a:pt x="305704" y="54244"/>
                  </a:lnTo>
                  <a:lnTo>
                    <a:pt x="269465" y="25287"/>
                  </a:lnTo>
                  <a:lnTo>
                    <a:pt x="226686" y="6616"/>
                  </a:lnTo>
                  <a:lnTo>
                    <a:pt x="179070" y="0"/>
                  </a:lnTo>
                  <a:close/>
                </a:path>
              </a:pathLst>
            </a:custGeom>
            <a:solidFill>
              <a:srgbClr val="BEBEBE"/>
            </a:solidFill>
          </p:spPr>
          <p:txBody>
            <a:bodyPr wrap="square" lIns="0" tIns="0" rIns="0" bIns="0" rtlCol="0"/>
            <a:lstStyle/>
            <a:p>
              <a:endParaRPr/>
            </a:p>
          </p:txBody>
        </p:sp>
        <p:sp>
          <p:nvSpPr>
            <p:cNvPr id="28" name="object 28"/>
            <p:cNvSpPr/>
            <p:nvPr/>
          </p:nvSpPr>
          <p:spPr>
            <a:xfrm>
              <a:off x="4534661" y="2635758"/>
              <a:ext cx="358140" cy="370840"/>
            </a:xfrm>
            <a:custGeom>
              <a:avLst/>
              <a:gdLst/>
              <a:ahLst/>
              <a:cxnLst/>
              <a:rect l="l" t="t" r="r" b="b"/>
              <a:pathLst>
                <a:path w="358139" h="370839">
                  <a:moveTo>
                    <a:pt x="0" y="185165"/>
                  </a:moveTo>
                  <a:lnTo>
                    <a:pt x="6394" y="135951"/>
                  </a:lnTo>
                  <a:lnTo>
                    <a:pt x="24440" y="91722"/>
                  </a:lnTo>
                  <a:lnTo>
                    <a:pt x="52435" y="54244"/>
                  </a:lnTo>
                  <a:lnTo>
                    <a:pt x="88674" y="25287"/>
                  </a:lnTo>
                  <a:lnTo>
                    <a:pt x="131453" y="6616"/>
                  </a:lnTo>
                  <a:lnTo>
                    <a:pt x="179070" y="0"/>
                  </a:lnTo>
                  <a:lnTo>
                    <a:pt x="226686" y="6616"/>
                  </a:lnTo>
                  <a:lnTo>
                    <a:pt x="269465" y="25287"/>
                  </a:lnTo>
                  <a:lnTo>
                    <a:pt x="305704" y="54244"/>
                  </a:lnTo>
                  <a:lnTo>
                    <a:pt x="333699" y="91722"/>
                  </a:lnTo>
                  <a:lnTo>
                    <a:pt x="351745" y="135951"/>
                  </a:lnTo>
                  <a:lnTo>
                    <a:pt x="358139" y="185165"/>
                  </a:lnTo>
                  <a:lnTo>
                    <a:pt x="351745" y="234380"/>
                  </a:lnTo>
                  <a:lnTo>
                    <a:pt x="333699" y="278609"/>
                  </a:lnTo>
                  <a:lnTo>
                    <a:pt x="305704" y="316087"/>
                  </a:lnTo>
                  <a:lnTo>
                    <a:pt x="269465" y="345044"/>
                  </a:lnTo>
                  <a:lnTo>
                    <a:pt x="226686" y="363715"/>
                  </a:lnTo>
                  <a:lnTo>
                    <a:pt x="179070" y="370331"/>
                  </a:lnTo>
                  <a:lnTo>
                    <a:pt x="131453" y="363715"/>
                  </a:lnTo>
                  <a:lnTo>
                    <a:pt x="88674" y="345044"/>
                  </a:lnTo>
                  <a:lnTo>
                    <a:pt x="52435" y="316087"/>
                  </a:lnTo>
                  <a:lnTo>
                    <a:pt x="24440" y="278609"/>
                  </a:lnTo>
                  <a:lnTo>
                    <a:pt x="6394" y="234380"/>
                  </a:lnTo>
                  <a:lnTo>
                    <a:pt x="0" y="185165"/>
                  </a:lnTo>
                  <a:close/>
                </a:path>
              </a:pathLst>
            </a:custGeom>
            <a:ln w="25908">
              <a:solidFill>
                <a:srgbClr val="BBBBBB"/>
              </a:solidFill>
            </a:ln>
          </p:spPr>
          <p:txBody>
            <a:bodyPr wrap="square" lIns="0" tIns="0" rIns="0" bIns="0" rtlCol="0"/>
            <a:lstStyle/>
            <a:p>
              <a:endParaRPr/>
            </a:p>
          </p:txBody>
        </p:sp>
        <p:sp>
          <p:nvSpPr>
            <p:cNvPr id="29" name="object 29"/>
            <p:cNvSpPr/>
            <p:nvPr/>
          </p:nvSpPr>
          <p:spPr>
            <a:xfrm>
              <a:off x="3685667" y="2459989"/>
              <a:ext cx="847090" cy="676275"/>
            </a:xfrm>
            <a:custGeom>
              <a:avLst/>
              <a:gdLst/>
              <a:ahLst/>
              <a:cxnLst/>
              <a:rect l="l" t="t" r="r" b="b"/>
              <a:pathLst>
                <a:path w="847089" h="676275">
                  <a:moveTo>
                    <a:pt x="846836" y="360045"/>
                  </a:moveTo>
                  <a:lnTo>
                    <a:pt x="830770" y="341376"/>
                  </a:lnTo>
                  <a:lnTo>
                    <a:pt x="791210" y="295402"/>
                  </a:lnTo>
                  <a:lnTo>
                    <a:pt x="778916" y="324751"/>
                  </a:lnTo>
                  <a:lnTo>
                    <a:pt x="4826" y="0"/>
                  </a:lnTo>
                  <a:lnTo>
                    <a:pt x="0" y="11684"/>
                  </a:lnTo>
                  <a:lnTo>
                    <a:pt x="774014" y="336461"/>
                  </a:lnTo>
                  <a:lnTo>
                    <a:pt x="767537" y="351904"/>
                  </a:lnTo>
                  <a:lnTo>
                    <a:pt x="762127" y="351282"/>
                  </a:lnTo>
                  <a:lnTo>
                    <a:pt x="764768" y="358533"/>
                  </a:lnTo>
                  <a:lnTo>
                    <a:pt x="761746" y="365760"/>
                  </a:lnTo>
                  <a:lnTo>
                    <a:pt x="767270" y="365391"/>
                  </a:lnTo>
                  <a:lnTo>
                    <a:pt x="773036" y="381177"/>
                  </a:lnTo>
                  <a:lnTo>
                    <a:pt x="254" y="663829"/>
                  </a:lnTo>
                  <a:lnTo>
                    <a:pt x="4572" y="675767"/>
                  </a:lnTo>
                  <a:lnTo>
                    <a:pt x="777392" y="393103"/>
                  </a:lnTo>
                  <a:lnTo>
                    <a:pt x="788289" y="422910"/>
                  </a:lnTo>
                  <a:lnTo>
                    <a:pt x="831837" y="376809"/>
                  </a:lnTo>
                  <a:lnTo>
                    <a:pt x="846836" y="360934"/>
                  </a:lnTo>
                  <a:lnTo>
                    <a:pt x="841921" y="360375"/>
                  </a:lnTo>
                  <a:lnTo>
                    <a:pt x="846836" y="360045"/>
                  </a:lnTo>
                  <a:close/>
                </a:path>
              </a:pathLst>
            </a:custGeom>
            <a:solidFill>
              <a:srgbClr val="000000"/>
            </a:solidFill>
          </p:spPr>
          <p:txBody>
            <a:bodyPr wrap="square" lIns="0" tIns="0" rIns="0" bIns="0" rtlCol="0"/>
            <a:lstStyle/>
            <a:p>
              <a:endParaRPr/>
            </a:p>
          </p:txBody>
        </p:sp>
        <p:sp>
          <p:nvSpPr>
            <p:cNvPr id="30" name="object 30"/>
            <p:cNvSpPr/>
            <p:nvPr/>
          </p:nvSpPr>
          <p:spPr>
            <a:xfrm>
              <a:off x="4534661" y="3294126"/>
              <a:ext cx="358140" cy="372110"/>
            </a:xfrm>
            <a:custGeom>
              <a:avLst/>
              <a:gdLst/>
              <a:ahLst/>
              <a:cxnLst/>
              <a:rect l="l" t="t" r="r" b="b"/>
              <a:pathLst>
                <a:path w="358139" h="372110">
                  <a:moveTo>
                    <a:pt x="179070" y="0"/>
                  </a:moveTo>
                  <a:lnTo>
                    <a:pt x="131453" y="6637"/>
                  </a:lnTo>
                  <a:lnTo>
                    <a:pt x="88674" y="25371"/>
                  </a:lnTo>
                  <a:lnTo>
                    <a:pt x="52435" y="54435"/>
                  </a:lnTo>
                  <a:lnTo>
                    <a:pt x="24440" y="92060"/>
                  </a:lnTo>
                  <a:lnTo>
                    <a:pt x="6394" y="136480"/>
                  </a:lnTo>
                  <a:lnTo>
                    <a:pt x="0" y="185927"/>
                  </a:lnTo>
                  <a:lnTo>
                    <a:pt x="6394" y="235375"/>
                  </a:lnTo>
                  <a:lnTo>
                    <a:pt x="24440" y="279795"/>
                  </a:lnTo>
                  <a:lnTo>
                    <a:pt x="52435" y="317420"/>
                  </a:lnTo>
                  <a:lnTo>
                    <a:pt x="88674" y="346484"/>
                  </a:lnTo>
                  <a:lnTo>
                    <a:pt x="131453" y="365218"/>
                  </a:lnTo>
                  <a:lnTo>
                    <a:pt x="179070" y="371856"/>
                  </a:lnTo>
                  <a:lnTo>
                    <a:pt x="226686" y="365218"/>
                  </a:lnTo>
                  <a:lnTo>
                    <a:pt x="269465" y="346484"/>
                  </a:lnTo>
                  <a:lnTo>
                    <a:pt x="305704" y="317420"/>
                  </a:lnTo>
                  <a:lnTo>
                    <a:pt x="333699" y="279795"/>
                  </a:lnTo>
                  <a:lnTo>
                    <a:pt x="351745" y="235375"/>
                  </a:lnTo>
                  <a:lnTo>
                    <a:pt x="358139" y="185927"/>
                  </a:lnTo>
                  <a:lnTo>
                    <a:pt x="351745" y="136480"/>
                  </a:lnTo>
                  <a:lnTo>
                    <a:pt x="333699" y="92060"/>
                  </a:lnTo>
                  <a:lnTo>
                    <a:pt x="305704" y="54435"/>
                  </a:lnTo>
                  <a:lnTo>
                    <a:pt x="269465" y="25371"/>
                  </a:lnTo>
                  <a:lnTo>
                    <a:pt x="226686" y="6637"/>
                  </a:lnTo>
                  <a:lnTo>
                    <a:pt x="179070" y="0"/>
                  </a:lnTo>
                  <a:close/>
                </a:path>
              </a:pathLst>
            </a:custGeom>
            <a:solidFill>
              <a:srgbClr val="BEBEBE"/>
            </a:solidFill>
          </p:spPr>
          <p:txBody>
            <a:bodyPr wrap="square" lIns="0" tIns="0" rIns="0" bIns="0" rtlCol="0"/>
            <a:lstStyle/>
            <a:p>
              <a:endParaRPr/>
            </a:p>
          </p:txBody>
        </p:sp>
        <p:sp>
          <p:nvSpPr>
            <p:cNvPr id="31" name="object 31"/>
            <p:cNvSpPr/>
            <p:nvPr/>
          </p:nvSpPr>
          <p:spPr>
            <a:xfrm>
              <a:off x="4534661" y="3294126"/>
              <a:ext cx="358140" cy="372110"/>
            </a:xfrm>
            <a:custGeom>
              <a:avLst/>
              <a:gdLst/>
              <a:ahLst/>
              <a:cxnLst/>
              <a:rect l="l" t="t" r="r" b="b"/>
              <a:pathLst>
                <a:path w="358139" h="372110">
                  <a:moveTo>
                    <a:pt x="0" y="185927"/>
                  </a:moveTo>
                  <a:lnTo>
                    <a:pt x="6394" y="136480"/>
                  </a:lnTo>
                  <a:lnTo>
                    <a:pt x="24440" y="92060"/>
                  </a:lnTo>
                  <a:lnTo>
                    <a:pt x="52435" y="54435"/>
                  </a:lnTo>
                  <a:lnTo>
                    <a:pt x="88674" y="25371"/>
                  </a:lnTo>
                  <a:lnTo>
                    <a:pt x="131453" y="6637"/>
                  </a:lnTo>
                  <a:lnTo>
                    <a:pt x="179070" y="0"/>
                  </a:lnTo>
                  <a:lnTo>
                    <a:pt x="226686" y="6637"/>
                  </a:lnTo>
                  <a:lnTo>
                    <a:pt x="269465" y="25371"/>
                  </a:lnTo>
                  <a:lnTo>
                    <a:pt x="305704" y="54435"/>
                  </a:lnTo>
                  <a:lnTo>
                    <a:pt x="333699" y="92060"/>
                  </a:lnTo>
                  <a:lnTo>
                    <a:pt x="351745" y="136480"/>
                  </a:lnTo>
                  <a:lnTo>
                    <a:pt x="358139" y="185927"/>
                  </a:lnTo>
                  <a:lnTo>
                    <a:pt x="351745" y="235375"/>
                  </a:lnTo>
                  <a:lnTo>
                    <a:pt x="333699" y="279795"/>
                  </a:lnTo>
                  <a:lnTo>
                    <a:pt x="305704" y="317420"/>
                  </a:lnTo>
                  <a:lnTo>
                    <a:pt x="269465" y="346484"/>
                  </a:lnTo>
                  <a:lnTo>
                    <a:pt x="226686" y="365218"/>
                  </a:lnTo>
                  <a:lnTo>
                    <a:pt x="179070" y="371856"/>
                  </a:lnTo>
                  <a:lnTo>
                    <a:pt x="131453" y="365218"/>
                  </a:lnTo>
                  <a:lnTo>
                    <a:pt x="88674" y="346484"/>
                  </a:lnTo>
                  <a:lnTo>
                    <a:pt x="52435" y="317420"/>
                  </a:lnTo>
                  <a:lnTo>
                    <a:pt x="24440" y="279795"/>
                  </a:lnTo>
                  <a:lnTo>
                    <a:pt x="6394" y="235375"/>
                  </a:lnTo>
                  <a:lnTo>
                    <a:pt x="0" y="185927"/>
                  </a:lnTo>
                  <a:close/>
                </a:path>
              </a:pathLst>
            </a:custGeom>
            <a:ln w="25908">
              <a:solidFill>
                <a:srgbClr val="BBBBBB"/>
              </a:solidFill>
            </a:ln>
          </p:spPr>
          <p:txBody>
            <a:bodyPr wrap="square" lIns="0" tIns="0" rIns="0" bIns="0" rtlCol="0"/>
            <a:lstStyle/>
            <a:p>
              <a:endParaRPr/>
            </a:p>
          </p:txBody>
        </p:sp>
        <p:sp>
          <p:nvSpPr>
            <p:cNvPr id="32" name="object 32"/>
            <p:cNvSpPr/>
            <p:nvPr/>
          </p:nvSpPr>
          <p:spPr>
            <a:xfrm>
              <a:off x="3683254" y="2461767"/>
              <a:ext cx="849630" cy="1328420"/>
            </a:xfrm>
            <a:custGeom>
              <a:avLst/>
              <a:gdLst/>
              <a:ahLst/>
              <a:cxnLst/>
              <a:rect l="l" t="t" r="r" b="b"/>
              <a:pathLst>
                <a:path w="849629" h="1328420">
                  <a:moveTo>
                    <a:pt x="849249" y="359156"/>
                  </a:moveTo>
                  <a:lnTo>
                    <a:pt x="770382" y="391414"/>
                  </a:lnTo>
                  <a:lnTo>
                    <a:pt x="794232" y="412318"/>
                  </a:lnTo>
                  <a:lnTo>
                    <a:pt x="568236" y="670242"/>
                  </a:lnTo>
                  <a:lnTo>
                    <a:pt x="9652" y="0"/>
                  </a:lnTo>
                  <a:lnTo>
                    <a:pt x="0" y="8128"/>
                  </a:lnTo>
                  <a:lnTo>
                    <a:pt x="559765" y="679907"/>
                  </a:lnTo>
                  <a:lnTo>
                    <a:pt x="424573" y="834199"/>
                  </a:lnTo>
                  <a:lnTo>
                    <a:pt x="7239" y="661162"/>
                  </a:lnTo>
                  <a:lnTo>
                    <a:pt x="2413" y="672846"/>
                  </a:lnTo>
                  <a:lnTo>
                    <a:pt x="415785" y="844232"/>
                  </a:lnTo>
                  <a:lnTo>
                    <a:pt x="0" y="1318768"/>
                  </a:lnTo>
                  <a:lnTo>
                    <a:pt x="5156" y="1323251"/>
                  </a:lnTo>
                  <a:lnTo>
                    <a:pt x="6985" y="1328293"/>
                  </a:lnTo>
                  <a:lnTo>
                    <a:pt x="779640" y="1049401"/>
                  </a:lnTo>
                  <a:lnTo>
                    <a:pt x="790448" y="1079246"/>
                  </a:lnTo>
                  <a:lnTo>
                    <a:pt x="834364" y="1033145"/>
                  </a:lnTo>
                  <a:lnTo>
                    <a:pt x="849249" y="1017524"/>
                  </a:lnTo>
                  <a:lnTo>
                    <a:pt x="847242" y="1017295"/>
                  </a:lnTo>
                  <a:lnTo>
                    <a:pt x="848995" y="1017168"/>
                  </a:lnTo>
                  <a:lnTo>
                    <a:pt x="849249" y="1017270"/>
                  </a:lnTo>
                  <a:lnTo>
                    <a:pt x="849249" y="1017143"/>
                  </a:lnTo>
                  <a:lnTo>
                    <a:pt x="838695" y="972566"/>
                  </a:lnTo>
                  <a:lnTo>
                    <a:pt x="829691" y="934339"/>
                  </a:lnTo>
                  <a:lnTo>
                    <a:pt x="805307" y="954697"/>
                  </a:lnTo>
                  <a:lnTo>
                    <a:pt x="791286" y="937882"/>
                  </a:lnTo>
                  <a:lnTo>
                    <a:pt x="791286" y="957745"/>
                  </a:lnTo>
                  <a:lnTo>
                    <a:pt x="785774" y="971016"/>
                  </a:lnTo>
                  <a:lnTo>
                    <a:pt x="776363" y="978877"/>
                  </a:lnTo>
                  <a:lnTo>
                    <a:pt x="776363" y="993711"/>
                  </a:lnTo>
                  <a:lnTo>
                    <a:pt x="770305" y="1008303"/>
                  </a:lnTo>
                  <a:lnTo>
                    <a:pt x="764540" y="1007618"/>
                  </a:lnTo>
                  <a:lnTo>
                    <a:pt x="767346" y="1015415"/>
                  </a:lnTo>
                  <a:lnTo>
                    <a:pt x="764159" y="1023112"/>
                  </a:lnTo>
                  <a:lnTo>
                    <a:pt x="769988" y="1022705"/>
                  </a:lnTo>
                  <a:lnTo>
                    <a:pt x="775322" y="1037463"/>
                  </a:lnTo>
                  <a:lnTo>
                    <a:pt x="26708" y="1307680"/>
                  </a:lnTo>
                  <a:lnTo>
                    <a:pt x="428193" y="849376"/>
                  </a:lnTo>
                  <a:lnTo>
                    <a:pt x="776363" y="993711"/>
                  </a:lnTo>
                  <a:lnTo>
                    <a:pt x="776363" y="978877"/>
                  </a:lnTo>
                  <a:lnTo>
                    <a:pt x="775423" y="979652"/>
                  </a:lnTo>
                  <a:lnTo>
                    <a:pt x="436994" y="839343"/>
                  </a:lnTo>
                  <a:lnTo>
                    <a:pt x="568007" y="689787"/>
                  </a:lnTo>
                  <a:lnTo>
                    <a:pt x="791286" y="957745"/>
                  </a:lnTo>
                  <a:lnTo>
                    <a:pt x="791286" y="937882"/>
                  </a:lnTo>
                  <a:lnTo>
                    <a:pt x="576465" y="680135"/>
                  </a:lnTo>
                  <a:lnTo>
                    <a:pt x="803770" y="420674"/>
                  </a:lnTo>
                  <a:lnTo>
                    <a:pt x="827659" y="441579"/>
                  </a:lnTo>
                  <a:lnTo>
                    <a:pt x="837831" y="402717"/>
                  </a:lnTo>
                  <a:lnTo>
                    <a:pt x="849249" y="359156"/>
                  </a:lnTo>
                  <a:close/>
                </a:path>
              </a:pathLst>
            </a:custGeom>
            <a:solidFill>
              <a:srgbClr val="000000"/>
            </a:solidFill>
          </p:spPr>
          <p:txBody>
            <a:bodyPr wrap="square" lIns="0" tIns="0" rIns="0" bIns="0" rtlCol="0"/>
            <a:lstStyle/>
            <a:p>
              <a:endParaRPr/>
            </a:p>
          </p:txBody>
        </p:sp>
        <p:sp>
          <p:nvSpPr>
            <p:cNvPr id="33" name="object 33"/>
            <p:cNvSpPr/>
            <p:nvPr/>
          </p:nvSpPr>
          <p:spPr>
            <a:xfrm>
              <a:off x="3323082" y="1593342"/>
              <a:ext cx="358140" cy="370840"/>
            </a:xfrm>
            <a:custGeom>
              <a:avLst/>
              <a:gdLst/>
              <a:ahLst/>
              <a:cxnLst/>
              <a:rect l="l" t="t" r="r" b="b"/>
              <a:pathLst>
                <a:path w="358139" h="370839">
                  <a:moveTo>
                    <a:pt x="179069" y="0"/>
                  </a:moveTo>
                  <a:lnTo>
                    <a:pt x="131453" y="6616"/>
                  </a:lnTo>
                  <a:lnTo>
                    <a:pt x="88674" y="25287"/>
                  </a:lnTo>
                  <a:lnTo>
                    <a:pt x="52435" y="54244"/>
                  </a:lnTo>
                  <a:lnTo>
                    <a:pt x="24440" y="91722"/>
                  </a:lnTo>
                  <a:lnTo>
                    <a:pt x="6394" y="135951"/>
                  </a:lnTo>
                  <a:lnTo>
                    <a:pt x="0" y="185166"/>
                  </a:lnTo>
                  <a:lnTo>
                    <a:pt x="6394" y="234380"/>
                  </a:lnTo>
                  <a:lnTo>
                    <a:pt x="24440" y="278609"/>
                  </a:lnTo>
                  <a:lnTo>
                    <a:pt x="52435" y="316087"/>
                  </a:lnTo>
                  <a:lnTo>
                    <a:pt x="88674" y="345044"/>
                  </a:lnTo>
                  <a:lnTo>
                    <a:pt x="131453" y="363715"/>
                  </a:lnTo>
                  <a:lnTo>
                    <a:pt x="179069" y="370332"/>
                  </a:lnTo>
                  <a:lnTo>
                    <a:pt x="226686" y="363715"/>
                  </a:lnTo>
                  <a:lnTo>
                    <a:pt x="269465" y="345044"/>
                  </a:lnTo>
                  <a:lnTo>
                    <a:pt x="305704" y="316087"/>
                  </a:lnTo>
                  <a:lnTo>
                    <a:pt x="333699" y="278609"/>
                  </a:lnTo>
                  <a:lnTo>
                    <a:pt x="351745" y="234380"/>
                  </a:lnTo>
                  <a:lnTo>
                    <a:pt x="358139" y="185166"/>
                  </a:lnTo>
                  <a:lnTo>
                    <a:pt x="351745" y="135951"/>
                  </a:lnTo>
                  <a:lnTo>
                    <a:pt x="333699" y="91722"/>
                  </a:lnTo>
                  <a:lnTo>
                    <a:pt x="305704" y="54244"/>
                  </a:lnTo>
                  <a:lnTo>
                    <a:pt x="269465" y="25287"/>
                  </a:lnTo>
                  <a:lnTo>
                    <a:pt x="226686" y="6616"/>
                  </a:lnTo>
                  <a:lnTo>
                    <a:pt x="179069" y="0"/>
                  </a:lnTo>
                  <a:close/>
                </a:path>
              </a:pathLst>
            </a:custGeom>
            <a:solidFill>
              <a:srgbClr val="BEBEBE"/>
            </a:solidFill>
          </p:spPr>
          <p:txBody>
            <a:bodyPr wrap="square" lIns="0" tIns="0" rIns="0" bIns="0" rtlCol="0"/>
            <a:lstStyle/>
            <a:p>
              <a:endParaRPr/>
            </a:p>
          </p:txBody>
        </p:sp>
        <p:sp>
          <p:nvSpPr>
            <p:cNvPr id="34" name="object 34"/>
            <p:cNvSpPr/>
            <p:nvPr/>
          </p:nvSpPr>
          <p:spPr>
            <a:xfrm>
              <a:off x="3323082" y="1593342"/>
              <a:ext cx="358140" cy="370840"/>
            </a:xfrm>
            <a:custGeom>
              <a:avLst/>
              <a:gdLst/>
              <a:ahLst/>
              <a:cxnLst/>
              <a:rect l="l" t="t" r="r" b="b"/>
              <a:pathLst>
                <a:path w="358139" h="370839">
                  <a:moveTo>
                    <a:pt x="0" y="185166"/>
                  </a:moveTo>
                  <a:lnTo>
                    <a:pt x="6394" y="135951"/>
                  </a:lnTo>
                  <a:lnTo>
                    <a:pt x="24440" y="91722"/>
                  </a:lnTo>
                  <a:lnTo>
                    <a:pt x="52435" y="54244"/>
                  </a:lnTo>
                  <a:lnTo>
                    <a:pt x="88674" y="25287"/>
                  </a:lnTo>
                  <a:lnTo>
                    <a:pt x="131453" y="6616"/>
                  </a:lnTo>
                  <a:lnTo>
                    <a:pt x="179069" y="0"/>
                  </a:lnTo>
                  <a:lnTo>
                    <a:pt x="226686" y="6616"/>
                  </a:lnTo>
                  <a:lnTo>
                    <a:pt x="269465" y="25287"/>
                  </a:lnTo>
                  <a:lnTo>
                    <a:pt x="305704" y="54244"/>
                  </a:lnTo>
                  <a:lnTo>
                    <a:pt x="333699" y="91722"/>
                  </a:lnTo>
                  <a:lnTo>
                    <a:pt x="351745" y="135951"/>
                  </a:lnTo>
                  <a:lnTo>
                    <a:pt x="358139" y="185166"/>
                  </a:lnTo>
                  <a:lnTo>
                    <a:pt x="351745" y="234380"/>
                  </a:lnTo>
                  <a:lnTo>
                    <a:pt x="333699" y="278609"/>
                  </a:lnTo>
                  <a:lnTo>
                    <a:pt x="305704" y="316087"/>
                  </a:lnTo>
                  <a:lnTo>
                    <a:pt x="269465" y="345044"/>
                  </a:lnTo>
                  <a:lnTo>
                    <a:pt x="226686" y="363715"/>
                  </a:lnTo>
                  <a:lnTo>
                    <a:pt x="179069" y="370332"/>
                  </a:lnTo>
                  <a:lnTo>
                    <a:pt x="131453" y="363715"/>
                  </a:lnTo>
                  <a:lnTo>
                    <a:pt x="88674" y="345044"/>
                  </a:lnTo>
                  <a:lnTo>
                    <a:pt x="52435" y="316087"/>
                  </a:lnTo>
                  <a:lnTo>
                    <a:pt x="24440" y="278609"/>
                  </a:lnTo>
                  <a:lnTo>
                    <a:pt x="6394" y="234380"/>
                  </a:lnTo>
                  <a:lnTo>
                    <a:pt x="0" y="185166"/>
                  </a:lnTo>
                  <a:close/>
                </a:path>
              </a:pathLst>
            </a:custGeom>
            <a:ln w="25908">
              <a:solidFill>
                <a:srgbClr val="BBBBBB"/>
              </a:solidFill>
            </a:ln>
          </p:spPr>
          <p:txBody>
            <a:bodyPr wrap="square" lIns="0" tIns="0" rIns="0" bIns="0" rtlCol="0"/>
            <a:lstStyle/>
            <a:p>
              <a:endParaRPr/>
            </a:p>
          </p:txBody>
        </p:sp>
        <p:sp>
          <p:nvSpPr>
            <p:cNvPr id="35" name="object 35"/>
            <p:cNvSpPr/>
            <p:nvPr/>
          </p:nvSpPr>
          <p:spPr>
            <a:xfrm>
              <a:off x="3674745" y="1774443"/>
              <a:ext cx="858519" cy="1705610"/>
            </a:xfrm>
            <a:custGeom>
              <a:avLst/>
              <a:gdLst/>
              <a:ahLst/>
              <a:cxnLst/>
              <a:rect l="l" t="t" r="r" b="b"/>
              <a:pathLst>
                <a:path w="858520" h="1705610">
                  <a:moveTo>
                    <a:pt x="858266" y="1046099"/>
                  </a:moveTo>
                  <a:lnTo>
                    <a:pt x="848131" y="1001014"/>
                  </a:lnTo>
                  <a:lnTo>
                    <a:pt x="839597" y="963041"/>
                  </a:lnTo>
                  <a:lnTo>
                    <a:pt x="814997" y="983145"/>
                  </a:lnTo>
                  <a:lnTo>
                    <a:pt x="10668" y="0"/>
                  </a:lnTo>
                  <a:lnTo>
                    <a:pt x="5715" y="4064"/>
                  </a:lnTo>
                  <a:lnTo>
                    <a:pt x="0" y="6858"/>
                  </a:lnTo>
                  <a:lnTo>
                    <a:pt x="818540" y="1639912"/>
                  </a:lnTo>
                  <a:lnTo>
                    <a:pt x="790067" y="1654175"/>
                  </a:lnTo>
                  <a:lnTo>
                    <a:pt x="858266" y="1705229"/>
                  </a:lnTo>
                  <a:lnTo>
                    <a:pt x="858266" y="1651254"/>
                  </a:lnTo>
                  <a:lnTo>
                    <a:pt x="858266" y="1620012"/>
                  </a:lnTo>
                  <a:lnTo>
                    <a:pt x="829856" y="1634248"/>
                  </a:lnTo>
                  <a:lnTo>
                    <a:pt x="37160" y="52628"/>
                  </a:lnTo>
                  <a:lnTo>
                    <a:pt x="805141" y="991196"/>
                  </a:lnTo>
                  <a:lnTo>
                    <a:pt x="780542" y="1011301"/>
                  </a:lnTo>
                  <a:lnTo>
                    <a:pt x="858266" y="1046099"/>
                  </a:lnTo>
                  <a:close/>
                </a:path>
              </a:pathLst>
            </a:custGeom>
            <a:solidFill>
              <a:srgbClr val="000000"/>
            </a:solidFill>
          </p:spPr>
          <p:txBody>
            <a:bodyPr wrap="square" lIns="0" tIns="0" rIns="0" bIns="0" rtlCol="0"/>
            <a:lstStyle/>
            <a:p>
              <a:endParaRPr/>
            </a:p>
          </p:txBody>
        </p:sp>
      </p:grpSp>
      <p:sp>
        <p:nvSpPr>
          <p:cNvPr id="36" name="object 36"/>
          <p:cNvSpPr/>
          <p:nvPr/>
        </p:nvSpPr>
        <p:spPr>
          <a:xfrm>
            <a:off x="6592823" y="1309116"/>
            <a:ext cx="2875787" cy="3691128"/>
          </a:xfrm>
          <a:prstGeom prst="rect">
            <a:avLst/>
          </a:prstGeom>
          <a:blipFill>
            <a:blip r:embed="rId2" cstate="print"/>
            <a:stretch>
              <a:fillRect/>
            </a:stretch>
          </a:blipFill>
        </p:spPr>
        <p:txBody>
          <a:bodyPr wrap="square" lIns="0" tIns="0" rIns="0" bIns="0" rtlCol="0"/>
          <a:lstStyle/>
          <a:p>
            <a:endParaRPr/>
          </a:p>
        </p:txBody>
      </p:sp>
      <p:sp>
        <p:nvSpPr>
          <p:cNvPr id="37" name="object 37"/>
          <p:cNvSpPr txBox="1"/>
          <p:nvPr/>
        </p:nvSpPr>
        <p:spPr>
          <a:xfrm>
            <a:off x="1959610" y="1045845"/>
            <a:ext cx="59182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Input</a:t>
            </a:r>
            <a:endParaRPr sz="2000">
              <a:latin typeface="Arial"/>
              <a:cs typeface="Arial"/>
            </a:endParaRPr>
          </a:p>
        </p:txBody>
      </p:sp>
      <p:sp>
        <p:nvSpPr>
          <p:cNvPr id="38" name="object 38"/>
          <p:cNvSpPr txBox="1"/>
          <p:nvPr/>
        </p:nvSpPr>
        <p:spPr>
          <a:xfrm>
            <a:off x="3190113" y="1287018"/>
            <a:ext cx="83248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Hid</a:t>
            </a:r>
            <a:r>
              <a:rPr sz="2000" spc="5" dirty="0">
                <a:latin typeface="Arial"/>
                <a:cs typeface="Arial"/>
              </a:rPr>
              <a:t>d</a:t>
            </a:r>
            <a:r>
              <a:rPr sz="2000" dirty="0">
                <a:latin typeface="Arial"/>
                <a:cs typeface="Arial"/>
              </a:rPr>
              <a:t>en</a:t>
            </a:r>
            <a:endParaRPr sz="2000">
              <a:latin typeface="Arial"/>
              <a:cs typeface="Arial"/>
            </a:endParaRPr>
          </a:p>
        </p:txBody>
      </p:sp>
      <p:sp>
        <p:nvSpPr>
          <p:cNvPr id="39" name="object 39"/>
          <p:cNvSpPr txBox="1"/>
          <p:nvPr/>
        </p:nvSpPr>
        <p:spPr>
          <a:xfrm>
            <a:off x="4361179" y="2183130"/>
            <a:ext cx="78994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Output</a:t>
            </a:r>
            <a:endParaRPr sz="2000">
              <a:latin typeface="Arial"/>
              <a:cs typeface="Arial"/>
            </a:endParaRPr>
          </a:p>
        </p:txBody>
      </p:sp>
      <p:sp>
        <p:nvSpPr>
          <p:cNvPr id="40" name="object 40"/>
          <p:cNvSpPr txBox="1"/>
          <p:nvPr/>
        </p:nvSpPr>
        <p:spPr>
          <a:xfrm>
            <a:off x="6536181" y="1012951"/>
            <a:ext cx="59182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Input</a:t>
            </a:r>
            <a:endParaRPr sz="2000">
              <a:latin typeface="Arial"/>
              <a:cs typeface="Arial"/>
            </a:endParaRPr>
          </a:p>
        </p:txBody>
      </p:sp>
      <p:sp>
        <p:nvSpPr>
          <p:cNvPr id="41" name="object 41"/>
          <p:cNvSpPr txBox="1"/>
          <p:nvPr/>
        </p:nvSpPr>
        <p:spPr>
          <a:xfrm>
            <a:off x="7767066" y="1253997"/>
            <a:ext cx="83248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Hid</a:t>
            </a:r>
            <a:r>
              <a:rPr sz="2000" spc="5" dirty="0">
                <a:latin typeface="Arial"/>
                <a:cs typeface="Arial"/>
              </a:rPr>
              <a:t>d</a:t>
            </a:r>
            <a:r>
              <a:rPr sz="2000" dirty="0">
                <a:latin typeface="Arial"/>
                <a:cs typeface="Arial"/>
              </a:rPr>
              <a:t>en</a:t>
            </a:r>
            <a:endParaRPr sz="2000">
              <a:latin typeface="Arial"/>
              <a:cs typeface="Arial"/>
            </a:endParaRPr>
          </a:p>
        </p:txBody>
      </p:sp>
      <p:sp>
        <p:nvSpPr>
          <p:cNvPr id="42" name="object 42"/>
          <p:cNvSpPr txBox="1"/>
          <p:nvPr/>
        </p:nvSpPr>
        <p:spPr>
          <a:xfrm>
            <a:off x="8937752" y="2150110"/>
            <a:ext cx="78994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Output</a:t>
            </a:r>
            <a:endParaRPr sz="2000">
              <a:latin typeface="Arial"/>
              <a:cs typeface="Arial"/>
            </a:endParaRPr>
          </a:p>
        </p:txBody>
      </p:sp>
      <p:sp>
        <p:nvSpPr>
          <p:cNvPr id="43" name="object 43"/>
          <p:cNvSpPr txBox="1"/>
          <p:nvPr/>
        </p:nvSpPr>
        <p:spPr>
          <a:xfrm>
            <a:off x="3364102" y="4446397"/>
            <a:ext cx="2034159" cy="1244571"/>
          </a:xfrm>
          <a:prstGeom prst="rect">
            <a:avLst/>
          </a:prstGeom>
        </p:spPr>
        <p:txBody>
          <a:bodyPr vert="horz" wrap="square" lIns="0" tIns="13335" rIns="0" bIns="0" rtlCol="0">
            <a:spAutoFit/>
          </a:bodyPr>
          <a:lstStyle/>
          <a:p>
            <a:pPr marL="12700" marR="5080">
              <a:lnSpc>
                <a:spcPct val="100000"/>
              </a:lnSpc>
              <a:spcBef>
                <a:spcPts val="105"/>
              </a:spcBef>
            </a:pPr>
            <a:r>
              <a:rPr lang="en-US" sz="2000" dirty="0">
                <a:latin typeface="Arial"/>
                <a:cs typeface="Arial"/>
              </a:rPr>
              <a:t>Artificial Neural network</a:t>
            </a:r>
            <a:r>
              <a:rPr sz="2000" dirty="0">
                <a:latin typeface="Arial"/>
                <a:cs typeface="Arial"/>
              </a:rPr>
              <a:t>:  All Fully  Connected  Layers</a:t>
            </a:r>
          </a:p>
        </p:txBody>
      </p:sp>
      <p:sp>
        <p:nvSpPr>
          <p:cNvPr id="44" name="object 44"/>
          <p:cNvSpPr txBox="1"/>
          <p:nvPr/>
        </p:nvSpPr>
        <p:spPr>
          <a:xfrm>
            <a:off x="7983981" y="4168216"/>
            <a:ext cx="2760219" cy="1244571"/>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Arial"/>
                <a:cs typeface="Arial"/>
              </a:rPr>
              <a:t>Convolutional  Neural Network  With Partially  Connected  Convolution</a:t>
            </a:r>
            <a:r>
              <a:rPr sz="2000" spc="-95" dirty="0">
                <a:latin typeface="Arial"/>
                <a:cs typeface="Arial"/>
              </a:rPr>
              <a:t> </a:t>
            </a:r>
            <a:r>
              <a:rPr sz="2000" dirty="0">
                <a:latin typeface="Arial"/>
                <a:cs typeface="Arial"/>
              </a:rPr>
              <a:t>Layer</a:t>
            </a:r>
          </a:p>
        </p:txBody>
      </p:sp>
      <p:cxnSp>
        <p:nvCxnSpPr>
          <p:cNvPr id="47" name="Straight Arrow Connector 46">
            <a:extLst>
              <a:ext uri="{FF2B5EF4-FFF2-40B4-BE49-F238E27FC236}">
                <a16:creationId xmlns:a16="http://schemas.microsoft.com/office/drawing/2014/main" id="{A017D7B8-A722-427A-8ACA-D5414FC1D906}"/>
              </a:ext>
            </a:extLst>
          </p:cNvPr>
          <p:cNvCxnSpPr/>
          <p:nvPr/>
        </p:nvCxnSpPr>
        <p:spPr>
          <a:xfrm>
            <a:off x="2394458" y="1498218"/>
            <a:ext cx="928624" cy="276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25CDD5FD-0C74-4A65-B6F4-5CD50CE9214F}"/>
              </a:ext>
            </a:extLst>
          </p:cNvPr>
          <p:cNvCxnSpPr>
            <a:cxnSpLocks/>
          </p:cNvCxnSpPr>
          <p:nvPr/>
        </p:nvCxnSpPr>
        <p:spPr>
          <a:xfrm flipV="1">
            <a:off x="2401443" y="1774443"/>
            <a:ext cx="921639" cy="4086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6F421B04-E1AD-4535-845A-E52C276E2368}"/>
              </a:ext>
            </a:extLst>
          </p:cNvPr>
          <p:cNvCxnSpPr/>
          <p:nvPr/>
        </p:nvCxnSpPr>
        <p:spPr>
          <a:xfrm flipV="1">
            <a:off x="2401443" y="1774443"/>
            <a:ext cx="921639" cy="1051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12D2E0BA-BF39-486E-9A7C-0D4CBE693E67}"/>
              </a:ext>
            </a:extLst>
          </p:cNvPr>
          <p:cNvCxnSpPr/>
          <p:nvPr/>
        </p:nvCxnSpPr>
        <p:spPr>
          <a:xfrm flipV="1">
            <a:off x="2401443" y="1774443"/>
            <a:ext cx="921639" cy="1705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0925FA5D-E060-4BE0-BEEE-B6803F36FCA5}"/>
              </a:ext>
            </a:extLst>
          </p:cNvPr>
          <p:cNvCxnSpPr/>
          <p:nvPr/>
        </p:nvCxnSpPr>
        <p:spPr>
          <a:xfrm flipV="1">
            <a:off x="2401443" y="1774443"/>
            <a:ext cx="921639" cy="23671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28AB4108-AAFB-44B8-AE21-044BD8C4A06B}"/>
              </a:ext>
            </a:extLst>
          </p:cNvPr>
          <p:cNvCxnSpPr/>
          <p:nvPr/>
        </p:nvCxnSpPr>
        <p:spPr>
          <a:xfrm flipV="1">
            <a:off x="2401443" y="1774443"/>
            <a:ext cx="937259" cy="30276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7502" y="106172"/>
            <a:ext cx="2230120" cy="360680"/>
          </a:xfrm>
          <a:prstGeom prst="rect">
            <a:avLst/>
          </a:prstGeom>
        </p:spPr>
        <p:txBody>
          <a:bodyPr vert="horz" wrap="square" lIns="0" tIns="12065" rIns="0" bIns="0" rtlCol="0">
            <a:spAutoFit/>
          </a:bodyPr>
          <a:lstStyle/>
          <a:p>
            <a:pPr marL="12700">
              <a:lnSpc>
                <a:spcPct val="100000"/>
              </a:lnSpc>
              <a:spcBef>
                <a:spcPts val="95"/>
              </a:spcBef>
            </a:pPr>
            <a:r>
              <a:rPr lang="en-US" sz="2200" b="1" spc="-5" dirty="0">
                <a:latin typeface="Arial"/>
                <a:cs typeface="Arial"/>
              </a:rPr>
              <a:t>ANN</a:t>
            </a:r>
            <a:r>
              <a:rPr sz="2200" b="1" spc="-5" dirty="0">
                <a:latin typeface="Arial"/>
                <a:cs typeface="Arial"/>
              </a:rPr>
              <a:t> vs</a:t>
            </a:r>
            <a:r>
              <a:rPr sz="2200" b="1" spc="-40" dirty="0">
                <a:latin typeface="Arial"/>
                <a:cs typeface="Arial"/>
              </a:rPr>
              <a:t> </a:t>
            </a:r>
            <a:r>
              <a:rPr sz="2200" b="1" spc="-5" dirty="0">
                <a:latin typeface="Arial"/>
                <a:cs typeface="Arial"/>
              </a:rPr>
              <a:t>C</a:t>
            </a:r>
            <a:r>
              <a:rPr lang="en-US" sz="2200" b="1" spc="-5" dirty="0">
                <a:latin typeface="Arial"/>
                <a:cs typeface="Arial"/>
              </a:rPr>
              <a:t>NN</a:t>
            </a:r>
            <a:endParaRPr sz="2200" dirty="0">
              <a:latin typeface="Arial"/>
              <a:cs typeface="Arial"/>
            </a:endParaRPr>
          </a:p>
        </p:txBody>
      </p:sp>
      <p:sp>
        <p:nvSpPr>
          <p:cNvPr id="3" name="object 3"/>
          <p:cNvSpPr/>
          <p:nvPr/>
        </p:nvSpPr>
        <p:spPr>
          <a:xfrm>
            <a:off x="6158484" y="1263396"/>
            <a:ext cx="4186427" cy="2054352"/>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811527" y="1603705"/>
            <a:ext cx="3443604" cy="757555"/>
          </a:xfrm>
          <a:prstGeom prst="rect">
            <a:avLst/>
          </a:prstGeom>
        </p:spPr>
        <p:txBody>
          <a:bodyPr vert="horz" wrap="square" lIns="0" tIns="12700" rIns="0" bIns="0" rtlCol="0">
            <a:spAutoFit/>
          </a:bodyPr>
          <a:lstStyle/>
          <a:p>
            <a:pPr marL="193675" indent="-181610">
              <a:lnSpc>
                <a:spcPct val="100000"/>
              </a:lnSpc>
              <a:spcBef>
                <a:spcPts val="100"/>
              </a:spcBef>
              <a:buFont typeface="Wingdings"/>
              <a:buChar char=""/>
              <a:tabLst>
                <a:tab pos="194310" algn="l"/>
              </a:tabLst>
            </a:pPr>
            <a:r>
              <a:rPr sz="2400" dirty="0">
                <a:latin typeface="Arial"/>
                <a:cs typeface="Arial"/>
              </a:rPr>
              <a:t>A </a:t>
            </a:r>
            <a:r>
              <a:rPr sz="2400" spc="-5" dirty="0">
                <a:latin typeface="Arial"/>
                <a:cs typeface="Arial"/>
              </a:rPr>
              <a:t>regular 3-layer Neural</a:t>
            </a:r>
            <a:endParaRPr sz="2400">
              <a:latin typeface="Arial"/>
              <a:cs typeface="Arial"/>
            </a:endParaRPr>
          </a:p>
          <a:p>
            <a:pPr marL="193675">
              <a:lnSpc>
                <a:spcPct val="100000"/>
              </a:lnSpc>
              <a:spcBef>
                <a:spcPts val="5"/>
              </a:spcBef>
            </a:pPr>
            <a:r>
              <a:rPr sz="2400" spc="-5" dirty="0">
                <a:latin typeface="Arial"/>
                <a:cs typeface="Arial"/>
              </a:rPr>
              <a:t>Network.</a:t>
            </a:r>
            <a:endParaRPr sz="2400">
              <a:latin typeface="Arial"/>
              <a:cs typeface="Arial"/>
            </a:endParaRPr>
          </a:p>
        </p:txBody>
      </p:sp>
      <p:sp>
        <p:nvSpPr>
          <p:cNvPr id="5" name="object 5"/>
          <p:cNvSpPr txBox="1"/>
          <p:nvPr/>
        </p:nvSpPr>
        <p:spPr>
          <a:xfrm>
            <a:off x="1811527" y="4018533"/>
            <a:ext cx="4034154" cy="1854835"/>
          </a:xfrm>
          <a:prstGeom prst="rect">
            <a:avLst/>
          </a:prstGeom>
        </p:spPr>
        <p:txBody>
          <a:bodyPr vert="horz" wrap="square" lIns="0" tIns="12700" rIns="0" bIns="0" rtlCol="0">
            <a:spAutoFit/>
          </a:bodyPr>
          <a:lstStyle/>
          <a:p>
            <a:pPr marL="193675" marR="5080" indent="-181610">
              <a:lnSpc>
                <a:spcPct val="100000"/>
              </a:lnSpc>
              <a:spcBef>
                <a:spcPts val="100"/>
              </a:spcBef>
              <a:buFont typeface="Wingdings"/>
              <a:buChar char=""/>
              <a:tabLst>
                <a:tab pos="194310" algn="l"/>
              </a:tabLst>
            </a:pPr>
            <a:r>
              <a:rPr sz="2400" dirty="0">
                <a:latin typeface="Arial"/>
                <a:cs typeface="Arial"/>
              </a:rPr>
              <a:t>A </a:t>
            </a:r>
            <a:r>
              <a:rPr sz="2400" spc="-5" dirty="0">
                <a:latin typeface="Arial"/>
                <a:cs typeface="Arial"/>
              </a:rPr>
              <a:t>CN</a:t>
            </a:r>
            <a:r>
              <a:rPr lang="en-US" sz="2400" spc="-5" dirty="0">
                <a:latin typeface="Arial"/>
                <a:cs typeface="Arial"/>
              </a:rPr>
              <a:t>N</a:t>
            </a:r>
            <a:r>
              <a:rPr sz="2400" spc="-5" dirty="0">
                <a:latin typeface="Arial"/>
                <a:cs typeface="Arial"/>
              </a:rPr>
              <a:t> arranges </a:t>
            </a:r>
            <a:r>
              <a:rPr sz="2400" dirty="0">
                <a:latin typeface="Arial"/>
                <a:cs typeface="Arial"/>
              </a:rPr>
              <a:t>its  </a:t>
            </a:r>
            <a:r>
              <a:rPr sz="2400" spc="-5" dirty="0">
                <a:latin typeface="Arial"/>
                <a:cs typeface="Arial"/>
              </a:rPr>
              <a:t>neurons in three dimensions  (width, height, </a:t>
            </a:r>
            <a:r>
              <a:rPr sz="2400" dirty="0">
                <a:latin typeface="Arial"/>
                <a:cs typeface="Arial"/>
              </a:rPr>
              <a:t>depth), </a:t>
            </a:r>
            <a:r>
              <a:rPr sz="2400" spc="-5" dirty="0">
                <a:latin typeface="Arial"/>
                <a:cs typeface="Arial"/>
              </a:rPr>
              <a:t>as  visualized in one </a:t>
            </a:r>
            <a:r>
              <a:rPr sz="2400" dirty="0">
                <a:latin typeface="Arial"/>
                <a:cs typeface="Arial"/>
              </a:rPr>
              <a:t>of the  </a:t>
            </a:r>
            <a:r>
              <a:rPr sz="2400" spc="-5" dirty="0">
                <a:latin typeface="Arial"/>
                <a:cs typeface="Arial"/>
              </a:rPr>
              <a:t>layers.</a:t>
            </a:r>
            <a:endParaRPr sz="2400" dirty="0">
              <a:latin typeface="Arial"/>
              <a:cs typeface="Arial"/>
            </a:endParaRPr>
          </a:p>
        </p:txBody>
      </p:sp>
      <p:sp>
        <p:nvSpPr>
          <p:cNvPr id="6" name="object 6"/>
          <p:cNvSpPr/>
          <p:nvPr/>
        </p:nvSpPr>
        <p:spPr>
          <a:xfrm>
            <a:off x="5992367" y="3936491"/>
            <a:ext cx="4344894" cy="1530035"/>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21</a:t>
            </a:fld>
            <a:endParaRPr spc="-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277558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How C</a:t>
            </a:r>
            <a:r>
              <a:rPr lang="en-US" sz="2200" b="1" spc="-5" dirty="0">
                <a:solidFill>
                  <a:srgbClr val="000000"/>
                </a:solidFill>
                <a:latin typeface="Arial"/>
                <a:cs typeface="Arial"/>
              </a:rPr>
              <a:t>NN</a:t>
            </a:r>
            <a:r>
              <a:rPr sz="2200" b="1" spc="-5" dirty="0">
                <a:solidFill>
                  <a:srgbClr val="000000"/>
                </a:solidFill>
                <a:latin typeface="Arial"/>
                <a:cs typeface="Arial"/>
              </a:rPr>
              <a:t> Works</a:t>
            </a:r>
            <a:endParaRPr sz="2200" dirty="0">
              <a:latin typeface="Arial"/>
              <a:cs typeface="Arial"/>
            </a:endParaRPr>
          </a:p>
        </p:txBody>
      </p:sp>
      <p:sp>
        <p:nvSpPr>
          <p:cNvPr id="53" name="object 53"/>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22</a:t>
            </a:fld>
            <a:endParaRPr spc="-5" dirty="0"/>
          </a:p>
        </p:txBody>
      </p:sp>
      <p:sp>
        <p:nvSpPr>
          <p:cNvPr id="3" name="object 3"/>
          <p:cNvSpPr txBox="1"/>
          <p:nvPr/>
        </p:nvSpPr>
        <p:spPr>
          <a:xfrm>
            <a:off x="381101" y="1040383"/>
            <a:ext cx="10162540"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For example, a C</a:t>
            </a:r>
            <a:r>
              <a:rPr lang="en-US" sz="2000" dirty="0">
                <a:latin typeface="Arial"/>
                <a:cs typeface="Arial"/>
              </a:rPr>
              <a:t>NN</a:t>
            </a:r>
            <a:r>
              <a:rPr sz="2000" dirty="0">
                <a:latin typeface="Arial"/>
                <a:cs typeface="Arial"/>
              </a:rPr>
              <a:t> takes the </a:t>
            </a:r>
            <a:r>
              <a:rPr sz="2000" spc="-5" dirty="0">
                <a:latin typeface="Arial"/>
                <a:cs typeface="Arial"/>
              </a:rPr>
              <a:t>input as an image which </a:t>
            </a:r>
            <a:r>
              <a:rPr sz="2000" dirty="0">
                <a:latin typeface="Arial"/>
                <a:cs typeface="Arial"/>
              </a:rPr>
              <a:t>can </a:t>
            </a:r>
            <a:r>
              <a:rPr sz="2000" spc="-5" dirty="0">
                <a:latin typeface="Arial"/>
                <a:cs typeface="Arial"/>
              </a:rPr>
              <a:t>be </a:t>
            </a:r>
            <a:r>
              <a:rPr sz="2000" dirty="0">
                <a:latin typeface="Arial"/>
                <a:cs typeface="Arial"/>
              </a:rPr>
              <a:t>classified </a:t>
            </a:r>
            <a:r>
              <a:rPr sz="2000" spc="-5" dirty="0">
                <a:latin typeface="Arial"/>
                <a:cs typeface="Arial"/>
              </a:rPr>
              <a:t>as ‘X’ or</a:t>
            </a:r>
            <a:r>
              <a:rPr sz="2000" spc="-185" dirty="0">
                <a:latin typeface="Arial"/>
                <a:cs typeface="Arial"/>
              </a:rPr>
              <a:t> </a:t>
            </a:r>
            <a:r>
              <a:rPr sz="2000" spc="-5" dirty="0">
                <a:latin typeface="Arial"/>
                <a:cs typeface="Arial"/>
              </a:rPr>
              <a:t>‘O’</a:t>
            </a:r>
            <a:endParaRPr sz="2000" dirty="0">
              <a:latin typeface="Arial"/>
              <a:cs typeface="Arial"/>
            </a:endParaRPr>
          </a:p>
        </p:txBody>
      </p:sp>
      <p:sp>
        <p:nvSpPr>
          <p:cNvPr id="4" name="object 4"/>
          <p:cNvSpPr txBox="1"/>
          <p:nvPr/>
        </p:nvSpPr>
        <p:spPr>
          <a:xfrm>
            <a:off x="381101" y="4028059"/>
            <a:ext cx="4256405" cy="330835"/>
          </a:xfrm>
          <a:prstGeom prst="rect">
            <a:avLst/>
          </a:prstGeom>
        </p:spPr>
        <p:txBody>
          <a:bodyPr vert="horz" wrap="square" lIns="0" tIns="12700" rIns="0" bIns="0" rtlCol="0">
            <a:spAutoFit/>
          </a:bodyPr>
          <a:lstStyle/>
          <a:p>
            <a:pPr marL="193675" indent="-181610">
              <a:lnSpc>
                <a:spcPct val="100000"/>
              </a:lnSpc>
              <a:spcBef>
                <a:spcPts val="100"/>
              </a:spcBef>
              <a:buFont typeface="Wingdings"/>
              <a:buChar char=""/>
              <a:tabLst>
                <a:tab pos="194310" algn="l"/>
              </a:tabLst>
            </a:pPr>
            <a:r>
              <a:rPr sz="2000" dirty="0">
                <a:latin typeface="Arial"/>
                <a:cs typeface="Arial"/>
              </a:rPr>
              <a:t>In a simple case, </a:t>
            </a:r>
            <a:r>
              <a:rPr sz="2000" spc="-5" dirty="0">
                <a:latin typeface="Arial"/>
                <a:cs typeface="Arial"/>
              </a:rPr>
              <a:t>‘X’ would look</a:t>
            </a:r>
            <a:r>
              <a:rPr sz="2000" spc="-110" dirty="0">
                <a:latin typeface="Arial"/>
                <a:cs typeface="Arial"/>
              </a:rPr>
              <a:t> </a:t>
            </a:r>
            <a:r>
              <a:rPr sz="2000" spc="-5" dirty="0">
                <a:latin typeface="Arial"/>
                <a:cs typeface="Arial"/>
              </a:rPr>
              <a:t>like:</a:t>
            </a:r>
            <a:endParaRPr sz="2000">
              <a:latin typeface="Arial"/>
              <a:cs typeface="Arial"/>
            </a:endParaRPr>
          </a:p>
        </p:txBody>
      </p:sp>
      <p:sp>
        <p:nvSpPr>
          <p:cNvPr id="5" name="object 5"/>
          <p:cNvSpPr txBox="1"/>
          <p:nvPr/>
        </p:nvSpPr>
        <p:spPr>
          <a:xfrm>
            <a:off x="7912354" y="2799334"/>
            <a:ext cx="1771014" cy="848360"/>
          </a:xfrm>
          <a:prstGeom prst="rect">
            <a:avLst/>
          </a:prstGeom>
        </p:spPr>
        <p:txBody>
          <a:bodyPr vert="horz" wrap="square" lIns="0" tIns="12700" rIns="0" bIns="0" rtlCol="0">
            <a:spAutoFit/>
          </a:bodyPr>
          <a:lstStyle/>
          <a:p>
            <a:pPr marL="12700">
              <a:lnSpc>
                <a:spcPct val="100000"/>
              </a:lnSpc>
              <a:spcBef>
                <a:spcPts val="100"/>
              </a:spcBef>
              <a:tabLst>
                <a:tab pos="1223645" algn="l"/>
              </a:tabLst>
            </a:pPr>
            <a:r>
              <a:rPr sz="5400" b="1" dirty="0">
                <a:solidFill>
                  <a:srgbClr val="001F5F"/>
                </a:solidFill>
                <a:latin typeface="Arial"/>
                <a:cs typeface="Arial"/>
              </a:rPr>
              <a:t>X</a:t>
            </a:r>
            <a:r>
              <a:rPr sz="5400" b="1" spc="-5" dirty="0">
                <a:solidFill>
                  <a:srgbClr val="001F5F"/>
                </a:solidFill>
                <a:latin typeface="Arial"/>
                <a:cs typeface="Arial"/>
              </a:rPr>
              <a:t> </a:t>
            </a:r>
            <a:r>
              <a:rPr sz="3300" spc="-5" dirty="0">
                <a:solidFill>
                  <a:srgbClr val="001F5F"/>
                </a:solidFill>
                <a:latin typeface="Arial"/>
                <a:cs typeface="Arial"/>
              </a:rPr>
              <a:t>or</a:t>
            </a:r>
            <a:r>
              <a:rPr sz="3300" dirty="0">
                <a:solidFill>
                  <a:srgbClr val="001F5F"/>
                </a:solidFill>
                <a:latin typeface="Arial"/>
                <a:cs typeface="Arial"/>
              </a:rPr>
              <a:t>	</a:t>
            </a:r>
            <a:r>
              <a:rPr sz="5400" b="1" dirty="0">
                <a:solidFill>
                  <a:srgbClr val="001F5F"/>
                </a:solidFill>
                <a:latin typeface="Arial"/>
                <a:cs typeface="Arial"/>
              </a:rPr>
              <a:t>O</a:t>
            </a:r>
            <a:endParaRPr sz="5400">
              <a:latin typeface="Arial"/>
              <a:cs typeface="Arial"/>
            </a:endParaRPr>
          </a:p>
        </p:txBody>
      </p:sp>
      <p:sp>
        <p:nvSpPr>
          <p:cNvPr id="6" name="object 6"/>
          <p:cNvSpPr txBox="1"/>
          <p:nvPr/>
        </p:nvSpPr>
        <p:spPr>
          <a:xfrm>
            <a:off x="4759452" y="2657855"/>
            <a:ext cx="2342515" cy="1257300"/>
          </a:xfrm>
          <a:prstGeom prst="rect">
            <a:avLst/>
          </a:prstGeom>
          <a:ln w="76200">
            <a:solidFill>
              <a:srgbClr val="001F5F"/>
            </a:solidFill>
          </a:ln>
        </p:spPr>
        <p:txBody>
          <a:bodyPr vert="horz" wrap="square" lIns="0" tIns="1905" rIns="0" bIns="0" rtlCol="0">
            <a:spAutoFit/>
          </a:bodyPr>
          <a:lstStyle/>
          <a:p>
            <a:pPr>
              <a:lnSpc>
                <a:spcPct val="100000"/>
              </a:lnSpc>
              <a:spcBef>
                <a:spcPts val="15"/>
              </a:spcBef>
            </a:pPr>
            <a:endParaRPr sz="3150">
              <a:latin typeface="Times New Roman"/>
              <a:cs typeface="Times New Roman"/>
            </a:endParaRPr>
          </a:p>
          <a:p>
            <a:pPr marL="1905" algn="ctr">
              <a:lnSpc>
                <a:spcPct val="100000"/>
              </a:lnSpc>
            </a:pPr>
            <a:r>
              <a:rPr sz="2100" spc="-10" dirty="0">
                <a:solidFill>
                  <a:srgbClr val="00178F"/>
                </a:solidFill>
                <a:latin typeface="Arial"/>
                <a:cs typeface="Arial"/>
              </a:rPr>
              <a:t>CNN</a:t>
            </a:r>
            <a:endParaRPr sz="2100">
              <a:latin typeface="Arial"/>
              <a:cs typeface="Arial"/>
            </a:endParaRPr>
          </a:p>
        </p:txBody>
      </p:sp>
      <p:sp>
        <p:nvSpPr>
          <p:cNvPr id="7" name="object 7"/>
          <p:cNvSpPr/>
          <p:nvPr/>
        </p:nvSpPr>
        <p:spPr>
          <a:xfrm>
            <a:off x="4081271" y="3172967"/>
            <a:ext cx="678180" cy="228600"/>
          </a:xfrm>
          <a:custGeom>
            <a:avLst/>
            <a:gdLst/>
            <a:ahLst/>
            <a:cxnLst/>
            <a:rect l="l" t="t" r="r" b="b"/>
            <a:pathLst>
              <a:path w="678179" h="228600">
                <a:moveTo>
                  <a:pt x="449452" y="0"/>
                </a:moveTo>
                <a:lnTo>
                  <a:pt x="449452" y="228600"/>
                </a:lnTo>
                <a:lnTo>
                  <a:pt x="601852" y="152400"/>
                </a:lnTo>
                <a:lnTo>
                  <a:pt x="487552" y="152400"/>
                </a:lnTo>
                <a:lnTo>
                  <a:pt x="487552" y="76200"/>
                </a:lnTo>
                <a:lnTo>
                  <a:pt x="601852" y="76200"/>
                </a:lnTo>
                <a:lnTo>
                  <a:pt x="449452" y="0"/>
                </a:lnTo>
                <a:close/>
              </a:path>
              <a:path w="678179" h="228600">
                <a:moveTo>
                  <a:pt x="449452" y="76200"/>
                </a:moveTo>
                <a:lnTo>
                  <a:pt x="0" y="76200"/>
                </a:lnTo>
                <a:lnTo>
                  <a:pt x="0" y="152400"/>
                </a:lnTo>
                <a:lnTo>
                  <a:pt x="449452" y="152400"/>
                </a:lnTo>
                <a:lnTo>
                  <a:pt x="449452" y="76200"/>
                </a:lnTo>
                <a:close/>
              </a:path>
              <a:path w="678179" h="228600">
                <a:moveTo>
                  <a:pt x="601852" y="76200"/>
                </a:moveTo>
                <a:lnTo>
                  <a:pt x="487552" y="76200"/>
                </a:lnTo>
                <a:lnTo>
                  <a:pt x="487552" y="152400"/>
                </a:lnTo>
                <a:lnTo>
                  <a:pt x="601852" y="152400"/>
                </a:lnTo>
                <a:lnTo>
                  <a:pt x="678052" y="114300"/>
                </a:lnTo>
                <a:lnTo>
                  <a:pt x="601852" y="76200"/>
                </a:lnTo>
                <a:close/>
              </a:path>
            </a:pathLst>
          </a:custGeom>
          <a:solidFill>
            <a:srgbClr val="000000"/>
          </a:solidFill>
        </p:spPr>
        <p:txBody>
          <a:bodyPr wrap="square" lIns="0" tIns="0" rIns="0" bIns="0" rtlCol="0"/>
          <a:lstStyle/>
          <a:p>
            <a:endParaRPr/>
          </a:p>
        </p:txBody>
      </p:sp>
      <p:sp>
        <p:nvSpPr>
          <p:cNvPr id="8" name="object 8"/>
          <p:cNvSpPr/>
          <p:nvPr/>
        </p:nvSpPr>
        <p:spPr>
          <a:xfrm>
            <a:off x="7101840" y="3172967"/>
            <a:ext cx="678180" cy="228600"/>
          </a:xfrm>
          <a:custGeom>
            <a:avLst/>
            <a:gdLst/>
            <a:ahLst/>
            <a:cxnLst/>
            <a:rect l="l" t="t" r="r" b="b"/>
            <a:pathLst>
              <a:path w="678179" h="228600">
                <a:moveTo>
                  <a:pt x="449452" y="0"/>
                </a:moveTo>
                <a:lnTo>
                  <a:pt x="449452" y="228600"/>
                </a:lnTo>
                <a:lnTo>
                  <a:pt x="601852" y="152400"/>
                </a:lnTo>
                <a:lnTo>
                  <a:pt x="487552" y="152400"/>
                </a:lnTo>
                <a:lnTo>
                  <a:pt x="487552" y="76200"/>
                </a:lnTo>
                <a:lnTo>
                  <a:pt x="601852" y="76200"/>
                </a:lnTo>
                <a:lnTo>
                  <a:pt x="449452" y="0"/>
                </a:lnTo>
                <a:close/>
              </a:path>
              <a:path w="678179" h="228600">
                <a:moveTo>
                  <a:pt x="449452" y="76200"/>
                </a:moveTo>
                <a:lnTo>
                  <a:pt x="0" y="76200"/>
                </a:lnTo>
                <a:lnTo>
                  <a:pt x="0" y="152400"/>
                </a:lnTo>
                <a:lnTo>
                  <a:pt x="449452" y="152400"/>
                </a:lnTo>
                <a:lnTo>
                  <a:pt x="449452" y="76200"/>
                </a:lnTo>
                <a:close/>
              </a:path>
              <a:path w="678179" h="228600">
                <a:moveTo>
                  <a:pt x="601852" y="76200"/>
                </a:moveTo>
                <a:lnTo>
                  <a:pt x="487552" y="76200"/>
                </a:lnTo>
                <a:lnTo>
                  <a:pt x="487552" y="152400"/>
                </a:lnTo>
                <a:lnTo>
                  <a:pt x="601852" y="152400"/>
                </a:lnTo>
                <a:lnTo>
                  <a:pt x="678052" y="114300"/>
                </a:lnTo>
                <a:lnTo>
                  <a:pt x="601852" y="76200"/>
                </a:lnTo>
                <a:close/>
              </a:path>
            </a:pathLst>
          </a:custGeom>
          <a:solidFill>
            <a:srgbClr val="000000"/>
          </a:solidFill>
        </p:spPr>
        <p:txBody>
          <a:bodyPr wrap="square" lIns="0" tIns="0" rIns="0" bIns="0" rtlCol="0"/>
          <a:lstStyle/>
          <a:p>
            <a:endParaRPr/>
          </a:p>
        </p:txBody>
      </p:sp>
      <p:grpSp>
        <p:nvGrpSpPr>
          <p:cNvPr id="9" name="object 9"/>
          <p:cNvGrpSpPr/>
          <p:nvPr/>
        </p:nvGrpSpPr>
        <p:grpSpPr>
          <a:xfrm>
            <a:off x="2968751" y="2784388"/>
            <a:ext cx="1039494" cy="1005840"/>
            <a:chOff x="2968751" y="2784388"/>
            <a:chExt cx="1039494" cy="1005840"/>
          </a:xfrm>
        </p:grpSpPr>
        <p:sp>
          <p:nvSpPr>
            <p:cNvPr id="10" name="object 10"/>
            <p:cNvSpPr/>
            <p:nvPr/>
          </p:nvSpPr>
          <p:spPr>
            <a:xfrm>
              <a:off x="2970388" y="2786018"/>
              <a:ext cx="0" cy="1004569"/>
            </a:xfrm>
            <a:custGeom>
              <a:avLst/>
              <a:gdLst/>
              <a:ahLst/>
              <a:cxnLst/>
              <a:rect l="l" t="t" r="r" b="b"/>
              <a:pathLst>
                <a:path h="1004570">
                  <a:moveTo>
                    <a:pt x="0" y="0"/>
                  </a:moveTo>
                  <a:lnTo>
                    <a:pt x="0" y="1003981"/>
                  </a:lnTo>
                </a:path>
              </a:pathLst>
            </a:custGeom>
            <a:ln w="3273">
              <a:solidFill>
                <a:srgbClr val="000000"/>
              </a:solidFill>
            </a:ln>
          </p:spPr>
          <p:txBody>
            <a:bodyPr wrap="square" lIns="0" tIns="0" rIns="0" bIns="0" rtlCol="0"/>
            <a:lstStyle/>
            <a:p>
              <a:endParaRPr/>
            </a:p>
          </p:txBody>
        </p:sp>
        <p:sp>
          <p:nvSpPr>
            <p:cNvPr id="11" name="object 11"/>
            <p:cNvSpPr/>
            <p:nvPr/>
          </p:nvSpPr>
          <p:spPr>
            <a:xfrm>
              <a:off x="2968751" y="2784421"/>
              <a:ext cx="3810" cy="1004569"/>
            </a:xfrm>
            <a:custGeom>
              <a:avLst/>
              <a:gdLst/>
              <a:ahLst/>
              <a:cxnLst/>
              <a:rect l="l" t="t" r="r" b="b"/>
              <a:pathLst>
                <a:path w="3810" h="1004570">
                  <a:moveTo>
                    <a:pt x="3273" y="1003949"/>
                  </a:moveTo>
                  <a:lnTo>
                    <a:pt x="3273" y="0"/>
                  </a:lnTo>
                  <a:lnTo>
                    <a:pt x="0" y="0"/>
                  </a:lnTo>
                  <a:lnTo>
                    <a:pt x="0" y="1003949"/>
                  </a:lnTo>
                  <a:lnTo>
                    <a:pt x="3273" y="1003949"/>
                  </a:lnTo>
                  <a:close/>
                </a:path>
              </a:pathLst>
            </a:custGeom>
            <a:solidFill>
              <a:srgbClr val="000000"/>
            </a:solidFill>
          </p:spPr>
          <p:txBody>
            <a:bodyPr wrap="square" lIns="0" tIns="0" rIns="0" bIns="0" rtlCol="0"/>
            <a:lstStyle/>
            <a:p>
              <a:endParaRPr/>
            </a:p>
          </p:txBody>
        </p:sp>
        <p:sp>
          <p:nvSpPr>
            <p:cNvPr id="12" name="object 12"/>
            <p:cNvSpPr/>
            <p:nvPr/>
          </p:nvSpPr>
          <p:spPr>
            <a:xfrm>
              <a:off x="3085328" y="2786018"/>
              <a:ext cx="0" cy="1004569"/>
            </a:xfrm>
            <a:custGeom>
              <a:avLst/>
              <a:gdLst/>
              <a:ahLst/>
              <a:cxnLst/>
              <a:rect l="l" t="t" r="r" b="b"/>
              <a:pathLst>
                <a:path h="1004570">
                  <a:moveTo>
                    <a:pt x="0" y="0"/>
                  </a:moveTo>
                  <a:lnTo>
                    <a:pt x="0" y="1003981"/>
                  </a:lnTo>
                </a:path>
              </a:pathLst>
            </a:custGeom>
            <a:ln w="3273">
              <a:solidFill>
                <a:srgbClr val="000000"/>
              </a:solidFill>
            </a:ln>
          </p:spPr>
          <p:txBody>
            <a:bodyPr wrap="square" lIns="0" tIns="0" rIns="0" bIns="0" rtlCol="0"/>
            <a:lstStyle/>
            <a:p>
              <a:endParaRPr/>
            </a:p>
          </p:txBody>
        </p:sp>
        <p:sp>
          <p:nvSpPr>
            <p:cNvPr id="13" name="object 13"/>
            <p:cNvSpPr/>
            <p:nvPr/>
          </p:nvSpPr>
          <p:spPr>
            <a:xfrm>
              <a:off x="3083694" y="2784421"/>
              <a:ext cx="3810" cy="1004569"/>
            </a:xfrm>
            <a:custGeom>
              <a:avLst/>
              <a:gdLst/>
              <a:ahLst/>
              <a:cxnLst/>
              <a:rect l="l" t="t" r="r" b="b"/>
              <a:pathLst>
                <a:path w="3810" h="1004570">
                  <a:moveTo>
                    <a:pt x="0" y="1003949"/>
                  </a:moveTo>
                  <a:lnTo>
                    <a:pt x="3273" y="1003949"/>
                  </a:lnTo>
                  <a:lnTo>
                    <a:pt x="3273" y="0"/>
                  </a:lnTo>
                  <a:lnTo>
                    <a:pt x="0" y="0"/>
                  </a:lnTo>
                  <a:lnTo>
                    <a:pt x="0" y="1003949"/>
                  </a:lnTo>
                  <a:close/>
                </a:path>
              </a:pathLst>
            </a:custGeom>
            <a:solidFill>
              <a:srgbClr val="000000"/>
            </a:solidFill>
          </p:spPr>
          <p:txBody>
            <a:bodyPr wrap="square" lIns="0" tIns="0" rIns="0" bIns="0" rtlCol="0"/>
            <a:lstStyle/>
            <a:p>
              <a:endParaRPr/>
            </a:p>
          </p:txBody>
        </p:sp>
        <p:sp>
          <p:nvSpPr>
            <p:cNvPr id="14" name="object 14"/>
            <p:cNvSpPr/>
            <p:nvPr/>
          </p:nvSpPr>
          <p:spPr>
            <a:xfrm>
              <a:off x="3200271" y="2786018"/>
              <a:ext cx="0" cy="1004569"/>
            </a:xfrm>
            <a:custGeom>
              <a:avLst/>
              <a:gdLst/>
              <a:ahLst/>
              <a:cxnLst/>
              <a:rect l="l" t="t" r="r" b="b"/>
              <a:pathLst>
                <a:path h="1004570">
                  <a:moveTo>
                    <a:pt x="0" y="0"/>
                  </a:moveTo>
                  <a:lnTo>
                    <a:pt x="0" y="1003981"/>
                  </a:lnTo>
                </a:path>
              </a:pathLst>
            </a:custGeom>
            <a:ln w="3273">
              <a:solidFill>
                <a:srgbClr val="000000"/>
              </a:solidFill>
            </a:ln>
          </p:spPr>
          <p:txBody>
            <a:bodyPr wrap="square" lIns="0" tIns="0" rIns="0" bIns="0" rtlCol="0"/>
            <a:lstStyle/>
            <a:p>
              <a:endParaRPr/>
            </a:p>
          </p:txBody>
        </p:sp>
        <p:sp>
          <p:nvSpPr>
            <p:cNvPr id="15" name="object 15"/>
            <p:cNvSpPr/>
            <p:nvPr/>
          </p:nvSpPr>
          <p:spPr>
            <a:xfrm>
              <a:off x="3198628" y="2784421"/>
              <a:ext cx="3810" cy="1004569"/>
            </a:xfrm>
            <a:custGeom>
              <a:avLst/>
              <a:gdLst/>
              <a:ahLst/>
              <a:cxnLst/>
              <a:rect l="l" t="t" r="r" b="b"/>
              <a:pathLst>
                <a:path w="3810" h="1004570">
                  <a:moveTo>
                    <a:pt x="0" y="1003949"/>
                  </a:moveTo>
                  <a:lnTo>
                    <a:pt x="3273" y="1003949"/>
                  </a:lnTo>
                  <a:lnTo>
                    <a:pt x="3273" y="0"/>
                  </a:lnTo>
                  <a:lnTo>
                    <a:pt x="0" y="0"/>
                  </a:lnTo>
                  <a:lnTo>
                    <a:pt x="0" y="1003949"/>
                  </a:lnTo>
                  <a:close/>
                </a:path>
              </a:pathLst>
            </a:custGeom>
            <a:solidFill>
              <a:srgbClr val="000000"/>
            </a:solidFill>
          </p:spPr>
          <p:txBody>
            <a:bodyPr wrap="square" lIns="0" tIns="0" rIns="0" bIns="0" rtlCol="0"/>
            <a:lstStyle/>
            <a:p>
              <a:endParaRPr/>
            </a:p>
          </p:txBody>
        </p:sp>
        <p:sp>
          <p:nvSpPr>
            <p:cNvPr id="16" name="object 16"/>
            <p:cNvSpPr/>
            <p:nvPr/>
          </p:nvSpPr>
          <p:spPr>
            <a:xfrm>
              <a:off x="3315206" y="2786019"/>
              <a:ext cx="0" cy="1004569"/>
            </a:xfrm>
            <a:custGeom>
              <a:avLst/>
              <a:gdLst/>
              <a:ahLst/>
              <a:cxnLst/>
              <a:rect l="l" t="t" r="r" b="b"/>
              <a:pathLst>
                <a:path h="1004570">
                  <a:moveTo>
                    <a:pt x="0" y="0"/>
                  </a:moveTo>
                  <a:lnTo>
                    <a:pt x="0" y="1003981"/>
                  </a:lnTo>
                </a:path>
              </a:pathLst>
            </a:custGeom>
            <a:ln w="3273">
              <a:solidFill>
                <a:srgbClr val="000000"/>
              </a:solidFill>
            </a:ln>
          </p:spPr>
          <p:txBody>
            <a:bodyPr wrap="square" lIns="0" tIns="0" rIns="0" bIns="0" rtlCol="0"/>
            <a:lstStyle/>
            <a:p>
              <a:endParaRPr/>
            </a:p>
          </p:txBody>
        </p:sp>
        <p:sp>
          <p:nvSpPr>
            <p:cNvPr id="17" name="object 17"/>
            <p:cNvSpPr/>
            <p:nvPr/>
          </p:nvSpPr>
          <p:spPr>
            <a:xfrm>
              <a:off x="3313571" y="2784421"/>
              <a:ext cx="3810" cy="1004569"/>
            </a:xfrm>
            <a:custGeom>
              <a:avLst/>
              <a:gdLst/>
              <a:ahLst/>
              <a:cxnLst/>
              <a:rect l="l" t="t" r="r" b="b"/>
              <a:pathLst>
                <a:path w="3810" h="1004570">
                  <a:moveTo>
                    <a:pt x="0" y="1003949"/>
                  </a:moveTo>
                  <a:lnTo>
                    <a:pt x="3273" y="1003949"/>
                  </a:lnTo>
                  <a:lnTo>
                    <a:pt x="3273" y="0"/>
                  </a:lnTo>
                  <a:lnTo>
                    <a:pt x="0" y="0"/>
                  </a:lnTo>
                  <a:lnTo>
                    <a:pt x="0" y="1003949"/>
                  </a:lnTo>
                  <a:close/>
                </a:path>
              </a:pathLst>
            </a:custGeom>
            <a:solidFill>
              <a:srgbClr val="000000"/>
            </a:solidFill>
          </p:spPr>
          <p:txBody>
            <a:bodyPr wrap="square" lIns="0" tIns="0" rIns="0" bIns="0" rtlCol="0"/>
            <a:lstStyle/>
            <a:p>
              <a:endParaRPr/>
            </a:p>
          </p:txBody>
        </p:sp>
        <p:sp>
          <p:nvSpPr>
            <p:cNvPr id="18" name="object 18"/>
            <p:cNvSpPr/>
            <p:nvPr/>
          </p:nvSpPr>
          <p:spPr>
            <a:xfrm>
              <a:off x="3430148" y="2786019"/>
              <a:ext cx="0" cy="1004569"/>
            </a:xfrm>
            <a:custGeom>
              <a:avLst/>
              <a:gdLst/>
              <a:ahLst/>
              <a:cxnLst/>
              <a:rect l="l" t="t" r="r" b="b"/>
              <a:pathLst>
                <a:path h="1004570">
                  <a:moveTo>
                    <a:pt x="0" y="0"/>
                  </a:moveTo>
                  <a:lnTo>
                    <a:pt x="0" y="1003981"/>
                  </a:lnTo>
                </a:path>
              </a:pathLst>
            </a:custGeom>
            <a:ln w="3273">
              <a:solidFill>
                <a:srgbClr val="000000"/>
              </a:solidFill>
            </a:ln>
          </p:spPr>
          <p:txBody>
            <a:bodyPr wrap="square" lIns="0" tIns="0" rIns="0" bIns="0" rtlCol="0"/>
            <a:lstStyle/>
            <a:p>
              <a:endParaRPr/>
            </a:p>
          </p:txBody>
        </p:sp>
        <p:sp>
          <p:nvSpPr>
            <p:cNvPr id="19" name="object 19"/>
            <p:cNvSpPr/>
            <p:nvPr/>
          </p:nvSpPr>
          <p:spPr>
            <a:xfrm>
              <a:off x="3428506" y="2784421"/>
              <a:ext cx="3810" cy="1004569"/>
            </a:xfrm>
            <a:custGeom>
              <a:avLst/>
              <a:gdLst/>
              <a:ahLst/>
              <a:cxnLst/>
              <a:rect l="l" t="t" r="r" b="b"/>
              <a:pathLst>
                <a:path w="3810" h="1004570">
                  <a:moveTo>
                    <a:pt x="0" y="1003949"/>
                  </a:moveTo>
                  <a:lnTo>
                    <a:pt x="3273" y="1003949"/>
                  </a:lnTo>
                  <a:lnTo>
                    <a:pt x="3273" y="0"/>
                  </a:lnTo>
                  <a:lnTo>
                    <a:pt x="0" y="0"/>
                  </a:lnTo>
                  <a:lnTo>
                    <a:pt x="0" y="1003949"/>
                  </a:lnTo>
                  <a:close/>
                </a:path>
              </a:pathLst>
            </a:custGeom>
            <a:solidFill>
              <a:srgbClr val="000000"/>
            </a:solidFill>
          </p:spPr>
          <p:txBody>
            <a:bodyPr wrap="square" lIns="0" tIns="0" rIns="0" bIns="0" rtlCol="0"/>
            <a:lstStyle/>
            <a:p>
              <a:endParaRPr/>
            </a:p>
          </p:txBody>
        </p:sp>
        <p:sp>
          <p:nvSpPr>
            <p:cNvPr id="20" name="object 20"/>
            <p:cNvSpPr/>
            <p:nvPr/>
          </p:nvSpPr>
          <p:spPr>
            <a:xfrm>
              <a:off x="3545083" y="2786019"/>
              <a:ext cx="0" cy="1004569"/>
            </a:xfrm>
            <a:custGeom>
              <a:avLst/>
              <a:gdLst/>
              <a:ahLst/>
              <a:cxnLst/>
              <a:rect l="l" t="t" r="r" b="b"/>
              <a:pathLst>
                <a:path h="1004570">
                  <a:moveTo>
                    <a:pt x="0" y="0"/>
                  </a:moveTo>
                  <a:lnTo>
                    <a:pt x="0" y="1003981"/>
                  </a:lnTo>
                </a:path>
              </a:pathLst>
            </a:custGeom>
            <a:ln w="3273">
              <a:solidFill>
                <a:srgbClr val="000000"/>
              </a:solidFill>
            </a:ln>
          </p:spPr>
          <p:txBody>
            <a:bodyPr wrap="square" lIns="0" tIns="0" rIns="0" bIns="0" rtlCol="0"/>
            <a:lstStyle/>
            <a:p>
              <a:endParaRPr/>
            </a:p>
          </p:txBody>
        </p:sp>
        <p:sp>
          <p:nvSpPr>
            <p:cNvPr id="21" name="object 21"/>
            <p:cNvSpPr/>
            <p:nvPr/>
          </p:nvSpPr>
          <p:spPr>
            <a:xfrm>
              <a:off x="3543448" y="2784421"/>
              <a:ext cx="3810" cy="1004569"/>
            </a:xfrm>
            <a:custGeom>
              <a:avLst/>
              <a:gdLst/>
              <a:ahLst/>
              <a:cxnLst/>
              <a:rect l="l" t="t" r="r" b="b"/>
              <a:pathLst>
                <a:path w="3810" h="1004570">
                  <a:moveTo>
                    <a:pt x="0" y="1003949"/>
                  </a:moveTo>
                  <a:lnTo>
                    <a:pt x="3273" y="1003949"/>
                  </a:lnTo>
                  <a:lnTo>
                    <a:pt x="3273" y="0"/>
                  </a:lnTo>
                  <a:lnTo>
                    <a:pt x="0" y="0"/>
                  </a:lnTo>
                  <a:lnTo>
                    <a:pt x="0" y="1003949"/>
                  </a:lnTo>
                  <a:close/>
                </a:path>
              </a:pathLst>
            </a:custGeom>
            <a:solidFill>
              <a:srgbClr val="000000"/>
            </a:solidFill>
          </p:spPr>
          <p:txBody>
            <a:bodyPr wrap="square" lIns="0" tIns="0" rIns="0" bIns="0" rtlCol="0"/>
            <a:lstStyle/>
            <a:p>
              <a:endParaRPr/>
            </a:p>
          </p:txBody>
        </p:sp>
        <p:sp>
          <p:nvSpPr>
            <p:cNvPr id="22" name="object 22"/>
            <p:cNvSpPr/>
            <p:nvPr/>
          </p:nvSpPr>
          <p:spPr>
            <a:xfrm>
              <a:off x="3660025" y="2786019"/>
              <a:ext cx="0" cy="1004569"/>
            </a:xfrm>
            <a:custGeom>
              <a:avLst/>
              <a:gdLst/>
              <a:ahLst/>
              <a:cxnLst/>
              <a:rect l="l" t="t" r="r" b="b"/>
              <a:pathLst>
                <a:path h="1004570">
                  <a:moveTo>
                    <a:pt x="0" y="0"/>
                  </a:moveTo>
                  <a:lnTo>
                    <a:pt x="0" y="1003981"/>
                  </a:lnTo>
                </a:path>
              </a:pathLst>
            </a:custGeom>
            <a:ln w="3273">
              <a:solidFill>
                <a:srgbClr val="000000"/>
              </a:solidFill>
            </a:ln>
          </p:spPr>
          <p:txBody>
            <a:bodyPr wrap="square" lIns="0" tIns="0" rIns="0" bIns="0" rtlCol="0"/>
            <a:lstStyle/>
            <a:p>
              <a:endParaRPr/>
            </a:p>
          </p:txBody>
        </p:sp>
        <p:sp>
          <p:nvSpPr>
            <p:cNvPr id="23" name="object 23"/>
            <p:cNvSpPr/>
            <p:nvPr/>
          </p:nvSpPr>
          <p:spPr>
            <a:xfrm>
              <a:off x="3658391" y="2784421"/>
              <a:ext cx="3810" cy="1004569"/>
            </a:xfrm>
            <a:custGeom>
              <a:avLst/>
              <a:gdLst/>
              <a:ahLst/>
              <a:cxnLst/>
              <a:rect l="l" t="t" r="r" b="b"/>
              <a:pathLst>
                <a:path w="3810" h="1004570">
                  <a:moveTo>
                    <a:pt x="0" y="1003949"/>
                  </a:moveTo>
                  <a:lnTo>
                    <a:pt x="3273" y="1003949"/>
                  </a:lnTo>
                  <a:lnTo>
                    <a:pt x="3273" y="0"/>
                  </a:lnTo>
                  <a:lnTo>
                    <a:pt x="0" y="0"/>
                  </a:lnTo>
                  <a:lnTo>
                    <a:pt x="0" y="1003949"/>
                  </a:lnTo>
                  <a:close/>
                </a:path>
              </a:pathLst>
            </a:custGeom>
            <a:solidFill>
              <a:srgbClr val="000000"/>
            </a:solidFill>
          </p:spPr>
          <p:txBody>
            <a:bodyPr wrap="square" lIns="0" tIns="0" rIns="0" bIns="0" rtlCol="0"/>
            <a:lstStyle/>
            <a:p>
              <a:endParaRPr/>
            </a:p>
          </p:txBody>
        </p:sp>
        <p:sp>
          <p:nvSpPr>
            <p:cNvPr id="24" name="object 24"/>
            <p:cNvSpPr/>
            <p:nvPr/>
          </p:nvSpPr>
          <p:spPr>
            <a:xfrm>
              <a:off x="3774754" y="2786019"/>
              <a:ext cx="0" cy="1004569"/>
            </a:xfrm>
            <a:custGeom>
              <a:avLst/>
              <a:gdLst/>
              <a:ahLst/>
              <a:cxnLst/>
              <a:rect l="l" t="t" r="r" b="b"/>
              <a:pathLst>
                <a:path h="1004570">
                  <a:moveTo>
                    <a:pt x="0" y="0"/>
                  </a:moveTo>
                  <a:lnTo>
                    <a:pt x="0" y="1003981"/>
                  </a:lnTo>
                </a:path>
              </a:pathLst>
            </a:custGeom>
            <a:ln w="3273">
              <a:solidFill>
                <a:srgbClr val="000000"/>
              </a:solidFill>
            </a:ln>
          </p:spPr>
          <p:txBody>
            <a:bodyPr wrap="square" lIns="0" tIns="0" rIns="0" bIns="0" rtlCol="0"/>
            <a:lstStyle/>
            <a:p>
              <a:endParaRPr/>
            </a:p>
          </p:txBody>
        </p:sp>
        <p:sp>
          <p:nvSpPr>
            <p:cNvPr id="25" name="object 25"/>
            <p:cNvSpPr/>
            <p:nvPr/>
          </p:nvSpPr>
          <p:spPr>
            <a:xfrm>
              <a:off x="3773150" y="2784421"/>
              <a:ext cx="3810" cy="1004569"/>
            </a:xfrm>
            <a:custGeom>
              <a:avLst/>
              <a:gdLst/>
              <a:ahLst/>
              <a:cxnLst/>
              <a:rect l="l" t="t" r="r" b="b"/>
              <a:pathLst>
                <a:path w="3810" h="1004570">
                  <a:moveTo>
                    <a:pt x="0" y="1003949"/>
                  </a:moveTo>
                  <a:lnTo>
                    <a:pt x="3455" y="1003949"/>
                  </a:lnTo>
                  <a:lnTo>
                    <a:pt x="3455" y="0"/>
                  </a:lnTo>
                  <a:lnTo>
                    <a:pt x="0" y="0"/>
                  </a:lnTo>
                  <a:lnTo>
                    <a:pt x="0" y="1003949"/>
                  </a:lnTo>
                  <a:close/>
                </a:path>
              </a:pathLst>
            </a:custGeom>
            <a:solidFill>
              <a:srgbClr val="000000"/>
            </a:solidFill>
          </p:spPr>
          <p:txBody>
            <a:bodyPr wrap="square" lIns="0" tIns="0" rIns="0" bIns="0" rtlCol="0"/>
            <a:lstStyle/>
            <a:p>
              <a:endParaRPr/>
            </a:p>
          </p:txBody>
        </p:sp>
        <p:sp>
          <p:nvSpPr>
            <p:cNvPr id="26" name="object 26"/>
            <p:cNvSpPr/>
            <p:nvPr/>
          </p:nvSpPr>
          <p:spPr>
            <a:xfrm>
              <a:off x="3889712" y="2786019"/>
              <a:ext cx="0" cy="1004569"/>
            </a:xfrm>
            <a:custGeom>
              <a:avLst/>
              <a:gdLst/>
              <a:ahLst/>
              <a:cxnLst/>
              <a:rect l="l" t="t" r="r" b="b"/>
              <a:pathLst>
                <a:path h="1004570">
                  <a:moveTo>
                    <a:pt x="0" y="0"/>
                  </a:moveTo>
                  <a:lnTo>
                    <a:pt x="0" y="1003981"/>
                  </a:lnTo>
                </a:path>
              </a:pathLst>
            </a:custGeom>
            <a:ln w="3273">
              <a:solidFill>
                <a:srgbClr val="000000"/>
              </a:solidFill>
            </a:ln>
          </p:spPr>
          <p:txBody>
            <a:bodyPr wrap="square" lIns="0" tIns="0" rIns="0" bIns="0" rtlCol="0"/>
            <a:lstStyle/>
            <a:p>
              <a:endParaRPr/>
            </a:p>
          </p:txBody>
        </p:sp>
        <p:sp>
          <p:nvSpPr>
            <p:cNvPr id="27" name="object 27"/>
            <p:cNvSpPr/>
            <p:nvPr/>
          </p:nvSpPr>
          <p:spPr>
            <a:xfrm>
              <a:off x="3888108" y="2784421"/>
              <a:ext cx="3810" cy="1004569"/>
            </a:xfrm>
            <a:custGeom>
              <a:avLst/>
              <a:gdLst/>
              <a:ahLst/>
              <a:cxnLst/>
              <a:rect l="l" t="t" r="r" b="b"/>
              <a:pathLst>
                <a:path w="3810" h="1004570">
                  <a:moveTo>
                    <a:pt x="0" y="1003949"/>
                  </a:moveTo>
                  <a:lnTo>
                    <a:pt x="3273" y="1003949"/>
                  </a:lnTo>
                  <a:lnTo>
                    <a:pt x="3273" y="0"/>
                  </a:lnTo>
                  <a:lnTo>
                    <a:pt x="0" y="0"/>
                  </a:lnTo>
                  <a:lnTo>
                    <a:pt x="0" y="1003949"/>
                  </a:lnTo>
                  <a:close/>
                </a:path>
              </a:pathLst>
            </a:custGeom>
            <a:solidFill>
              <a:srgbClr val="000000"/>
            </a:solidFill>
          </p:spPr>
          <p:txBody>
            <a:bodyPr wrap="square" lIns="0" tIns="0" rIns="0" bIns="0" rtlCol="0"/>
            <a:lstStyle/>
            <a:p>
              <a:endParaRPr/>
            </a:p>
          </p:txBody>
        </p:sp>
        <p:sp>
          <p:nvSpPr>
            <p:cNvPr id="28" name="object 28"/>
            <p:cNvSpPr/>
            <p:nvPr/>
          </p:nvSpPr>
          <p:spPr>
            <a:xfrm>
              <a:off x="4004669" y="2786019"/>
              <a:ext cx="0" cy="1004569"/>
            </a:xfrm>
            <a:custGeom>
              <a:avLst/>
              <a:gdLst/>
              <a:ahLst/>
              <a:cxnLst/>
              <a:rect l="l" t="t" r="r" b="b"/>
              <a:pathLst>
                <a:path h="1004570">
                  <a:moveTo>
                    <a:pt x="0" y="0"/>
                  </a:moveTo>
                  <a:lnTo>
                    <a:pt x="0" y="1003981"/>
                  </a:lnTo>
                </a:path>
              </a:pathLst>
            </a:custGeom>
            <a:ln w="3273">
              <a:solidFill>
                <a:srgbClr val="000000"/>
              </a:solidFill>
            </a:ln>
          </p:spPr>
          <p:txBody>
            <a:bodyPr wrap="square" lIns="0" tIns="0" rIns="0" bIns="0" rtlCol="0"/>
            <a:lstStyle/>
            <a:p>
              <a:endParaRPr/>
            </a:p>
          </p:txBody>
        </p:sp>
        <p:sp>
          <p:nvSpPr>
            <p:cNvPr id="29" name="object 29"/>
            <p:cNvSpPr/>
            <p:nvPr/>
          </p:nvSpPr>
          <p:spPr>
            <a:xfrm>
              <a:off x="4002989" y="2784421"/>
              <a:ext cx="3810" cy="1004569"/>
            </a:xfrm>
            <a:custGeom>
              <a:avLst/>
              <a:gdLst/>
              <a:ahLst/>
              <a:cxnLst/>
              <a:rect l="l" t="t" r="r" b="b"/>
              <a:pathLst>
                <a:path w="3810" h="1004570">
                  <a:moveTo>
                    <a:pt x="0" y="1003949"/>
                  </a:moveTo>
                  <a:lnTo>
                    <a:pt x="3273" y="1003949"/>
                  </a:lnTo>
                  <a:lnTo>
                    <a:pt x="3273" y="0"/>
                  </a:lnTo>
                  <a:lnTo>
                    <a:pt x="0" y="0"/>
                  </a:lnTo>
                  <a:lnTo>
                    <a:pt x="0" y="1003949"/>
                  </a:lnTo>
                  <a:close/>
                </a:path>
              </a:pathLst>
            </a:custGeom>
            <a:solidFill>
              <a:srgbClr val="000000"/>
            </a:solidFill>
          </p:spPr>
          <p:txBody>
            <a:bodyPr wrap="square" lIns="0" tIns="0" rIns="0" bIns="0" rtlCol="0"/>
            <a:lstStyle/>
            <a:p>
              <a:endParaRPr/>
            </a:p>
          </p:txBody>
        </p:sp>
        <p:sp>
          <p:nvSpPr>
            <p:cNvPr id="30" name="object 30"/>
            <p:cNvSpPr/>
            <p:nvPr/>
          </p:nvSpPr>
          <p:spPr>
            <a:xfrm>
              <a:off x="2973662" y="2786018"/>
              <a:ext cx="1034415" cy="0"/>
            </a:xfrm>
            <a:custGeom>
              <a:avLst/>
              <a:gdLst/>
              <a:ahLst/>
              <a:cxnLst/>
              <a:rect l="l" t="t" r="r" b="b"/>
              <a:pathLst>
                <a:path w="1034414">
                  <a:moveTo>
                    <a:pt x="0" y="0"/>
                  </a:moveTo>
                  <a:lnTo>
                    <a:pt x="1034292" y="0"/>
                  </a:lnTo>
                </a:path>
              </a:pathLst>
            </a:custGeom>
            <a:ln w="3260">
              <a:solidFill>
                <a:srgbClr val="000000"/>
              </a:solidFill>
            </a:ln>
          </p:spPr>
          <p:txBody>
            <a:bodyPr wrap="square" lIns="0" tIns="0" rIns="0" bIns="0" rtlCol="0"/>
            <a:lstStyle/>
            <a:p>
              <a:endParaRPr/>
            </a:p>
          </p:txBody>
        </p:sp>
        <p:sp>
          <p:nvSpPr>
            <p:cNvPr id="31" name="object 31"/>
            <p:cNvSpPr/>
            <p:nvPr/>
          </p:nvSpPr>
          <p:spPr>
            <a:xfrm>
              <a:off x="2972025" y="2784421"/>
              <a:ext cx="1034415" cy="3810"/>
            </a:xfrm>
            <a:custGeom>
              <a:avLst/>
              <a:gdLst/>
              <a:ahLst/>
              <a:cxnLst/>
              <a:rect l="l" t="t" r="r" b="b"/>
              <a:pathLst>
                <a:path w="1034414" h="3810">
                  <a:moveTo>
                    <a:pt x="0" y="3195"/>
                  </a:moveTo>
                  <a:lnTo>
                    <a:pt x="1034248" y="3195"/>
                  </a:lnTo>
                  <a:lnTo>
                    <a:pt x="1034248" y="0"/>
                  </a:lnTo>
                  <a:lnTo>
                    <a:pt x="0" y="0"/>
                  </a:lnTo>
                  <a:lnTo>
                    <a:pt x="0" y="3195"/>
                  </a:lnTo>
                  <a:close/>
                </a:path>
              </a:pathLst>
            </a:custGeom>
            <a:solidFill>
              <a:srgbClr val="000000"/>
            </a:solidFill>
          </p:spPr>
          <p:txBody>
            <a:bodyPr wrap="square" lIns="0" tIns="0" rIns="0" bIns="0" rtlCol="0"/>
            <a:lstStyle/>
            <a:p>
              <a:endParaRPr/>
            </a:p>
          </p:txBody>
        </p:sp>
        <p:sp>
          <p:nvSpPr>
            <p:cNvPr id="32" name="object 32"/>
            <p:cNvSpPr/>
            <p:nvPr/>
          </p:nvSpPr>
          <p:spPr>
            <a:xfrm>
              <a:off x="2973662" y="2897237"/>
              <a:ext cx="1034415" cy="0"/>
            </a:xfrm>
            <a:custGeom>
              <a:avLst/>
              <a:gdLst/>
              <a:ahLst/>
              <a:cxnLst/>
              <a:rect l="l" t="t" r="r" b="b"/>
              <a:pathLst>
                <a:path w="1034414">
                  <a:moveTo>
                    <a:pt x="0" y="0"/>
                  </a:moveTo>
                  <a:lnTo>
                    <a:pt x="1034292" y="0"/>
                  </a:lnTo>
                </a:path>
              </a:pathLst>
            </a:custGeom>
            <a:ln w="3260">
              <a:solidFill>
                <a:srgbClr val="000000"/>
              </a:solidFill>
            </a:ln>
          </p:spPr>
          <p:txBody>
            <a:bodyPr wrap="square" lIns="0" tIns="0" rIns="0" bIns="0" rtlCol="0"/>
            <a:lstStyle/>
            <a:p>
              <a:endParaRPr/>
            </a:p>
          </p:txBody>
        </p:sp>
        <p:sp>
          <p:nvSpPr>
            <p:cNvPr id="33" name="object 33"/>
            <p:cNvSpPr/>
            <p:nvPr/>
          </p:nvSpPr>
          <p:spPr>
            <a:xfrm>
              <a:off x="2972025" y="2895575"/>
              <a:ext cx="1034415" cy="3810"/>
            </a:xfrm>
            <a:custGeom>
              <a:avLst/>
              <a:gdLst/>
              <a:ahLst/>
              <a:cxnLst/>
              <a:rect l="l" t="t" r="r" b="b"/>
              <a:pathLst>
                <a:path w="1034414" h="3810">
                  <a:moveTo>
                    <a:pt x="0" y="3260"/>
                  </a:moveTo>
                  <a:lnTo>
                    <a:pt x="1034248" y="3260"/>
                  </a:lnTo>
                  <a:lnTo>
                    <a:pt x="1034248" y="0"/>
                  </a:lnTo>
                  <a:lnTo>
                    <a:pt x="0" y="0"/>
                  </a:lnTo>
                  <a:lnTo>
                    <a:pt x="0" y="3260"/>
                  </a:lnTo>
                  <a:close/>
                </a:path>
              </a:pathLst>
            </a:custGeom>
            <a:solidFill>
              <a:srgbClr val="000000"/>
            </a:solidFill>
          </p:spPr>
          <p:txBody>
            <a:bodyPr wrap="square" lIns="0" tIns="0" rIns="0" bIns="0" rtlCol="0"/>
            <a:lstStyle/>
            <a:p>
              <a:endParaRPr/>
            </a:p>
          </p:txBody>
        </p:sp>
        <p:sp>
          <p:nvSpPr>
            <p:cNvPr id="34" name="object 34"/>
            <p:cNvSpPr/>
            <p:nvPr/>
          </p:nvSpPr>
          <p:spPr>
            <a:xfrm>
              <a:off x="2973662" y="3008457"/>
              <a:ext cx="1034415" cy="0"/>
            </a:xfrm>
            <a:custGeom>
              <a:avLst/>
              <a:gdLst/>
              <a:ahLst/>
              <a:cxnLst/>
              <a:rect l="l" t="t" r="r" b="b"/>
              <a:pathLst>
                <a:path w="1034414">
                  <a:moveTo>
                    <a:pt x="0" y="0"/>
                  </a:moveTo>
                  <a:lnTo>
                    <a:pt x="1034292" y="0"/>
                  </a:lnTo>
                </a:path>
              </a:pathLst>
            </a:custGeom>
            <a:ln w="3260">
              <a:solidFill>
                <a:srgbClr val="000000"/>
              </a:solidFill>
            </a:ln>
          </p:spPr>
          <p:txBody>
            <a:bodyPr wrap="square" lIns="0" tIns="0" rIns="0" bIns="0" rtlCol="0"/>
            <a:lstStyle/>
            <a:p>
              <a:endParaRPr/>
            </a:p>
          </p:txBody>
        </p:sp>
        <p:sp>
          <p:nvSpPr>
            <p:cNvPr id="35" name="object 35"/>
            <p:cNvSpPr/>
            <p:nvPr/>
          </p:nvSpPr>
          <p:spPr>
            <a:xfrm>
              <a:off x="2972025" y="3006794"/>
              <a:ext cx="1034415" cy="3810"/>
            </a:xfrm>
            <a:custGeom>
              <a:avLst/>
              <a:gdLst/>
              <a:ahLst/>
              <a:cxnLst/>
              <a:rect l="l" t="t" r="r" b="b"/>
              <a:pathLst>
                <a:path w="1034414" h="3810">
                  <a:moveTo>
                    <a:pt x="0" y="3260"/>
                  </a:moveTo>
                  <a:lnTo>
                    <a:pt x="1034248" y="3260"/>
                  </a:lnTo>
                  <a:lnTo>
                    <a:pt x="1034248" y="0"/>
                  </a:lnTo>
                  <a:lnTo>
                    <a:pt x="0" y="0"/>
                  </a:lnTo>
                  <a:lnTo>
                    <a:pt x="0" y="3260"/>
                  </a:lnTo>
                  <a:close/>
                </a:path>
              </a:pathLst>
            </a:custGeom>
            <a:solidFill>
              <a:srgbClr val="000000"/>
            </a:solidFill>
          </p:spPr>
          <p:txBody>
            <a:bodyPr wrap="square" lIns="0" tIns="0" rIns="0" bIns="0" rtlCol="0"/>
            <a:lstStyle/>
            <a:p>
              <a:endParaRPr/>
            </a:p>
          </p:txBody>
        </p:sp>
        <p:sp>
          <p:nvSpPr>
            <p:cNvPr id="36" name="object 36"/>
            <p:cNvSpPr/>
            <p:nvPr/>
          </p:nvSpPr>
          <p:spPr>
            <a:xfrm>
              <a:off x="2973662" y="3119653"/>
              <a:ext cx="1034415" cy="0"/>
            </a:xfrm>
            <a:custGeom>
              <a:avLst/>
              <a:gdLst/>
              <a:ahLst/>
              <a:cxnLst/>
              <a:rect l="l" t="t" r="r" b="b"/>
              <a:pathLst>
                <a:path w="1034414">
                  <a:moveTo>
                    <a:pt x="0" y="0"/>
                  </a:moveTo>
                  <a:lnTo>
                    <a:pt x="1034292" y="0"/>
                  </a:lnTo>
                </a:path>
              </a:pathLst>
            </a:custGeom>
            <a:ln w="3260">
              <a:solidFill>
                <a:srgbClr val="000000"/>
              </a:solidFill>
            </a:ln>
          </p:spPr>
          <p:txBody>
            <a:bodyPr wrap="square" lIns="0" tIns="0" rIns="0" bIns="0" rtlCol="0"/>
            <a:lstStyle/>
            <a:p>
              <a:endParaRPr/>
            </a:p>
          </p:txBody>
        </p:sp>
        <p:sp>
          <p:nvSpPr>
            <p:cNvPr id="37" name="object 37"/>
            <p:cNvSpPr/>
            <p:nvPr/>
          </p:nvSpPr>
          <p:spPr>
            <a:xfrm>
              <a:off x="2972025" y="3118020"/>
              <a:ext cx="1034415" cy="3810"/>
            </a:xfrm>
            <a:custGeom>
              <a:avLst/>
              <a:gdLst/>
              <a:ahLst/>
              <a:cxnLst/>
              <a:rect l="l" t="t" r="r" b="b"/>
              <a:pathLst>
                <a:path w="1034414" h="3810">
                  <a:moveTo>
                    <a:pt x="0" y="3260"/>
                  </a:moveTo>
                  <a:lnTo>
                    <a:pt x="1034248" y="3260"/>
                  </a:lnTo>
                  <a:lnTo>
                    <a:pt x="1034248" y="0"/>
                  </a:lnTo>
                  <a:lnTo>
                    <a:pt x="0" y="0"/>
                  </a:lnTo>
                  <a:lnTo>
                    <a:pt x="0" y="3260"/>
                  </a:lnTo>
                  <a:close/>
                </a:path>
              </a:pathLst>
            </a:custGeom>
            <a:solidFill>
              <a:srgbClr val="000000"/>
            </a:solidFill>
          </p:spPr>
          <p:txBody>
            <a:bodyPr wrap="square" lIns="0" tIns="0" rIns="0" bIns="0" rtlCol="0"/>
            <a:lstStyle/>
            <a:p>
              <a:endParaRPr/>
            </a:p>
          </p:txBody>
        </p:sp>
        <p:sp>
          <p:nvSpPr>
            <p:cNvPr id="38" name="object 38"/>
            <p:cNvSpPr/>
            <p:nvPr/>
          </p:nvSpPr>
          <p:spPr>
            <a:xfrm>
              <a:off x="2973662" y="3230864"/>
              <a:ext cx="1034415" cy="0"/>
            </a:xfrm>
            <a:custGeom>
              <a:avLst/>
              <a:gdLst/>
              <a:ahLst/>
              <a:cxnLst/>
              <a:rect l="l" t="t" r="r" b="b"/>
              <a:pathLst>
                <a:path w="1034414">
                  <a:moveTo>
                    <a:pt x="0" y="0"/>
                  </a:moveTo>
                  <a:lnTo>
                    <a:pt x="1034292" y="0"/>
                  </a:lnTo>
                </a:path>
              </a:pathLst>
            </a:custGeom>
            <a:ln w="3260">
              <a:solidFill>
                <a:srgbClr val="000000"/>
              </a:solidFill>
            </a:ln>
          </p:spPr>
          <p:txBody>
            <a:bodyPr wrap="square" lIns="0" tIns="0" rIns="0" bIns="0" rtlCol="0"/>
            <a:lstStyle/>
            <a:p>
              <a:endParaRPr/>
            </a:p>
          </p:txBody>
        </p:sp>
        <p:sp>
          <p:nvSpPr>
            <p:cNvPr id="39" name="object 39"/>
            <p:cNvSpPr/>
            <p:nvPr/>
          </p:nvSpPr>
          <p:spPr>
            <a:xfrm>
              <a:off x="2972025" y="3229232"/>
              <a:ext cx="1034415" cy="3810"/>
            </a:xfrm>
            <a:custGeom>
              <a:avLst/>
              <a:gdLst/>
              <a:ahLst/>
              <a:cxnLst/>
              <a:rect l="l" t="t" r="r" b="b"/>
              <a:pathLst>
                <a:path w="1034414" h="3810">
                  <a:moveTo>
                    <a:pt x="0" y="3260"/>
                  </a:moveTo>
                  <a:lnTo>
                    <a:pt x="1034248" y="3260"/>
                  </a:lnTo>
                  <a:lnTo>
                    <a:pt x="1034248" y="0"/>
                  </a:lnTo>
                  <a:lnTo>
                    <a:pt x="0" y="0"/>
                  </a:lnTo>
                  <a:lnTo>
                    <a:pt x="0" y="3260"/>
                  </a:lnTo>
                  <a:close/>
                </a:path>
              </a:pathLst>
            </a:custGeom>
            <a:solidFill>
              <a:srgbClr val="000000"/>
            </a:solidFill>
          </p:spPr>
          <p:txBody>
            <a:bodyPr wrap="square" lIns="0" tIns="0" rIns="0" bIns="0" rtlCol="0"/>
            <a:lstStyle/>
            <a:p>
              <a:endParaRPr/>
            </a:p>
          </p:txBody>
        </p:sp>
        <p:sp>
          <p:nvSpPr>
            <p:cNvPr id="40" name="object 40"/>
            <p:cNvSpPr/>
            <p:nvPr/>
          </p:nvSpPr>
          <p:spPr>
            <a:xfrm>
              <a:off x="2973662" y="3342076"/>
              <a:ext cx="1034415" cy="0"/>
            </a:xfrm>
            <a:custGeom>
              <a:avLst/>
              <a:gdLst/>
              <a:ahLst/>
              <a:cxnLst/>
              <a:rect l="l" t="t" r="r" b="b"/>
              <a:pathLst>
                <a:path w="1034414">
                  <a:moveTo>
                    <a:pt x="0" y="0"/>
                  </a:moveTo>
                  <a:lnTo>
                    <a:pt x="1034292" y="0"/>
                  </a:lnTo>
                </a:path>
              </a:pathLst>
            </a:custGeom>
            <a:ln w="3260">
              <a:solidFill>
                <a:srgbClr val="000000"/>
              </a:solidFill>
            </a:ln>
          </p:spPr>
          <p:txBody>
            <a:bodyPr wrap="square" lIns="0" tIns="0" rIns="0" bIns="0" rtlCol="0"/>
            <a:lstStyle/>
            <a:p>
              <a:endParaRPr/>
            </a:p>
          </p:txBody>
        </p:sp>
        <p:sp>
          <p:nvSpPr>
            <p:cNvPr id="41" name="object 41"/>
            <p:cNvSpPr/>
            <p:nvPr/>
          </p:nvSpPr>
          <p:spPr>
            <a:xfrm>
              <a:off x="2972025" y="3340443"/>
              <a:ext cx="1034415" cy="3810"/>
            </a:xfrm>
            <a:custGeom>
              <a:avLst/>
              <a:gdLst/>
              <a:ahLst/>
              <a:cxnLst/>
              <a:rect l="l" t="t" r="r" b="b"/>
              <a:pathLst>
                <a:path w="1034414" h="3810">
                  <a:moveTo>
                    <a:pt x="0" y="3260"/>
                  </a:moveTo>
                  <a:lnTo>
                    <a:pt x="1034248" y="3260"/>
                  </a:lnTo>
                  <a:lnTo>
                    <a:pt x="1034248" y="0"/>
                  </a:lnTo>
                  <a:lnTo>
                    <a:pt x="0" y="0"/>
                  </a:lnTo>
                  <a:lnTo>
                    <a:pt x="0" y="3260"/>
                  </a:lnTo>
                  <a:close/>
                </a:path>
              </a:pathLst>
            </a:custGeom>
            <a:solidFill>
              <a:srgbClr val="000000"/>
            </a:solidFill>
          </p:spPr>
          <p:txBody>
            <a:bodyPr wrap="square" lIns="0" tIns="0" rIns="0" bIns="0" rtlCol="0"/>
            <a:lstStyle/>
            <a:p>
              <a:endParaRPr/>
            </a:p>
          </p:txBody>
        </p:sp>
        <p:sp>
          <p:nvSpPr>
            <p:cNvPr id="42" name="object 42"/>
            <p:cNvSpPr/>
            <p:nvPr/>
          </p:nvSpPr>
          <p:spPr>
            <a:xfrm>
              <a:off x="2973662" y="3453287"/>
              <a:ext cx="1034415" cy="0"/>
            </a:xfrm>
            <a:custGeom>
              <a:avLst/>
              <a:gdLst/>
              <a:ahLst/>
              <a:cxnLst/>
              <a:rect l="l" t="t" r="r" b="b"/>
              <a:pathLst>
                <a:path w="1034414">
                  <a:moveTo>
                    <a:pt x="0" y="0"/>
                  </a:moveTo>
                  <a:lnTo>
                    <a:pt x="1034292" y="0"/>
                  </a:lnTo>
                </a:path>
              </a:pathLst>
            </a:custGeom>
            <a:ln w="3260">
              <a:solidFill>
                <a:srgbClr val="000000"/>
              </a:solidFill>
            </a:ln>
          </p:spPr>
          <p:txBody>
            <a:bodyPr wrap="square" lIns="0" tIns="0" rIns="0" bIns="0" rtlCol="0"/>
            <a:lstStyle/>
            <a:p>
              <a:endParaRPr/>
            </a:p>
          </p:txBody>
        </p:sp>
        <p:sp>
          <p:nvSpPr>
            <p:cNvPr id="43" name="object 43"/>
            <p:cNvSpPr/>
            <p:nvPr/>
          </p:nvSpPr>
          <p:spPr>
            <a:xfrm>
              <a:off x="2972025" y="3451655"/>
              <a:ext cx="1034415" cy="3810"/>
            </a:xfrm>
            <a:custGeom>
              <a:avLst/>
              <a:gdLst/>
              <a:ahLst/>
              <a:cxnLst/>
              <a:rect l="l" t="t" r="r" b="b"/>
              <a:pathLst>
                <a:path w="1034414" h="3810">
                  <a:moveTo>
                    <a:pt x="0" y="3260"/>
                  </a:moveTo>
                  <a:lnTo>
                    <a:pt x="1034248" y="3260"/>
                  </a:lnTo>
                  <a:lnTo>
                    <a:pt x="1034248" y="0"/>
                  </a:lnTo>
                  <a:lnTo>
                    <a:pt x="0" y="0"/>
                  </a:lnTo>
                  <a:lnTo>
                    <a:pt x="0" y="3260"/>
                  </a:lnTo>
                  <a:close/>
                </a:path>
              </a:pathLst>
            </a:custGeom>
            <a:solidFill>
              <a:srgbClr val="000000"/>
            </a:solidFill>
          </p:spPr>
          <p:txBody>
            <a:bodyPr wrap="square" lIns="0" tIns="0" rIns="0" bIns="0" rtlCol="0"/>
            <a:lstStyle/>
            <a:p>
              <a:endParaRPr/>
            </a:p>
          </p:txBody>
        </p:sp>
        <p:sp>
          <p:nvSpPr>
            <p:cNvPr id="44" name="object 44"/>
            <p:cNvSpPr/>
            <p:nvPr/>
          </p:nvSpPr>
          <p:spPr>
            <a:xfrm>
              <a:off x="2973662" y="3564316"/>
              <a:ext cx="1034415" cy="0"/>
            </a:xfrm>
            <a:custGeom>
              <a:avLst/>
              <a:gdLst/>
              <a:ahLst/>
              <a:cxnLst/>
              <a:rect l="l" t="t" r="r" b="b"/>
              <a:pathLst>
                <a:path w="1034414">
                  <a:moveTo>
                    <a:pt x="0" y="0"/>
                  </a:moveTo>
                  <a:lnTo>
                    <a:pt x="1034292" y="0"/>
                  </a:lnTo>
                </a:path>
              </a:pathLst>
            </a:custGeom>
            <a:ln w="3260">
              <a:solidFill>
                <a:srgbClr val="000000"/>
              </a:solidFill>
            </a:ln>
          </p:spPr>
          <p:txBody>
            <a:bodyPr wrap="square" lIns="0" tIns="0" rIns="0" bIns="0" rtlCol="0"/>
            <a:lstStyle/>
            <a:p>
              <a:endParaRPr/>
            </a:p>
          </p:txBody>
        </p:sp>
        <p:sp>
          <p:nvSpPr>
            <p:cNvPr id="45" name="object 45"/>
            <p:cNvSpPr/>
            <p:nvPr/>
          </p:nvSpPr>
          <p:spPr>
            <a:xfrm>
              <a:off x="2972025" y="3562685"/>
              <a:ext cx="1034415" cy="3810"/>
            </a:xfrm>
            <a:custGeom>
              <a:avLst/>
              <a:gdLst/>
              <a:ahLst/>
              <a:cxnLst/>
              <a:rect l="l" t="t" r="r" b="b"/>
              <a:pathLst>
                <a:path w="1034414" h="3810">
                  <a:moveTo>
                    <a:pt x="0" y="3441"/>
                  </a:moveTo>
                  <a:lnTo>
                    <a:pt x="1034248" y="3441"/>
                  </a:lnTo>
                  <a:lnTo>
                    <a:pt x="1034248" y="0"/>
                  </a:lnTo>
                  <a:lnTo>
                    <a:pt x="0" y="0"/>
                  </a:lnTo>
                  <a:lnTo>
                    <a:pt x="0" y="3441"/>
                  </a:lnTo>
                  <a:close/>
                </a:path>
              </a:pathLst>
            </a:custGeom>
            <a:solidFill>
              <a:srgbClr val="000000"/>
            </a:solidFill>
          </p:spPr>
          <p:txBody>
            <a:bodyPr wrap="square" lIns="0" tIns="0" rIns="0" bIns="0" rtlCol="0"/>
            <a:lstStyle/>
            <a:p>
              <a:endParaRPr/>
            </a:p>
          </p:txBody>
        </p:sp>
        <p:sp>
          <p:nvSpPr>
            <p:cNvPr id="46" name="object 46"/>
            <p:cNvSpPr/>
            <p:nvPr/>
          </p:nvSpPr>
          <p:spPr>
            <a:xfrm>
              <a:off x="2973662" y="3675527"/>
              <a:ext cx="1034415" cy="0"/>
            </a:xfrm>
            <a:custGeom>
              <a:avLst/>
              <a:gdLst/>
              <a:ahLst/>
              <a:cxnLst/>
              <a:rect l="l" t="t" r="r" b="b"/>
              <a:pathLst>
                <a:path w="1034414">
                  <a:moveTo>
                    <a:pt x="0" y="0"/>
                  </a:moveTo>
                  <a:lnTo>
                    <a:pt x="1034292" y="0"/>
                  </a:lnTo>
                </a:path>
              </a:pathLst>
            </a:custGeom>
            <a:ln w="3260">
              <a:solidFill>
                <a:srgbClr val="000000"/>
              </a:solidFill>
            </a:ln>
          </p:spPr>
          <p:txBody>
            <a:bodyPr wrap="square" lIns="0" tIns="0" rIns="0" bIns="0" rtlCol="0"/>
            <a:lstStyle/>
            <a:p>
              <a:endParaRPr/>
            </a:p>
          </p:txBody>
        </p:sp>
        <p:sp>
          <p:nvSpPr>
            <p:cNvPr id="47" name="object 47"/>
            <p:cNvSpPr/>
            <p:nvPr/>
          </p:nvSpPr>
          <p:spPr>
            <a:xfrm>
              <a:off x="2972025" y="3673895"/>
              <a:ext cx="1034415" cy="3810"/>
            </a:xfrm>
            <a:custGeom>
              <a:avLst/>
              <a:gdLst/>
              <a:ahLst/>
              <a:cxnLst/>
              <a:rect l="l" t="t" r="r" b="b"/>
              <a:pathLst>
                <a:path w="1034414" h="3810">
                  <a:moveTo>
                    <a:pt x="0" y="3260"/>
                  </a:moveTo>
                  <a:lnTo>
                    <a:pt x="1034248" y="3260"/>
                  </a:lnTo>
                  <a:lnTo>
                    <a:pt x="1034248" y="0"/>
                  </a:lnTo>
                  <a:lnTo>
                    <a:pt x="0" y="0"/>
                  </a:lnTo>
                  <a:lnTo>
                    <a:pt x="0" y="3260"/>
                  </a:lnTo>
                  <a:close/>
                </a:path>
              </a:pathLst>
            </a:custGeom>
            <a:solidFill>
              <a:srgbClr val="000000"/>
            </a:solidFill>
          </p:spPr>
          <p:txBody>
            <a:bodyPr wrap="square" lIns="0" tIns="0" rIns="0" bIns="0" rtlCol="0"/>
            <a:lstStyle/>
            <a:p>
              <a:endParaRPr/>
            </a:p>
          </p:txBody>
        </p:sp>
        <p:sp>
          <p:nvSpPr>
            <p:cNvPr id="48" name="object 48"/>
            <p:cNvSpPr/>
            <p:nvPr/>
          </p:nvSpPr>
          <p:spPr>
            <a:xfrm>
              <a:off x="2973662" y="3786740"/>
              <a:ext cx="1034415" cy="0"/>
            </a:xfrm>
            <a:custGeom>
              <a:avLst/>
              <a:gdLst/>
              <a:ahLst/>
              <a:cxnLst/>
              <a:rect l="l" t="t" r="r" b="b"/>
              <a:pathLst>
                <a:path w="1034414">
                  <a:moveTo>
                    <a:pt x="0" y="0"/>
                  </a:moveTo>
                  <a:lnTo>
                    <a:pt x="1034292" y="0"/>
                  </a:lnTo>
                </a:path>
              </a:pathLst>
            </a:custGeom>
            <a:ln w="3260">
              <a:solidFill>
                <a:srgbClr val="000000"/>
              </a:solidFill>
            </a:ln>
          </p:spPr>
          <p:txBody>
            <a:bodyPr wrap="square" lIns="0" tIns="0" rIns="0" bIns="0" rtlCol="0"/>
            <a:lstStyle/>
            <a:p>
              <a:endParaRPr/>
            </a:p>
          </p:txBody>
        </p:sp>
        <p:sp>
          <p:nvSpPr>
            <p:cNvPr id="49" name="object 49"/>
            <p:cNvSpPr/>
            <p:nvPr/>
          </p:nvSpPr>
          <p:spPr>
            <a:xfrm>
              <a:off x="2972025" y="3785110"/>
              <a:ext cx="1034415" cy="3810"/>
            </a:xfrm>
            <a:custGeom>
              <a:avLst/>
              <a:gdLst/>
              <a:ahLst/>
              <a:cxnLst/>
              <a:rect l="l" t="t" r="r" b="b"/>
              <a:pathLst>
                <a:path w="1034414" h="3810">
                  <a:moveTo>
                    <a:pt x="0" y="3260"/>
                  </a:moveTo>
                  <a:lnTo>
                    <a:pt x="1034248" y="3260"/>
                  </a:lnTo>
                  <a:lnTo>
                    <a:pt x="1034248" y="0"/>
                  </a:lnTo>
                  <a:lnTo>
                    <a:pt x="0" y="0"/>
                  </a:lnTo>
                  <a:lnTo>
                    <a:pt x="0" y="3260"/>
                  </a:lnTo>
                  <a:close/>
                </a:path>
              </a:pathLst>
            </a:custGeom>
            <a:solidFill>
              <a:srgbClr val="000000"/>
            </a:solidFill>
          </p:spPr>
          <p:txBody>
            <a:bodyPr wrap="square" lIns="0" tIns="0" rIns="0" bIns="0" rtlCol="0"/>
            <a:lstStyle/>
            <a:p>
              <a:endParaRPr/>
            </a:p>
          </p:txBody>
        </p:sp>
      </p:grpSp>
      <p:sp>
        <p:nvSpPr>
          <p:cNvPr id="50" name="object 50"/>
          <p:cNvSpPr txBox="1"/>
          <p:nvPr/>
        </p:nvSpPr>
        <p:spPr>
          <a:xfrm>
            <a:off x="2540635" y="2034032"/>
            <a:ext cx="1872614" cy="647700"/>
          </a:xfrm>
          <a:prstGeom prst="rect">
            <a:avLst/>
          </a:prstGeom>
        </p:spPr>
        <p:txBody>
          <a:bodyPr vert="horz" wrap="square" lIns="0" tIns="12700" rIns="0" bIns="0" rtlCol="0">
            <a:spAutoFit/>
          </a:bodyPr>
          <a:lstStyle/>
          <a:p>
            <a:pPr marL="12700" marR="5080">
              <a:lnSpc>
                <a:spcPct val="113300"/>
              </a:lnSpc>
              <a:spcBef>
                <a:spcPts val="100"/>
              </a:spcBef>
            </a:pPr>
            <a:r>
              <a:rPr sz="1800" dirty="0">
                <a:solidFill>
                  <a:srgbClr val="001F5F"/>
                </a:solidFill>
                <a:latin typeface="Arial"/>
                <a:cs typeface="Arial"/>
              </a:rPr>
              <a:t>A</a:t>
            </a:r>
            <a:r>
              <a:rPr sz="1800" spc="-200" dirty="0">
                <a:solidFill>
                  <a:srgbClr val="001F5F"/>
                </a:solidFill>
                <a:latin typeface="Arial"/>
                <a:cs typeface="Arial"/>
              </a:rPr>
              <a:t> </a:t>
            </a:r>
            <a:r>
              <a:rPr sz="1800" spc="-5" dirty="0">
                <a:solidFill>
                  <a:srgbClr val="001F5F"/>
                </a:solidFill>
                <a:latin typeface="Arial"/>
                <a:cs typeface="Arial"/>
              </a:rPr>
              <a:t>two-dimensional  array </a:t>
            </a:r>
            <a:r>
              <a:rPr sz="1800" dirty="0">
                <a:solidFill>
                  <a:srgbClr val="001F5F"/>
                </a:solidFill>
                <a:latin typeface="Arial"/>
                <a:cs typeface="Arial"/>
              </a:rPr>
              <a:t>of</a:t>
            </a:r>
            <a:r>
              <a:rPr sz="1800" spc="-10" dirty="0">
                <a:solidFill>
                  <a:srgbClr val="001F5F"/>
                </a:solidFill>
                <a:latin typeface="Arial"/>
                <a:cs typeface="Arial"/>
              </a:rPr>
              <a:t> pixels</a:t>
            </a:r>
            <a:endParaRPr sz="1800">
              <a:latin typeface="Arial"/>
              <a:cs typeface="Arial"/>
            </a:endParaRPr>
          </a:p>
        </p:txBody>
      </p:sp>
      <p:graphicFrame>
        <p:nvGraphicFramePr>
          <p:cNvPr id="51" name="object 51"/>
          <p:cNvGraphicFramePr>
            <a:graphicFrameLocks noGrp="1"/>
          </p:cNvGraphicFramePr>
          <p:nvPr/>
        </p:nvGraphicFramePr>
        <p:xfrm>
          <a:off x="6467855" y="4515724"/>
          <a:ext cx="1988816" cy="1925510"/>
        </p:xfrm>
        <a:graphic>
          <a:graphicData uri="http://schemas.openxmlformats.org/drawingml/2006/table">
            <a:tbl>
              <a:tblPr firstRow="1" bandRow="1">
                <a:tableStyleId>{2D5ABB26-0587-4C30-8999-92F81FD0307C}</a:tableStyleId>
              </a:tblPr>
              <a:tblGrid>
                <a:gridCol w="220979">
                  <a:extLst>
                    <a:ext uri="{9D8B030D-6E8A-4147-A177-3AD203B41FA5}">
                      <a16:colId xmlns:a16="http://schemas.microsoft.com/office/drawing/2014/main" val="20000"/>
                    </a:ext>
                  </a:extLst>
                </a:gridCol>
                <a:gridCol w="220979">
                  <a:extLst>
                    <a:ext uri="{9D8B030D-6E8A-4147-A177-3AD203B41FA5}">
                      <a16:colId xmlns:a16="http://schemas.microsoft.com/office/drawing/2014/main" val="20001"/>
                    </a:ext>
                  </a:extLst>
                </a:gridCol>
                <a:gridCol w="220979">
                  <a:extLst>
                    <a:ext uri="{9D8B030D-6E8A-4147-A177-3AD203B41FA5}">
                      <a16:colId xmlns:a16="http://schemas.microsoft.com/office/drawing/2014/main" val="20002"/>
                    </a:ext>
                  </a:extLst>
                </a:gridCol>
                <a:gridCol w="220979">
                  <a:extLst>
                    <a:ext uri="{9D8B030D-6E8A-4147-A177-3AD203B41FA5}">
                      <a16:colId xmlns:a16="http://schemas.microsoft.com/office/drawing/2014/main" val="20003"/>
                    </a:ext>
                  </a:extLst>
                </a:gridCol>
                <a:gridCol w="220980">
                  <a:extLst>
                    <a:ext uri="{9D8B030D-6E8A-4147-A177-3AD203B41FA5}">
                      <a16:colId xmlns:a16="http://schemas.microsoft.com/office/drawing/2014/main" val="20004"/>
                    </a:ext>
                  </a:extLst>
                </a:gridCol>
                <a:gridCol w="220980">
                  <a:extLst>
                    <a:ext uri="{9D8B030D-6E8A-4147-A177-3AD203B41FA5}">
                      <a16:colId xmlns:a16="http://schemas.microsoft.com/office/drawing/2014/main" val="20005"/>
                    </a:ext>
                  </a:extLst>
                </a:gridCol>
                <a:gridCol w="220980">
                  <a:extLst>
                    <a:ext uri="{9D8B030D-6E8A-4147-A177-3AD203B41FA5}">
                      <a16:colId xmlns:a16="http://schemas.microsoft.com/office/drawing/2014/main" val="20006"/>
                    </a:ext>
                  </a:extLst>
                </a:gridCol>
                <a:gridCol w="220980">
                  <a:extLst>
                    <a:ext uri="{9D8B030D-6E8A-4147-A177-3AD203B41FA5}">
                      <a16:colId xmlns:a16="http://schemas.microsoft.com/office/drawing/2014/main" val="20007"/>
                    </a:ext>
                  </a:extLst>
                </a:gridCol>
                <a:gridCol w="220980">
                  <a:extLst>
                    <a:ext uri="{9D8B030D-6E8A-4147-A177-3AD203B41FA5}">
                      <a16:colId xmlns:a16="http://schemas.microsoft.com/office/drawing/2014/main" val="20008"/>
                    </a:ext>
                  </a:extLst>
                </a:gridCol>
              </a:tblGrid>
              <a:tr h="213940">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0"/>
                  </a:ext>
                </a:extLst>
              </a:tr>
              <a:tr h="214002">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1"/>
                  </a:ext>
                </a:extLst>
              </a:tr>
              <a:tr h="213988">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2"/>
                  </a:ext>
                </a:extLst>
              </a:tr>
              <a:tr h="213988">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3"/>
                  </a:ext>
                </a:extLst>
              </a:tr>
              <a:tr h="213988">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4"/>
                  </a:ext>
                </a:extLst>
              </a:tr>
              <a:tr h="213988">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5"/>
                  </a:ext>
                </a:extLst>
              </a:tr>
              <a:tr h="213811">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9525">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9525">
                      <a:solidFill>
                        <a:srgbClr val="BEBEBE"/>
                      </a:solidFill>
                      <a:prstDash val="solid"/>
                    </a:lnR>
                    <a:lnT w="6350">
                      <a:solidFill>
                        <a:srgbClr val="BEBEBE"/>
                      </a:solidFill>
                      <a:prstDash val="solid"/>
                    </a:lnT>
                    <a:lnB w="9525">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9525">
                      <a:solidFill>
                        <a:srgbClr val="BEBEBE"/>
                      </a:solidFill>
                      <a:prstDash val="solid"/>
                    </a:lnR>
                    <a:lnT w="6350">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6350">
                      <a:solidFill>
                        <a:srgbClr val="BEBEBE"/>
                      </a:solidFill>
                      <a:prstDash val="solid"/>
                    </a:lnR>
                    <a:lnT w="6350">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13813">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9525">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9525">
                      <a:solidFill>
                        <a:srgbClr val="BEBEBE"/>
                      </a:solidFill>
                      <a:prstDash val="solid"/>
                    </a:lnT>
                    <a:lnB w="6350">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9525">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9525">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9525">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9525">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9525">
                      <a:solidFill>
                        <a:srgbClr val="BEBEBE"/>
                      </a:solidFill>
                      <a:prstDash val="solid"/>
                    </a:lnR>
                    <a:lnT w="9525">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6350">
                      <a:solidFill>
                        <a:srgbClr val="BEBEBE"/>
                      </a:solidFill>
                      <a:prstDash val="solid"/>
                    </a:lnB>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6350">
                      <a:solidFill>
                        <a:srgbClr val="BEBEBE"/>
                      </a:solidFill>
                      <a:prstDash val="solid"/>
                    </a:lnR>
                    <a:lnT w="9525">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7"/>
                  </a:ext>
                </a:extLst>
              </a:tr>
              <a:tr h="213992">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a:lnSpc>
                          <a:spcPct val="100000"/>
                        </a:lnSpc>
                      </a:pPr>
                      <a:endParaRPr sz="1200">
                        <a:latin typeface="Times New Roman"/>
                        <a:cs typeface="Times New Roman"/>
                      </a:endParaRPr>
                    </a:p>
                  </a:txBody>
                  <a:tcPr marL="0" marR="0" marT="0"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52" name="object 52"/>
          <p:cNvSpPr/>
          <p:nvPr/>
        </p:nvSpPr>
        <p:spPr>
          <a:xfrm>
            <a:off x="6688620" y="4729619"/>
            <a:ext cx="1545590" cy="1497965"/>
          </a:xfrm>
          <a:custGeom>
            <a:avLst/>
            <a:gdLst/>
            <a:ahLst/>
            <a:cxnLst/>
            <a:rect l="l" t="t" r="r" b="b"/>
            <a:pathLst>
              <a:path w="1545590" h="1497964">
                <a:moveTo>
                  <a:pt x="220751" y="1283601"/>
                </a:moveTo>
                <a:lnTo>
                  <a:pt x="0" y="1283601"/>
                </a:lnTo>
                <a:lnTo>
                  <a:pt x="0" y="1497596"/>
                </a:lnTo>
                <a:lnTo>
                  <a:pt x="220751" y="1497596"/>
                </a:lnTo>
                <a:lnTo>
                  <a:pt x="220751" y="1283601"/>
                </a:lnTo>
                <a:close/>
              </a:path>
              <a:path w="1545590" h="1497964">
                <a:moveTo>
                  <a:pt x="220751" y="0"/>
                </a:moveTo>
                <a:lnTo>
                  <a:pt x="0" y="0"/>
                </a:lnTo>
                <a:lnTo>
                  <a:pt x="0" y="214020"/>
                </a:lnTo>
                <a:lnTo>
                  <a:pt x="220751" y="214020"/>
                </a:lnTo>
                <a:lnTo>
                  <a:pt x="220751" y="0"/>
                </a:lnTo>
                <a:close/>
              </a:path>
              <a:path w="1545590" h="1497964">
                <a:moveTo>
                  <a:pt x="441528" y="1069962"/>
                </a:moveTo>
                <a:lnTo>
                  <a:pt x="220751" y="1069962"/>
                </a:lnTo>
                <a:lnTo>
                  <a:pt x="220751" y="1283601"/>
                </a:lnTo>
                <a:lnTo>
                  <a:pt x="441528" y="1283601"/>
                </a:lnTo>
                <a:lnTo>
                  <a:pt x="441528" y="1069962"/>
                </a:lnTo>
                <a:close/>
              </a:path>
              <a:path w="1545590" h="1497964">
                <a:moveTo>
                  <a:pt x="441528" y="214020"/>
                </a:moveTo>
                <a:lnTo>
                  <a:pt x="220751" y="214020"/>
                </a:lnTo>
                <a:lnTo>
                  <a:pt x="220751" y="428002"/>
                </a:lnTo>
                <a:lnTo>
                  <a:pt x="441528" y="428002"/>
                </a:lnTo>
                <a:lnTo>
                  <a:pt x="441528" y="214020"/>
                </a:lnTo>
                <a:close/>
              </a:path>
              <a:path w="1545590" h="1497964">
                <a:moveTo>
                  <a:pt x="662279" y="855980"/>
                </a:moveTo>
                <a:lnTo>
                  <a:pt x="441528" y="855980"/>
                </a:lnTo>
                <a:lnTo>
                  <a:pt x="441528" y="1069962"/>
                </a:lnTo>
                <a:lnTo>
                  <a:pt x="662279" y="1069962"/>
                </a:lnTo>
                <a:lnTo>
                  <a:pt x="662279" y="855980"/>
                </a:lnTo>
                <a:close/>
              </a:path>
              <a:path w="1545590" h="1497964">
                <a:moveTo>
                  <a:pt x="662279" y="428002"/>
                </a:moveTo>
                <a:lnTo>
                  <a:pt x="441528" y="428002"/>
                </a:lnTo>
                <a:lnTo>
                  <a:pt x="441528" y="641985"/>
                </a:lnTo>
                <a:lnTo>
                  <a:pt x="662279" y="641985"/>
                </a:lnTo>
                <a:lnTo>
                  <a:pt x="662279" y="428002"/>
                </a:lnTo>
                <a:close/>
              </a:path>
              <a:path w="1545590" h="1497964">
                <a:moveTo>
                  <a:pt x="883056" y="641985"/>
                </a:moveTo>
                <a:lnTo>
                  <a:pt x="662279" y="641985"/>
                </a:lnTo>
                <a:lnTo>
                  <a:pt x="662279" y="855980"/>
                </a:lnTo>
                <a:lnTo>
                  <a:pt x="883056" y="855980"/>
                </a:lnTo>
                <a:lnTo>
                  <a:pt x="883056" y="641985"/>
                </a:lnTo>
                <a:close/>
              </a:path>
              <a:path w="1545590" h="1497964">
                <a:moveTo>
                  <a:pt x="1103820" y="855980"/>
                </a:moveTo>
                <a:lnTo>
                  <a:pt x="883056" y="855980"/>
                </a:lnTo>
                <a:lnTo>
                  <a:pt x="883056" y="1069962"/>
                </a:lnTo>
                <a:lnTo>
                  <a:pt x="1103820" y="1069962"/>
                </a:lnTo>
                <a:lnTo>
                  <a:pt x="1103820" y="855980"/>
                </a:lnTo>
                <a:close/>
              </a:path>
              <a:path w="1545590" h="1497964">
                <a:moveTo>
                  <a:pt x="1103820" y="428002"/>
                </a:moveTo>
                <a:lnTo>
                  <a:pt x="883056" y="428002"/>
                </a:lnTo>
                <a:lnTo>
                  <a:pt x="883056" y="641985"/>
                </a:lnTo>
                <a:lnTo>
                  <a:pt x="1103820" y="641985"/>
                </a:lnTo>
                <a:lnTo>
                  <a:pt x="1103820" y="428002"/>
                </a:lnTo>
                <a:close/>
              </a:path>
              <a:path w="1545590" h="1497964">
                <a:moveTo>
                  <a:pt x="1324241" y="1069962"/>
                </a:moveTo>
                <a:lnTo>
                  <a:pt x="1103820" y="1069962"/>
                </a:lnTo>
                <a:lnTo>
                  <a:pt x="1103820" y="1283601"/>
                </a:lnTo>
                <a:lnTo>
                  <a:pt x="1324241" y="1283601"/>
                </a:lnTo>
                <a:lnTo>
                  <a:pt x="1324241" y="1069962"/>
                </a:lnTo>
                <a:close/>
              </a:path>
              <a:path w="1545590" h="1497964">
                <a:moveTo>
                  <a:pt x="1324241" y="214020"/>
                </a:moveTo>
                <a:lnTo>
                  <a:pt x="1103820" y="214020"/>
                </a:lnTo>
                <a:lnTo>
                  <a:pt x="1103820" y="428002"/>
                </a:lnTo>
                <a:lnTo>
                  <a:pt x="1324241" y="428002"/>
                </a:lnTo>
                <a:lnTo>
                  <a:pt x="1324241" y="214020"/>
                </a:lnTo>
                <a:close/>
              </a:path>
              <a:path w="1545590" h="1497964">
                <a:moveTo>
                  <a:pt x="1545043" y="1283601"/>
                </a:moveTo>
                <a:lnTo>
                  <a:pt x="1324241" y="1283601"/>
                </a:lnTo>
                <a:lnTo>
                  <a:pt x="1324241" y="1497596"/>
                </a:lnTo>
                <a:lnTo>
                  <a:pt x="1545043" y="1497596"/>
                </a:lnTo>
                <a:lnTo>
                  <a:pt x="1545043" y="1283601"/>
                </a:lnTo>
                <a:close/>
              </a:path>
              <a:path w="1545590" h="1497964">
                <a:moveTo>
                  <a:pt x="1545043" y="0"/>
                </a:moveTo>
                <a:lnTo>
                  <a:pt x="1324241" y="0"/>
                </a:lnTo>
                <a:lnTo>
                  <a:pt x="1324241" y="214020"/>
                </a:lnTo>
                <a:lnTo>
                  <a:pt x="1545043" y="214020"/>
                </a:lnTo>
                <a:lnTo>
                  <a:pt x="1545043" y="0"/>
                </a:lnTo>
                <a:close/>
              </a:path>
            </a:pathLst>
          </a:custGeom>
          <a:solidFill>
            <a:srgbClr val="FFFFFF"/>
          </a:solid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277558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How C</a:t>
            </a:r>
            <a:r>
              <a:rPr lang="en-US" sz="2200" b="1" spc="-5" dirty="0">
                <a:solidFill>
                  <a:srgbClr val="000000"/>
                </a:solidFill>
                <a:latin typeface="Arial"/>
                <a:cs typeface="Arial"/>
              </a:rPr>
              <a:t>N</a:t>
            </a:r>
            <a:r>
              <a:rPr sz="2200" b="1" spc="-5" dirty="0">
                <a:solidFill>
                  <a:srgbClr val="000000"/>
                </a:solidFill>
                <a:latin typeface="Arial"/>
                <a:cs typeface="Arial"/>
              </a:rPr>
              <a:t>N Works</a:t>
            </a:r>
            <a:endParaRPr sz="2200" dirty="0">
              <a:latin typeface="Arial"/>
              <a:cs typeface="Arial"/>
            </a:endParaRPr>
          </a:p>
        </p:txBody>
      </p:sp>
      <p:sp>
        <p:nvSpPr>
          <p:cNvPr id="476" name="object 47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23</a:t>
            </a:fld>
            <a:endParaRPr spc="-5" dirty="0"/>
          </a:p>
        </p:txBody>
      </p:sp>
      <p:sp>
        <p:nvSpPr>
          <p:cNvPr id="3" name="object 3"/>
          <p:cNvSpPr txBox="1"/>
          <p:nvPr/>
        </p:nvSpPr>
        <p:spPr>
          <a:xfrm>
            <a:off x="381101" y="1040383"/>
            <a:ext cx="3197860"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What about trickier</a:t>
            </a:r>
            <a:r>
              <a:rPr sz="2000" spc="-130" dirty="0">
                <a:latin typeface="Arial"/>
                <a:cs typeface="Arial"/>
              </a:rPr>
              <a:t> </a:t>
            </a:r>
            <a:r>
              <a:rPr sz="2000" dirty="0">
                <a:latin typeface="Arial"/>
                <a:cs typeface="Arial"/>
              </a:rPr>
              <a:t>cases?</a:t>
            </a:r>
            <a:endParaRPr sz="2000">
              <a:latin typeface="Arial"/>
              <a:cs typeface="Arial"/>
            </a:endParaRPr>
          </a:p>
        </p:txBody>
      </p:sp>
      <p:grpSp>
        <p:nvGrpSpPr>
          <p:cNvPr id="4" name="object 4"/>
          <p:cNvGrpSpPr/>
          <p:nvPr/>
        </p:nvGrpSpPr>
        <p:grpSpPr>
          <a:xfrm>
            <a:off x="3119627" y="2235713"/>
            <a:ext cx="885190" cy="835025"/>
            <a:chOff x="3119627" y="2235713"/>
            <a:chExt cx="885190" cy="835025"/>
          </a:xfrm>
        </p:grpSpPr>
        <p:sp>
          <p:nvSpPr>
            <p:cNvPr id="5" name="object 5"/>
            <p:cNvSpPr/>
            <p:nvPr/>
          </p:nvSpPr>
          <p:spPr>
            <a:xfrm>
              <a:off x="3122409" y="2238412"/>
              <a:ext cx="881380" cy="277495"/>
            </a:xfrm>
            <a:custGeom>
              <a:avLst/>
              <a:gdLst/>
              <a:ahLst/>
              <a:cxnLst/>
              <a:rect l="l" t="t" r="r" b="b"/>
              <a:pathLst>
                <a:path w="881379" h="277494">
                  <a:moveTo>
                    <a:pt x="880846" y="0"/>
                  </a:moveTo>
                  <a:lnTo>
                    <a:pt x="0" y="0"/>
                  </a:lnTo>
                  <a:lnTo>
                    <a:pt x="0" y="181927"/>
                  </a:lnTo>
                  <a:lnTo>
                    <a:pt x="0" y="184619"/>
                  </a:lnTo>
                  <a:lnTo>
                    <a:pt x="0" y="276948"/>
                  </a:lnTo>
                  <a:lnTo>
                    <a:pt x="193001" y="276948"/>
                  </a:lnTo>
                  <a:lnTo>
                    <a:pt x="193001" y="184619"/>
                  </a:lnTo>
                  <a:lnTo>
                    <a:pt x="584568" y="184619"/>
                  </a:lnTo>
                  <a:lnTo>
                    <a:pt x="584568" y="181927"/>
                  </a:lnTo>
                  <a:lnTo>
                    <a:pt x="880846" y="181927"/>
                  </a:lnTo>
                  <a:lnTo>
                    <a:pt x="880846" y="0"/>
                  </a:lnTo>
                  <a:close/>
                </a:path>
              </a:pathLst>
            </a:custGeom>
            <a:solidFill>
              <a:srgbClr val="000000"/>
            </a:solidFill>
          </p:spPr>
          <p:txBody>
            <a:bodyPr wrap="square" lIns="0" tIns="0" rIns="0" bIns="0" rtlCol="0"/>
            <a:lstStyle/>
            <a:p>
              <a:endParaRPr/>
            </a:p>
          </p:txBody>
        </p:sp>
        <p:sp>
          <p:nvSpPr>
            <p:cNvPr id="6" name="object 6"/>
            <p:cNvSpPr/>
            <p:nvPr/>
          </p:nvSpPr>
          <p:spPr>
            <a:xfrm>
              <a:off x="3315412" y="2420336"/>
              <a:ext cx="98425" cy="92710"/>
            </a:xfrm>
            <a:custGeom>
              <a:avLst/>
              <a:gdLst/>
              <a:ahLst/>
              <a:cxnLst/>
              <a:rect l="l" t="t" r="r" b="b"/>
              <a:pathLst>
                <a:path w="98425" h="92710">
                  <a:moveTo>
                    <a:pt x="0" y="92313"/>
                  </a:moveTo>
                  <a:lnTo>
                    <a:pt x="97895" y="92313"/>
                  </a:lnTo>
                  <a:lnTo>
                    <a:pt x="97895" y="0"/>
                  </a:lnTo>
                  <a:lnTo>
                    <a:pt x="0" y="0"/>
                  </a:lnTo>
                  <a:lnTo>
                    <a:pt x="0" y="92313"/>
                  </a:lnTo>
                  <a:close/>
                </a:path>
              </a:pathLst>
            </a:custGeom>
            <a:solidFill>
              <a:srgbClr val="FFFFFF"/>
            </a:solidFill>
          </p:spPr>
          <p:txBody>
            <a:bodyPr wrap="square" lIns="0" tIns="0" rIns="0" bIns="0" rtlCol="0"/>
            <a:lstStyle/>
            <a:p>
              <a:endParaRPr/>
            </a:p>
          </p:txBody>
        </p:sp>
        <p:sp>
          <p:nvSpPr>
            <p:cNvPr id="7" name="object 7"/>
            <p:cNvSpPr/>
            <p:nvPr/>
          </p:nvSpPr>
          <p:spPr>
            <a:xfrm>
              <a:off x="3413302" y="2420340"/>
              <a:ext cx="296545" cy="95250"/>
            </a:xfrm>
            <a:custGeom>
              <a:avLst/>
              <a:gdLst/>
              <a:ahLst/>
              <a:cxnLst/>
              <a:rect l="l" t="t" r="r" b="b"/>
              <a:pathLst>
                <a:path w="296545" h="95250">
                  <a:moveTo>
                    <a:pt x="296468" y="0"/>
                  </a:moveTo>
                  <a:lnTo>
                    <a:pt x="0" y="0"/>
                  </a:lnTo>
                  <a:lnTo>
                    <a:pt x="0" y="92316"/>
                  </a:lnTo>
                  <a:lnTo>
                    <a:pt x="0" y="95021"/>
                  </a:lnTo>
                  <a:lnTo>
                    <a:pt x="195783" y="95021"/>
                  </a:lnTo>
                  <a:lnTo>
                    <a:pt x="195783" y="92316"/>
                  </a:lnTo>
                  <a:lnTo>
                    <a:pt x="296468" y="92316"/>
                  </a:lnTo>
                  <a:lnTo>
                    <a:pt x="296468" y="0"/>
                  </a:lnTo>
                  <a:close/>
                </a:path>
              </a:pathLst>
            </a:custGeom>
            <a:solidFill>
              <a:srgbClr val="000000"/>
            </a:solidFill>
          </p:spPr>
          <p:txBody>
            <a:bodyPr wrap="square" lIns="0" tIns="0" rIns="0" bIns="0" rtlCol="0"/>
            <a:lstStyle/>
            <a:p>
              <a:endParaRPr/>
            </a:p>
          </p:txBody>
        </p:sp>
        <p:sp>
          <p:nvSpPr>
            <p:cNvPr id="8" name="object 8"/>
            <p:cNvSpPr/>
            <p:nvPr/>
          </p:nvSpPr>
          <p:spPr>
            <a:xfrm>
              <a:off x="3706987" y="2420336"/>
              <a:ext cx="97790" cy="92710"/>
            </a:xfrm>
            <a:custGeom>
              <a:avLst/>
              <a:gdLst/>
              <a:ahLst/>
              <a:cxnLst/>
              <a:rect l="l" t="t" r="r" b="b"/>
              <a:pathLst>
                <a:path w="97789" h="92710">
                  <a:moveTo>
                    <a:pt x="0" y="92313"/>
                  </a:moveTo>
                  <a:lnTo>
                    <a:pt x="97739" y="92313"/>
                  </a:lnTo>
                  <a:lnTo>
                    <a:pt x="97739" y="0"/>
                  </a:lnTo>
                  <a:lnTo>
                    <a:pt x="0" y="0"/>
                  </a:lnTo>
                  <a:lnTo>
                    <a:pt x="0" y="92313"/>
                  </a:lnTo>
                  <a:close/>
                </a:path>
              </a:pathLst>
            </a:custGeom>
            <a:solidFill>
              <a:srgbClr val="FFFFFF"/>
            </a:solidFill>
          </p:spPr>
          <p:txBody>
            <a:bodyPr wrap="square" lIns="0" tIns="0" rIns="0" bIns="0" rtlCol="0"/>
            <a:lstStyle/>
            <a:p>
              <a:endParaRPr/>
            </a:p>
          </p:txBody>
        </p:sp>
        <p:sp>
          <p:nvSpPr>
            <p:cNvPr id="9" name="object 9"/>
            <p:cNvSpPr/>
            <p:nvPr/>
          </p:nvSpPr>
          <p:spPr>
            <a:xfrm>
              <a:off x="3122409" y="2420340"/>
              <a:ext cx="881380" cy="187960"/>
            </a:xfrm>
            <a:custGeom>
              <a:avLst/>
              <a:gdLst/>
              <a:ahLst/>
              <a:cxnLst/>
              <a:rect l="l" t="t" r="r" b="b"/>
              <a:pathLst>
                <a:path w="881379" h="187960">
                  <a:moveTo>
                    <a:pt x="293674" y="92316"/>
                  </a:moveTo>
                  <a:lnTo>
                    <a:pt x="0" y="92316"/>
                  </a:lnTo>
                  <a:lnTo>
                    <a:pt x="0" y="187337"/>
                  </a:lnTo>
                  <a:lnTo>
                    <a:pt x="293674" y="187337"/>
                  </a:lnTo>
                  <a:lnTo>
                    <a:pt x="293674" y="92316"/>
                  </a:lnTo>
                  <a:close/>
                </a:path>
                <a:path w="881379" h="187960">
                  <a:moveTo>
                    <a:pt x="880846" y="0"/>
                  </a:moveTo>
                  <a:lnTo>
                    <a:pt x="682307" y="0"/>
                  </a:lnTo>
                  <a:lnTo>
                    <a:pt x="682307" y="95021"/>
                  </a:lnTo>
                  <a:lnTo>
                    <a:pt x="880846" y="95021"/>
                  </a:lnTo>
                  <a:lnTo>
                    <a:pt x="880846" y="0"/>
                  </a:lnTo>
                  <a:close/>
                </a:path>
              </a:pathLst>
            </a:custGeom>
            <a:solidFill>
              <a:srgbClr val="000000"/>
            </a:solidFill>
          </p:spPr>
          <p:txBody>
            <a:bodyPr wrap="square" lIns="0" tIns="0" rIns="0" bIns="0" rtlCol="0"/>
            <a:lstStyle/>
            <a:p>
              <a:endParaRPr/>
            </a:p>
          </p:txBody>
        </p:sp>
        <p:sp>
          <p:nvSpPr>
            <p:cNvPr id="10" name="object 10"/>
            <p:cNvSpPr/>
            <p:nvPr/>
          </p:nvSpPr>
          <p:spPr>
            <a:xfrm>
              <a:off x="3413307" y="2512650"/>
              <a:ext cx="98425" cy="92710"/>
            </a:xfrm>
            <a:custGeom>
              <a:avLst/>
              <a:gdLst/>
              <a:ahLst/>
              <a:cxnLst/>
              <a:rect l="l" t="t" r="r" b="b"/>
              <a:pathLst>
                <a:path w="98425" h="92710">
                  <a:moveTo>
                    <a:pt x="0" y="92313"/>
                  </a:moveTo>
                  <a:lnTo>
                    <a:pt x="97889" y="92313"/>
                  </a:lnTo>
                  <a:lnTo>
                    <a:pt x="97889" y="0"/>
                  </a:lnTo>
                  <a:lnTo>
                    <a:pt x="0" y="0"/>
                  </a:lnTo>
                  <a:lnTo>
                    <a:pt x="0" y="92313"/>
                  </a:lnTo>
                  <a:close/>
                </a:path>
              </a:pathLst>
            </a:custGeom>
            <a:solidFill>
              <a:srgbClr val="FFFFFF"/>
            </a:solidFill>
          </p:spPr>
          <p:txBody>
            <a:bodyPr wrap="square" lIns="0" tIns="0" rIns="0" bIns="0" rtlCol="0"/>
            <a:lstStyle/>
            <a:p>
              <a:endParaRPr/>
            </a:p>
          </p:txBody>
        </p:sp>
        <p:sp>
          <p:nvSpPr>
            <p:cNvPr id="11" name="object 11"/>
            <p:cNvSpPr/>
            <p:nvPr/>
          </p:nvSpPr>
          <p:spPr>
            <a:xfrm>
              <a:off x="3511196" y="2512650"/>
              <a:ext cx="98425" cy="92710"/>
            </a:xfrm>
            <a:custGeom>
              <a:avLst/>
              <a:gdLst/>
              <a:ahLst/>
              <a:cxnLst/>
              <a:rect l="l" t="t" r="r" b="b"/>
              <a:pathLst>
                <a:path w="98425" h="92710">
                  <a:moveTo>
                    <a:pt x="0" y="92313"/>
                  </a:moveTo>
                  <a:lnTo>
                    <a:pt x="97895" y="92313"/>
                  </a:lnTo>
                  <a:lnTo>
                    <a:pt x="97895" y="0"/>
                  </a:lnTo>
                  <a:lnTo>
                    <a:pt x="0" y="0"/>
                  </a:lnTo>
                  <a:lnTo>
                    <a:pt x="0" y="92313"/>
                  </a:lnTo>
                  <a:close/>
                </a:path>
              </a:pathLst>
            </a:custGeom>
            <a:solidFill>
              <a:srgbClr val="000000"/>
            </a:solidFill>
          </p:spPr>
          <p:txBody>
            <a:bodyPr wrap="square" lIns="0" tIns="0" rIns="0" bIns="0" rtlCol="0"/>
            <a:lstStyle/>
            <a:p>
              <a:endParaRPr/>
            </a:p>
          </p:txBody>
        </p:sp>
        <p:sp>
          <p:nvSpPr>
            <p:cNvPr id="12" name="object 12"/>
            <p:cNvSpPr/>
            <p:nvPr/>
          </p:nvSpPr>
          <p:spPr>
            <a:xfrm>
              <a:off x="3609092" y="2512650"/>
              <a:ext cx="98425" cy="92710"/>
            </a:xfrm>
            <a:custGeom>
              <a:avLst/>
              <a:gdLst/>
              <a:ahLst/>
              <a:cxnLst/>
              <a:rect l="l" t="t" r="r" b="b"/>
              <a:pathLst>
                <a:path w="98425" h="92710">
                  <a:moveTo>
                    <a:pt x="0" y="92313"/>
                  </a:moveTo>
                  <a:lnTo>
                    <a:pt x="97895" y="92313"/>
                  </a:lnTo>
                  <a:lnTo>
                    <a:pt x="97895" y="0"/>
                  </a:lnTo>
                  <a:lnTo>
                    <a:pt x="0" y="0"/>
                  </a:lnTo>
                  <a:lnTo>
                    <a:pt x="0" y="92313"/>
                  </a:lnTo>
                  <a:close/>
                </a:path>
              </a:pathLst>
            </a:custGeom>
            <a:solidFill>
              <a:srgbClr val="FFFFFF"/>
            </a:solidFill>
          </p:spPr>
          <p:txBody>
            <a:bodyPr wrap="square" lIns="0" tIns="0" rIns="0" bIns="0" rtlCol="0"/>
            <a:lstStyle/>
            <a:p>
              <a:endParaRPr/>
            </a:p>
          </p:txBody>
        </p:sp>
        <p:sp>
          <p:nvSpPr>
            <p:cNvPr id="13" name="object 13"/>
            <p:cNvSpPr/>
            <p:nvPr/>
          </p:nvSpPr>
          <p:spPr>
            <a:xfrm>
              <a:off x="3122409" y="2512656"/>
              <a:ext cx="881380" cy="187960"/>
            </a:xfrm>
            <a:custGeom>
              <a:avLst/>
              <a:gdLst/>
              <a:ahLst/>
              <a:cxnLst/>
              <a:rect l="l" t="t" r="r" b="b"/>
              <a:pathLst>
                <a:path w="881379" h="187960">
                  <a:moveTo>
                    <a:pt x="391566" y="92316"/>
                  </a:moveTo>
                  <a:lnTo>
                    <a:pt x="0" y="92316"/>
                  </a:lnTo>
                  <a:lnTo>
                    <a:pt x="0" y="184632"/>
                  </a:lnTo>
                  <a:lnTo>
                    <a:pt x="0" y="187337"/>
                  </a:lnTo>
                  <a:lnTo>
                    <a:pt x="391566" y="187337"/>
                  </a:lnTo>
                  <a:lnTo>
                    <a:pt x="391566" y="184632"/>
                  </a:lnTo>
                  <a:lnTo>
                    <a:pt x="391566" y="92316"/>
                  </a:lnTo>
                  <a:close/>
                </a:path>
                <a:path w="881379" h="187960">
                  <a:moveTo>
                    <a:pt x="880846" y="0"/>
                  </a:moveTo>
                  <a:lnTo>
                    <a:pt x="584568" y="0"/>
                  </a:lnTo>
                  <a:lnTo>
                    <a:pt x="584568" y="95021"/>
                  </a:lnTo>
                  <a:lnTo>
                    <a:pt x="880846" y="95021"/>
                  </a:lnTo>
                  <a:lnTo>
                    <a:pt x="880846" y="0"/>
                  </a:lnTo>
                  <a:close/>
                </a:path>
              </a:pathLst>
            </a:custGeom>
            <a:solidFill>
              <a:srgbClr val="000000"/>
            </a:solidFill>
          </p:spPr>
          <p:txBody>
            <a:bodyPr wrap="square" lIns="0" tIns="0" rIns="0" bIns="0" rtlCol="0"/>
            <a:lstStyle/>
            <a:p>
              <a:endParaRPr/>
            </a:p>
          </p:txBody>
        </p:sp>
        <p:sp>
          <p:nvSpPr>
            <p:cNvPr id="14" name="object 14"/>
            <p:cNvSpPr/>
            <p:nvPr/>
          </p:nvSpPr>
          <p:spPr>
            <a:xfrm>
              <a:off x="3511196" y="2604963"/>
              <a:ext cx="98425" cy="92710"/>
            </a:xfrm>
            <a:custGeom>
              <a:avLst/>
              <a:gdLst/>
              <a:ahLst/>
              <a:cxnLst/>
              <a:rect l="l" t="t" r="r" b="b"/>
              <a:pathLst>
                <a:path w="98425" h="92710">
                  <a:moveTo>
                    <a:pt x="0" y="92313"/>
                  </a:moveTo>
                  <a:lnTo>
                    <a:pt x="97895" y="92313"/>
                  </a:lnTo>
                  <a:lnTo>
                    <a:pt x="97895" y="0"/>
                  </a:lnTo>
                  <a:lnTo>
                    <a:pt x="0" y="0"/>
                  </a:lnTo>
                  <a:lnTo>
                    <a:pt x="0" y="92313"/>
                  </a:lnTo>
                  <a:close/>
                </a:path>
              </a:pathLst>
            </a:custGeom>
            <a:solidFill>
              <a:srgbClr val="FFFFFF"/>
            </a:solidFill>
          </p:spPr>
          <p:txBody>
            <a:bodyPr wrap="square" lIns="0" tIns="0" rIns="0" bIns="0" rtlCol="0"/>
            <a:lstStyle/>
            <a:p>
              <a:endParaRPr/>
            </a:p>
          </p:txBody>
        </p:sp>
        <p:sp>
          <p:nvSpPr>
            <p:cNvPr id="15" name="object 15"/>
            <p:cNvSpPr/>
            <p:nvPr/>
          </p:nvSpPr>
          <p:spPr>
            <a:xfrm>
              <a:off x="3122409" y="2604972"/>
              <a:ext cx="881380" cy="187960"/>
            </a:xfrm>
            <a:custGeom>
              <a:avLst/>
              <a:gdLst/>
              <a:ahLst/>
              <a:cxnLst/>
              <a:rect l="l" t="t" r="r" b="b"/>
              <a:pathLst>
                <a:path w="881379" h="187960">
                  <a:moveTo>
                    <a:pt x="293674" y="92316"/>
                  </a:moveTo>
                  <a:lnTo>
                    <a:pt x="0" y="92316"/>
                  </a:lnTo>
                  <a:lnTo>
                    <a:pt x="0" y="184619"/>
                  </a:lnTo>
                  <a:lnTo>
                    <a:pt x="0" y="187337"/>
                  </a:lnTo>
                  <a:lnTo>
                    <a:pt x="293674" y="187337"/>
                  </a:lnTo>
                  <a:lnTo>
                    <a:pt x="293674" y="184619"/>
                  </a:lnTo>
                  <a:lnTo>
                    <a:pt x="293674" y="92316"/>
                  </a:lnTo>
                  <a:close/>
                </a:path>
                <a:path w="881379" h="187960">
                  <a:moveTo>
                    <a:pt x="880846" y="0"/>
                  </a:moveTo>
                  <a:lnTo>
                    <a:pt x="486676" y="0"/>
                  </a:lnTo>
                  <a:lnTo>
                    <a:pt x="486676" y="92316"/>
                  </a:lnTo>
                  <a:lnTo>
                    <a:pt x="486676" y="95021"/>
                  </a:lnTo>
                  <a:lnTo>
                    <a:pt x="880846" y="95021"/>
                  </a:lnTo>
                  <a:lnTo>
                    <a:pt x="880846" y="92316"/>
                  </a:lnTo>
                  <a:lnTo>
                    <a:pt x="880846" y="0"/>
                  </a:lnTo>
                  <a:close/>
                </a:path>
              </a:pathLst>
            </a:custGeom>
            <a:solidFill>
              <a:srgbClr val="000000"/>
            </a:solidFill>
          </p:spPr>
          <p:txBody>
            <a:bodyPr wrap="square" lIns="0" tIns="0" rIns="0" bIns="0" rtlCol="0"/>
            <a:lstStyle/>
            <a:p>
              <a:endParaRPr/>
            </a:p>
          </p:txBody>
        </p:sp>
        <p:sp>
          <p:nvSpPr>
            <p:cNvPr id="16" name="object 16"/>
            <p:cNvSpPr/>
            <p:nvPr/>
          </p:nvSpPr>
          <p:spPr>
            <a:xfrm>
              <a:off x="3413307" y="2697277"/>
              <a:ext cx="98425" cy="92710"/>
            </a:xfrm>
            <a:custGeom>
              <a:avLst/>
              <a:gdLst/>
              <a:ahLst/>
              <a:cxnLst/>
              <a:rect l="l" t="t" r="r" b="b"/>
              <a:pathLst>
                <a:path w="98425" h="92710">
                  <a:moveTo>
                    <a:pt x="0" y="92313"/>
                  </a:moveTo>
                  <a:lnTo>
                    <a:pt x="97889" y="92313"/>
                  </a:lnTo>
                  <a:lnTo>
                    <a:pt x="97889" y="0"/>
                  </a:lnTo>
                  <a:lnTo>
                    <a:pt x="0" y="0"/>
                  </a:lnTo>
                  <a:lnTo>
                    <a:pt x="0" y="92313"/>
                  </a:lnTo>
                  <a:close/>
                </a:path>
              </a:pathLst>
            </a:custGeom>
            <a:solidFill>
              <a:srgbClr val="FFFFFF"/>
            </a:solidFill>
          </p:spPr>
          <p:txBody>
            <a:bodyPr wrap="square" lIns="0" tIns="0" rIns="0" bIns="0" rtlCol="0"/>
            <a:lstStyle/>
            <a:p>
              <a:endParaRPr/>
            </a:p>
          </p:txBody>
        </p:sp>
        <p:sp>
          <p:nvSpPr>
            <p:cNvPr id="17" name="object 17"/>
            <p:cNvSpPr/>
            <p:nvPr/>
          </p:nvSpPr>
          <p:spPr>
            <a:xfrm>
              <a:off x="3511196" y="2697277"/>
              <a:ext cx="98425" cy="95250"/>
            </a:xfrm>
            <a:custGeom>
              <a:avLst/>
              <a:gdLst/>
              <a:ahLst/>
              <a:cxnLst/>
              <a:rect l="l" t="t" r="r" b="b"/>
              <a:pathLst>
                <a:path w="98425" h="95250">
                  <a:moveTo>
                    <a:pt x="0" y="95022"/>
                  </a:moveTo>
                  <a:lnTo>
                    <a:pt x="97895" y="95022"/>
                  </a:lnTo>
                  <a:lnTo>
                    <a:pt x="97895" y="0"/>
                  </a:lnTo>
                  <a:lnTo>
                    <a:pt x="0" y="0"/>
                  </a:lnTo>
                  <a:lnTo>
                    <a:pt x="0" y="95022"/>
                  </a:lnTo>
                  <a:close/>
                </a:path>
              </a:pathLst>
            </a:custGeom>
            <a:solidFill>
              <a:srgbClr val="000000"/>
            </a:solidFill>
          </p:spPr>
          <p:txBody>
            <a:bodyPr wrap="square" lIns="0" tIns="0" rIns="0" bIns="0" rtlCol="0"/>
            <a:lstStyle/>
            <a:p>
              <a:endParaRPr/>
            </a:p>
          </p:txBody>
        </p:sp>
        <p:sp>
          <p:nvSpPr>
            <p:cNvPr id="18" name="object 18"/>
            <p:cNvSpPr/>
            <p:nvPr/>
          </p:nvSpPr>
          <p:spPr>
            <a:xfrm>
              <a:off x="3609092" y="2697277"/>
              <a:ext cx="98425" cy="92710"/>
            </a:xfrm>
            <a:custGeom>
              <a:avLst/>
              <a:gdLst/>
              <a:ahLst/>
              <a:cxnLst/>
              <a:rect l="l" t="t" r="r" b="b"/>
              <a:pathLst>
                <a:path w="98425" h="92710">
                  <a:moveTo>
                    <a:pt x="0" y="92313"/>
                  </a:moveTo>
                  <a:lnTo>
                    <a:pt x="97895" y="92313"/>
                  </a:lnTo>
                  <a:lnTo>
                    <a:pt x="97895" y="0"/>
                  </a:lnTo>
                  <a:lnTo>
                    <a:pt x="0" y="0"/>
                  </a:lnTo>
                  <a:lnTo>
                    <a:pt x="0" y="92313"/>
                  </a:lnTo>
                  <a:close/>
                </a:path>
              </a:pathLst>
            </a:custGeom>
            <a:solidFill>
              <a:srgbClr val="FFFFFF"/>
            </a:solidFill>
          </p:spPr>
          <p:txBody>
            <a:bodyPr wrap="square" lIns="0" tIns="0" rIns="0" bIns="0" rtlCol="0"/>
            <a:lstStyle/>
            <a:p>
              <a:endParaRPr/>
            </a:p>
          </p:txBody>
        </p:sp>
        <p:sp>
          <p:nvSpPr>
            <p:cNvPr id="19" name="object 19"/>
            <p:cNvSpPr/>
            <p:nvPr/>
          </p:nvSpPr>
          <p:spPr>
            <a:xfrm>
              <a:off x="3122409" y="2697289"/>
              <a:ext cx="881380" cy="187325"/>
            </a:xfrm>
            <a:custGeom>
              <a:avLst/>
              <a:gdLst/>
              <a:ahLst/>
              <a:cxnLst/>
              <a:rect l="l" t="t" r="r" b="b"/>
              <a:pathLst>
                <a:path w="881379" h="187325">
                  <a:moveTo>
                    <a:pt x="193001" y="92303"/>
                  </a:moveTo>
                  <a:lnTo>
                    <a:pt x="0" y="92303"/>
                  </a:lnTo>
                  <a:lnTo>
                    <a:pt x="0" y="187325"/>
                  </a:lnTo>
                  <a:lnTo>
                    <a:pt x="193001" y="187325"/>
                  </a:lnTo>
                  <a:lnTo>
                    <a:pt x="193001" y="92303"/>
                  </a:lnTo>
                  <a:close/>
                </a:path>
                <a:path w="881379" h="187325">
                  <a:moveTo>
                    <a:pt x="880846" y="0"/>
                  </a:moveTo>
                  <a:lnTo>
                    <a:pt x="584568" y="0"/>
                  </a:lnTo>
                  <a:lnTo>
                    <a:pt x="584568" y="92303"/>
                  </a:lnTo>
                  <a:lnTo>
                    <a:pt x="584568" y="95021"/>
                  </a:lnTo>
                  <a:lnTo>
                    <a:pt x="880846" y="95021"/>
                  </a:lnTo>
                  <a:lnTo>
                    <a:pt x="880846" y="92303"/>
                  </a:lnTo>
                  <a:lnTo>
                    <a:pt x="880846" y="0"/>
                  </a:lnTo>
                  <a:close/>
                </a:path>
              </a:pathLst>
            </a:custGeom>
            <a:solidFill>
              <a:srgbClr val="000000"/>
            </a:solidFill>
          </p:spPr>
          <p:txBody>
            <a:bodyPr wrap="square" lIns="0" tIns="0" rIns="0" bIns="0" rtlCol="0"/>
            <a:lstStyle/>
            <a:p>
              <a:endParaRPr/>
            </a:p>
          </p:txBody>
        </p:sp>
        <p:sp>
          <p:nvSpPr>
            <p:cNvPr id="20" name="object 20"/>
            <p:cNvSpPr/>
            <p:nvPr/>
          </p:nvSpPr>
          <p:spPr>
            <a:xfrm>
              <a:off x="3315412" y="2789591"/>
              <a:ext cx="98425" cy="92710"/>
            </a:xfrm>
            <a:custGeom>
              <a:avLst/>
              <a:gdLst/>
              <a:ahLst/>
              <a:cxnLst/>
              <a:rect l="l" t="t" r="r" b="b"/>
              <a:pathLst>
                <a:path w="98425" h="92710">
                  <a:moveTo>
                    <a:pt x="0" y="92164"/>
                  </a:moveTo>
                  <a:lnTo>
                    <a:pt x="97895" y="92164"/>
                  </a:lnTo>
                  <a:lnTo>
                    <a:pt x="97895" y="0"/>
                  </a:lnTo>
                  <a:lnTo>
                    <a:pt x="0" y="0"/>
                  </a:lnTo>
                  <a:lnTo>
                    <a:pt x="0" y="92164"/>
                  </a:lnTo>
                  <a:close/>
                </a:path>
              </a:pathLst>
            </a:custGeom>
            <a:solidFill>
              <a:srgbClr val="FFFFFF"/>
            </a:solidFill>
          </p:spPr>
          <p:txBody>
            <a:bodyPr wrap="square" lIns="0" tIns="0" rIns="0" bIns="0" rtlCol="0"/>
            <a:lstStyle/>
            <a:p>
              <a:endParaRPr/>
            </a:p>
          </p:txBody>
        </p:sp>
        <p:sp>
          <p:nvSpPr>
            <p:cNvPr id="21" name="object 21"/>
            <p:cNvSpPr/>
            <p:nvPr/>
          </p:nvSpPr>
          <p:spPr>
            <a:xfrm>
              <a:off x="3413307" y="2789591"/>
              <a:ext cx="296545" cy="95250"/>
            </a:xfrm>
            <a:custGeom>
              <a:avLst/>
              <a:gdLst/>
              <a:ahLst/>
              <a:cxnLst/>
              <a:rect l="l" t="t" r="r" b="b"/>
              <a:pathLst>
                <a:path w="296545" h="95250">
                  <a:moveTo>
                    <a:pt x="296464" y="0"/>
                  </a:moveTo>
                  <a:lnTo>
                    <a:pt x="0" y="0"/>
                  </a:lnTo>
                  <a:lnTo>
                    <a:pt x="0" y="95022"/>
                  </a:lnTo>
                  <a:lnTo>
                    <a:pt x="296464" y="95022"/>
                  </a:lnTo>
                  <a:lnTo>
                    <a:pt x="296464" y="0"/>
                  </a:lnTo>
                  <a:close/>
                </a:path>
              </a:pathLst>
            </a:custGeom>
            <a:solidFill>
              <a:srgbClr val="000000"/>
            </a:solidFill>
          </p:spPr>
          <p:txBody>
            <a:bodyPr wrap="square" lIns="0" tIns="0" rIns="0" bIns="0" rtlCol="0"/>
            <a:lstStyle/>
            <a:p>
              <a:endParaRPr/>
            </a:p>
          </p:txBody>
        </p:sp>
        <p:sp>
          <p:nvSpPr>
            <p:cNvPr id="22" name="object 22"/>
            <p:cNvSpPr/>
            <p:nvPr/>
          </p:nvSpPr>
          <p:spPr>
            <a:xfrm>
              <a:off x="3706988" y="2789591"/>
              <a:ext cx="97790" cy="92710"/>
            </a:xfrm>
            <a:custGeom>
              <a:avLst/>
              <a:gdLst/>
              <a:ahLst/>
              <a:cxnLst/>
              <a:rect l="l" t="t" r="r" b="b"/>
              <a:pathLst>
                <a:path w="97789" h="92710">
                  <a:moveTo>
                    <a:pt x="0" y="92164"/>
                  </a:moveTo>
                  <a:lnTo>
                    <a:pt x="97739" y="92164"/>
                  </a:lnTo>
                  <a:lnTo>
                    <a:pt x="97739" y="0"/>
                  </a:lnTo>
                  <a:lnTo>
                    <a:pt x="0" y="0"/>
                  </a:lnTo>
                  <a:lnTo>
                    <a:pt x="0" y="92164"/>
                  </a:lnTo>
                  <a:close/>
                </a:path>
              </a:pathLst>
            </a:custGeom>
            <a:solidFill>
              <a:srgbClr val="FFFFFF"/>
            </a:solidFill>
          </p:spPr>
          <p:txBody>
            <a:bodyPr wrap="square" lIns="0" tIns="0" rIns="0" bIns="0" rtlCol="0"/>
            <a:lstStyle/>
            <a:p>
              <a:endParaRPr/>
            </a:p>
          </p:txBody>
        </p:sp>
        <p:sp>
          <p:nvSpPr>
            <p:cNvPr id="23" name="object 23"/>
            <p:cNvSpPr/>
            <p:nvPr/>
          </p:nvSpPr>
          <p:spPr>
            <a:xfrm>
              <a:off x="3122409" y="2789592"/>
              <a:ext cx="881380" cy="280035"/>
            </a:xfrm>
            <a:custGeom>
              <a:avLst/>
              <a:gdLst/>
              <a:ahLst/>
              <a:cxnLst/>
              <a:rect l="l" t="t" r="r" b="b"/>
              <a:pathLst>
                <a:path w="881379" h="280035">
                  <a:moveTo>
                    <a:pt x="880846" y="0"/>
                  </a:moveTo>
                  <a:lnTo>
                    <a:pt x="682307" y="0"/>
                  </a:lnTo>
                  <a:lnTo>
                    <a:pt x="682307" y="92163"/>
                  </a:lnTo>
                  <a:lnTo>
                    <a:pt x="0" y="92163"/>
                  </a:lnTo>
                  <a:lnTo>
                    <a:pt x="0" y="279501"/>
                  </a:lnTo>
                  <a:lnTo>
                    <a:pt x="880846" y="279501"/>
                  </a:lnTo>
                  <a:lnTo>
                    <a:pt x="880846" y="95021"/>
                  </a:lnTo>
                  <a:lnTo>
                    <a:pt x="880846" y="92163"/>
                  </a:lnTo>
                  <a:lnTo>
                    <a:pt x="880846" y="0"/>
                  </a:lnTo>
                  <a:close/>
                </a:path>
              </a:pathLst>
            </a:custGeom>
            <a:solidFill>
              <a:srgbClr val="000000"/>
            </a:solidFill>
          </p:spPr>
          <p:txBody>
            <a:bodyPr wrap="square" lIns="0" tIns="0" rIns="0" bIns="0" rtlCol="0"/>
            <a:lstStyle/>
            <a:p>
              <a:endParaRPr/>
            </a:p>
          </p:txBody>
        </p:sp>
        <p:sp>
          <p:nvSpPr>
            <p:cNvPr id="24" name="object 24"/>
            <p:cNvSpPr/>
            <p:nvPr/>
          </p:nvSpPr>
          <p:spPr>
            <a:xfrm>
              <a:off x="3121021"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5" name="object 25"/>
            <p:cNvSpPr/>
            <p:nvPr/>
          </p:nvSpPr>
          <p:spPr>
            <a:xfrm>
              <a:off x="3119627"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26" name="object 26"/>
            <p:cNvSpPr/>
            <p:nvPr/>
          </p:nvSpPr>
          <p:spPr>
            <a:xfrm>
              <a:off x="3218915"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7" name="object 27"/>
            <p:cNvSpPr/>
            <p:nvPr/>
          </p:nvSpPr>
          <p:spPr>
            <a:xfrm>
              <a:off x="3217523"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28" name="object 28"/>
            <p:cNvSpPr/>
            <p:nvPr/>
          </p:nvSpPr>
          <p:spPr>
            <a:xfrm>
              <a:off x="3316810"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9" name="object 29"/>
            <p:cNvSpPr/>
            <p:nvPr/>
          </p:nvSpPr>
          <p:spPr>
            <a:xfrm>
              <a:off x="3315412"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30" name="object 30"/>
            <p:cNvSpPr/>
            <p:nvPr/>
          </p:nvSpPr>
          <p:spPr>
            <a:xfrm>
              <a:off x="3414699"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31" name="object 31"/>
            <p:cNvSpPr/>
            <p:nvPr/>
          </p:nvSpPr>
          <p:spPr>
            <a:xfrm>
              <a:off x="3413307"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32" name="object 32"/>
            <p:cNvSpPr/>
            <p:nvPr/>
          </p:nvSpPr>
          <p:spPr>
            <a:xfrm>
              <a:off x="3512595"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33" name="object 33"/>
            <p:cNvSpPr/>
            <p:nvPr/>
          </p:nvSpPr>
          <p:spPr>
            <a:xfrm>
              <a:off x="3511196"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34" name="object 34"/>
            <p:cNvSpPr/>
            <p:nvPr/>
          </p:nvSpPr>
          <p:spPr>
            <a:xfrm>
              <a:off x="3610484"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35" name="object 35"/>
            <p:cNvSpPr/>
            <p:nvPr/>
          </p:nvSpPr>
          <p:spPr>
            <a:xfrm>
              <a:off x="3609092"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36" name="object 36"/>
            <p:cNvSpPr/>
            <p:nvPr/>
          </p:nvSpPr>
          <p:spPr>
            <a:xfrm>
              <a:off x="3708379"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37" name="object 37"/>
            <p:cNvSpPr/>
            <p:nvPr/>
          </p:nvSpPr>
          <p:spPr>
            <a:xfrm>
              <a:off x="3706987"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38" name="object 38"/>
            <p:cNvSpPr/>
            <p:nvPr/>
          </p:nvSpPr>
          <p:spPr>
            <a:xfrm>
              <a:off x="3806093"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39" name="object 39"/>
            <p:cNvSpPr/>
            <p:nvPr/>
          </p:nvSpPr>
          <p:spPr>
            <a:xfrm>
              <a:off x="3804727" y="2235740"/>
              <a:ext cx="3175" cy="833755"/>
            </a:xfrm>
            <a:custGeom>
              <a:avLst/>
              <a:gdLst/>
              <a:ahLst/>
              <a:cxnLst/>
              <a:rect l="l" t="t" r="r" b="b"/>
              <a:pathLst>
                <a:path w="3175" h="833755">
                  <a:moveTo>
                    <a:pt x="0" y="833351"/>
                  </a:moveTo>
                  <a:lnTo>
                    <a:pt x="2943" y="833351"/>
                  </a:lnTo>
                  <a:lnTo>
                    <a:pt x="2942" y="0"/>
                  </a:lnTo>
                  <a:lnTo>
                    <a:pt x="0" y="0"/>
                  </a:lnTo>
                  <a:lnTo>
                    <a:pt x="0" y="833351"/>
                  </a:lnTo>
                  <a:close/>
                </a:path>
              </a:pathLst>
            </a:custGeom>
            <a:solidFill>
              <a:srgbClr val="BEBEBE"/>
            </a:solidFill>
          </p:spPr>
          <p:txBody>
            <a:bodyPr wrap="square" lIns="0" tIns="0" rIns="0" bIns="0" rtlCol="0"/>
            <a:lstStyle/>
            <a:p>
              <a:endParaRPr/>
            </a:p>
          </p:txBody>
        </p:sp>
        <p:sp>
          <p:nvSpPr>
            <p:cNvPr id="40" name="object 40"/>
            <p:cNvSpPr/>
            <p:nvPr/>
          </p:nvSpPr>
          <p:spPr>
            <a:xfrm>
              <a:off x="3904001"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41" name="object 41"/>
            <p:cNvSpPr/>
            <p:nvPr/>
          </p:nvSpPr>
          <p:spPr>
            <a:xfrm>
              <a:off x="3902635"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42" name="object 42"/>
            <p:cNvSpPr/>
            <p:nvPr/>
          </p:nvSpPr>
          <p:spPr>
            <a:xfrm>
              <a:off x="4001910"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43" name="object 43"/>
            <p:cNvSpPr/>
            <p:nvPr/>
          </p:nvSpPr>
          <p:spPr>
            <a:xfrm>
              <a:off x="4000479"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44" name="object 44"/>
            <p:cNvSpPr/>
            <p:nvPr/>
          </p:nvSpPr>
          <p:spPr>
            <a:xfrm>
              <a:off x="3121021" y="2237066"/>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45" name="object 45"/>
            <p:cNvSpPr/>
            <p:nvPr/>
          </p:nvSpPr>
          <p:spPr>
            <a:xfrm>
              <a:off x="3119627" y="2235740"/>
              <a:ext cx="883919" cy="3175"/>
            </a:xfrm>
            <a:custGeom>
              <a:avLst/>
              <a:gdLst/>
              <a:ahLst/>
              <a:cxnLst/>
              <a:rect l="l" t="t" r="r" b="b"/>
              <a:pathLst>
                <a:path w="883920" h="3175">
                  <a:moveTo>
                    <a:pt x="0" y="2651"/>
                  </a:moveTo>
                  <a:lnTo>
                    <a:pt x="883648" y="2652"/>
                  </a:lnTo>
                  <a:lnTo>
                    <a:pt x="883648" y="0"/>
                  </a:lnTo>
                  <a:lnTo>
                    <a:pt x="0" y="0"/>
                  </a:lnTo>
                  <a:lnTo>
                    <a:pt x="0" y="2651"/>
                  </a:lnTo>
                  <a:close/>
                </a:path>
              </a:pathLst>
            </a:custGeom>
            <a:solidFill>
              <a:srgbClr val="BEBEBE"/>
            </a:solidFill>
          </p:spPr>
          <p:txBody>
            <a:bodyPr wrap="square" lIns="0" tIns="0" rIns="0" bIns="0" rtlCol="0"/>
            <a:lstStyle/>
            <a:p>
              <a:endParaRPr/>
            </a:p>
          </p:txBody>
        </p:sp>
        <p:sp>
          <p:nvSpPr>
            <p:cNvPr id="46" name="object 46"/>
            <p:cNvSpPr/>
            <p:nvPr/>
          </p:nvSpPr>
          <p:spPr>
            <a:xfrm>
              <a:off x="3121021" y="2329386"/>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47" name="object 47"/>
            <p:cNvSpPr/>
            <p:nvPr/>
          </p:nvSpPr>
          <p:spPr>
            <a:xfrm>
              <a:off x="3119627" y="2328006"/>
              <a:ext cx="883919" cy="3175"/>
            </a:xfrm>
            <a:custGeom>
              <a:avLst/>
              <a:gdLst/>
              <a:ahLst/>
              <a:cxnLst/>
              <a:rect l="l" t="t" r="r" b="b"/>
              <a:pathLst>
                <a:path w="883920" h="3175">
                  <a:moveTo>
                    <a:pt x="0" y="2706"/>
                  </a:moveTo>
                  <a:lnTo>
                    <a:pt x="883648" y="2706"/>
                  </a:lnTo>
                  <a:lnTo>
                    <a:pt x="883648" y="0"/>
                  </a:lnTo>
                  <a:lnTo>
                    <a:pt x="0" y="0"/>
                  </a:lnTo>
                  <a:lnTo>
                    <a:pt x="0" y="2706"/>
                  </a:lnTo>
                  <a:close/>
                </a:path>
              </a:pathLst>
            </a:custGeom>
            <a:solidFill>
              <a:srgbClr val="BEBEBE"/>
            </a:solidFill>
          </p:spPr>
          <p:txBody>
            <a:bodyPr wrap="square" lIns="0" tIns="0" rIns="0" bIns="0" rtlCol="0"/>
            <a:lstStyle/>
            <a:p>
              <a:endParaRPr/>
            </a:p>
          </p:txBody>
        </p:sp>
        <p:sp>
          <p:nvSpPr>
            <p:cNvPr id="48" name="object 48"/>
            <p:cNvSpPr/>
            <p:nvPr/>
          </p:nvSpPr>
          <p:spPr>
            <a:xfrm>
              <a:off x="3121021" y="2421706"/>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49" name="object 49"/>
            <p:cNvSpPr/>
            <p:nvPr/>
          </p:nvSpPr>
          <p:spPr>
            <a:xfrm>
              <a:off x="3119627" y="2420326"/>
              <a:ext cx="883919" cy="3175"/>
            </a:xfrm>
            <a:custGeom>
              <a:avLst/>
              <a:gdLst/>
              <a:ahLst/>
              <a:cxnLst/>
              <a:rect l="l" t="t" r="r" b="b"/>
              <a:pathLst>
                <a:path w="883920" h="3175">
                  <a:moveTo>
                    <a:pt x="0" y="2706"/>
                  </a:moveTo>
                  <a:lnTo>
                    <a:pt x="883648" y="2706"/>
                  </a:lnTo>
                  <a:lnTo>
                    <a:pt x="883648" y="0"/>
                  </a:lnTo>
                  <a:lnTo>
                    <a:pt x="0" y="0"/>
                  </a:lnTo>
                  <a:lnTo>
                    <a:pt x="0" y="2706"/>
                  </a:lnTo>
                  <a:close/>
                </a:path>
              </a:pathLst>
            </a:custGeom>
            <a:solidFill>
              <a:srgbClr val="BEBEBE"/>
            </a:solidFill>
          </p:spPr>
          <p:txBody>
            <a:bodyPr wrap="square" lIns="0" tIns="0" rIns="0" bIns="0" rtlCol="0"/>
            <a:lstStyle/>
            <a:p>
              <a:endParaRPr/>
            </a:p>
          </p:txBody>
        </p:sp>
        <p:sp>
          <p:nvSpPr>
            <p:cNvPr id="50" name="object 50"/>
            <p:cNvSpPr/>
            <p:nvPr/>
          </p:nvSpPr>
          <p:spPr>
            <a:xfrm>
              <a:off x="3121021" y="2514007"/>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51" name="object 51"/>
            <p:cNvSpPr/>
            <p:nvPr/>
          </p:nvSpPr>
          <p:spPr>
            <a:xfrm>
              <a:off x="3119627" y="2512652"/>
              <a:ext cx="883919" cy="3175"/>
            </a:xfrm>
            <a:custGeom>
              <a:avLst/>
              <a:gdLst/>
              <a:ahLst/>
              <a:cxnLst/>
              <a:rect l="l" t="t" r="r" b="b"/>
              <a:pathLst>
                <a:path w="883920" h="3175">
                  <a:moveTo>
                    <a:pt x="0" y="2706"/>
                  </a:moveTo>
                  <a:lnTo>
                    <a:pt x="883648" y="2706"/>
                  </a:lnTo>
                  <a:lnTo>
                    <a:pt x="883648" y="0"/>
                  </a:lnTo>
                  <a:lnTo>
                    <a:pt x="0" y="0"/>
                  </a:lnTo>
                  <a:lnTo>
                    <a:pt x="0" y="2706"/>
                  </a:lnTo>
                  <a:close/>
                </a:path>
              </a:pathLst>
            </a:custGeom>
            <a:solidFill>
              <a:srgbClr val="BEBEBE"/>
            </a:solidFill>
          </p:spPr>
          <p:txBody>
            <a:bodyPr wrap="square" lIns="0" tIns="0" rIns="0" bIns="0" rtlCol="0"/>
            <a:lstStyle/>
            <a:p>
              <a:endParaRPr/>
            </a:p>
          </p:txBody>
        </p:sp>
        <p:sp>
          <p:nvSpPr>
            <p:cNvPr id="52" name="object 52"/>
            <p:cNvSpPr/>
            <p:nvPr/>
          </p:nvSpPr>
          <p:spPr>
            <a:xfrm>
              <a:off x="3121021" y="2606321"/>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53" name="object 53"/>
            <p:cNvSpPr/>
            <p:nvPr/>
          </p:nvSpPr>
          <p:spPr>
            <a:xfrm>
              <a:off x="3119627" y="2604966"/>
              <a:ext cx="883919" cy="3175"/>
            </a:xfrm>
            <a:custGeom>
              <a:avLst/>
              <a:gdLst/>
              <a:ahLst/>
              <a:cxnLst/>
              <a:rect l="l" t="t" r="r" b="b"/>
              <a:pathLst>
                <a:path w="883920" h="3175">
                  <a:moveTo>
                    <a:pt x="0" y="2706"/>
                  </a:moveTo>
                  <a:lnTo>
                    <a:pt x="883648" y="2706"/>
                  </a:lnTo>
                  <a:lnTo>
                    <a:pt x="883648" y="0"/>
                  </a:lnTo>
                  <a:lnTo>
                    <a:pt x="0" y="0"/>
                  </a:lnTo>
                  <a:lnTo>
                    <a:pt x="0" y="2706"/>
                  </a:lnTo>
                  <a:close/>
                </a:path>
              </a:pathLst>
            </a:custGeom>
            <a:solidFill>
              <a:srgbClr val="BEBEBE"/>
            </a:solidFill>
          </p:spPr>
          <p:txBody>
            <a:bodyPr wrap="square" lIns="0" tIns="0" rIns="0" bIns="0" rtlCol="0"/>
            <a:lstStyle/>
            <a:p>
              <a:endParaRPr/>
            </a:p>
          </p:txBody>
        </p:sp>
        <p:sp>
          <p:nvSpPr>
            <p:cNvPr id="54" name="object 54"/>
            <p:cNvSpPr/>
            <p:nvPr/>
          </p:nvSpPr>
          <p:spPr>
            <a:xfrm>
              <a:off x="3121021" y="2698635"/>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55" name="object 55"/>
            <p:cNvSpPr/>
            <p:nvPr/>
          </p:nvSpPr>
          <p:spPr>
            <a:xfrm>
              <a:off x="3119627" y="2697280"/>
              <a:ext cx="883919" cy="3175"/>
            </a:xfrm>
            <a:custGeom>
              <a:avLst/>
              <a:gdLst/>
              <a:ahLst/>
              <a:cxnLst/>
              <a:rect l="l" t="t" r="r" b="b"/>
              <a:pathLst>
                <a:path w="883920" h="3175">
                  <a:moveTo>
                    <a:pt x="0" y="2706"/>
                  </a:moveTo>
                  <a:lnTo>
                    <a:pt x="883648" y="2706"/>
                  </a:lnTo>
                  <a:lnTo>
                    <a:pt x="883648" y="0"/>
                  </a:lnTo>
                  <a:lnTo>
                    <a:pt x="0" y="0"/>
                  </a:lnTo>
                  <a:lnTo>
                    <a:pt x="0" y="2706"/>
                  </a:lnTo>
                  <a:close/>
                </a:path>
              </a:pathLst>
            </a:custGeom>
            <a:solidFill>
              <a:srgbClr val="BEBEBE"/>
            </a:solidFill>
          </p:spPr>
          <p:txBody>
            <a:bodyPr wrap="square" lIns="0" tIns="0" rIns="0" bIns="0" rtlCol="0"/>
            <a:lstStyle/>
            <a:p>
              <a:endParaRPr/>
            </a:p>
          </p:txBody>
        </p:sp>
        <p:sp>
          <p:nvSpPr>
            <p:cNvPr id="56" name="object 56"/>
            <p:cNvSpPr/>
            <p:nvPr/>
          </p:nvSpPr>
          <p:spPr>
            <a:xfrm>
              <a:off x="3121021" y="2790948"/>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57" name="object 57"/>
            <p:cNvSpPr/>
            <p:nvPr/>
          </p:nvSpPr>
          <p:spPr>
            <a:xfrm>
              <a:off x="3119627" y="2789593"/>
              <a:ext cx="883919" cy="3175"/>
            </a:xfrm>
            <a:custGeom>
              <a:avLst/>
              <a:gdLst/>
              <a:ahLst/>
              <a:cxnLst/>
              <a:rect l="l" t="t" r="r" b="b"/>
              <a:pathLst>
                <a:path w="883920" h="3175">
                  <a:moveTo>
                    <a:pt x="0" y="2706"/>
                  </a:moveTo>
                  <a:lnTo>
                    <a:pt x="883648" y="2706"/>
                  </a:lnTo>
                  <a:lnTo>
                    <a:pt x="883648" y="0"/>
                  </a:lnTo>
                  <a:lnTo>
                    <a:pt x="0" y="0"/>
                  </a:lnTo>
                  <a:lnTo>
                    <a:pt x="0" y="2706"/>
                  </a:lnTo>
                  <a:close/>
                </a:path>
              </a:pathLst>
            </a:custGeom>
            <a:solidFill>
              <a:srgbClr val="BEBEBE"/>
            </a:solidFill>
          </p:spPr>
          <p:txBody>
            <a:bodyPr wrap="square" lIns="0" tIns="0" rIns="0" bIns="0" rtlCol="0"/>
            <a:lstStyle/>
            <a:p>
              <a:endParaRPr/>
            </a:p>
          </p:txBody>
        </p:sp>
        <p:sp>
          <p:nvSpPr>
            <p:cNvPr id="58" name="object 58"/>
            <p:cNvSpPr/>
            <p:nvPr/>
          </p:nvSpPr>
          <p:spPr>
            <a:xfrm>
              <a:off x="3121021" y="2883110"/>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59" name="object 59"/>
            <p:cNvSpPr/>
            <p:nvPr/>
          </p:nvSpPr>
          <p:spPr>
            <a:xfrm>
              <a:off x="3119627" y="2881757"/>
              <a:ext cx="883919" cy="3175"/>
            </a:xfrm>
            <a:custGeom>
              <a:avLst/>
              <a:gdLst/>
              <a:ahLst/>
              <a:cxnLst/>
              <a:rect l="l" t="t" r="r" b="b"/>
              <a:pathLst>
                <a:path w="883920" h="3175">
                  <a:moveTo>
                    <a:pt x="0" y="2856"/>
                  </a:moveTo>
                  <a:lnTo>
                    <a:pt x="883648" y="2856"/>
                  </a:lnTo>
                  <a:lnTo>
                    <a:pt x="883648" y="0"/>
                  </a:lnTo>
                  <a:lnTo>
                    <a:pt x="0" y="0"/>
                  </a:lnTo>
                  <a:lnTo>
                    <a:pt x="0" y="2856"/>
                  </a:lnTo>
                  <a:close/>
                </a:path>
              </a:pathLst>
            </a:custGeom>
            <a:solidFill>
              <a:srgbClr val="BEBEBE"/>
            </a:solidFill>
          </p:spPr>
          <p:txBody>
            <a:bodyPr wrap="square" lIns="0" tIns="0" rIns="0" bIns="0" rtlCol="0"/>
            <a:lstStyle/>
            <a:p>
              <a:endParaRPr/>
            </a:p>
          </p:txBody>
        </p:sp>
        <p:sp>
          <p:nvSpPr>
            <p:cNvPr id="60" name="object 60"/>
            <p:cNvSpPr/>
            <p:nvPr/>
          </p:nvSpPr>
          <p:spPr>
            <a:xfrm>
              <a:off x="3121021" y="2975424"/>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61" name="object 61"/>
            <p:cNvSpPr/>
            <p:nvPr/>
          </p:nvSpPr>
          <p:spPr>
            <a:xfrm>
              <a:off x="3119627" y="2974069"/>
              <a:ext cx="883919" cy="3175"/>
            </a:xfrm>
            <a:custGeom>
              <a:avLst/>
              <a:gdLst/>
              <a:ahLst/>
              <a:cxnLst/>
              <a:rect l="l" t="t" r="r" b="b"/>
              <a:pathLst>
                <a:path w="883920" h="3175">
                  <a:moveTo>
                    <a:pt x="0" y="2706"/>
                  </a:moveTo>
                  <a:lnTo>
                    <a:pt x="883648" y="2706"/>
                  </a:lnTo>
                  <a:lnTo>
                    <a:pt x="883648" y="0"/>
                  </a:lnTo>
                  <a:lnTo>
                    <a:pt x="0" y="0"/>
                  </a:lnTo>
                  <a:lnTo>
                    <a:pt x="0" y="2706"/>
                  </a:lnTo>
                  <a:close/>
                </a:path>
              </a:pathLst>
            </a:custGeom>
            <a:solidFill>
              <a:srgbClr val="BEBEBE"/>
            </a:solidFill>
          </p:spPr>
          <p:txBody>
            <a:bodyPr wrap="square" lIns="0" tIns="0" rIns="0" bIns="0" rtlCol="0"/>
            <a:lstStyle/>
            <a:p>
              <a:endParaRPr/>
            </a:p>
          </p:txBody>
        </p:sp>
        <p:sp>
          <p:nvSpPr>
            <p:cNvPr id="62" name="object 62"/>
            <p:cNvSpPr/>
            <p:nvPr/>
          </p:nvSpPr>
          <p:spPr>
            <a:xfrm>
              <a:off x="3121022" y="3067739"/>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63" name="object 63"/>
            <p:cNvSpPr/>
            <p:nvPr/>
          </p:nvSpPr>
          <p:spPr>
            <a:xfrm>
              <a:off x="3119627" y="3066386"/>
              <a:ext cx="883919" cy="3175"/>
            </a:xfrm>
            <a:custGeom>
              <a:avLst/>
              <a:gdLst/>
              <a:ahLst/>
              <a:cxnLst/>
              <a:rect l="l" t="t" r="r" b="b"/>
              <a:pathLst>
                <a:path w="883920" h="3175">
                  <a:moveTo>
                    <a:pt x="0" y="2706"/>
                  </a:moveTo>
                  <a:lnTo>
                    <a:pt x="883648" y="2706"/>
                  </a:lnTo>
                  <a:lnTo>
                    <a:pt x="883648" y="0"/>
                  </a:lnTo>
                  <a:lnTo>
                    <a:pt x="0" y="0"/>
                  </a:lnTo>
                  <a:lnTo>
                    <a:pt x="0" y="2706"/>
                  </a:lnTo>
                  <a:close/>
                </a:path>
              </a:pathLst>
            </a:custGeom>
            <a:solidFill>
              <a:srgbClr val="BEBEBE"/>
            </a:solidFill>
          </p:spPr>
          <p:txBody>
            <a:bodyPr wrap="square" lIns="0" tIns="0" rIns="0" bIns="0" rtlCol="0"/>
            <a:lstStyle/>
            <a:p>
              <a:endParaRPr/>
            </a:p>
          </p:txBody>
        </p:sp>
      </p:grpSp>
      <p:grpSp>
        <p:nvGrpSpPr>
          <p:cNvPr id="64" name="object 64"/>
          <p:cNvGrpSpPr/>
          <p:nvPr/>
        </p:nvGrpSpPr>
        <p:grpSpPr>
          <a:xfrm>
            <a:off x="5070347" y="2237243"/>
            <a:ext cx="885190" cy="836294"/>
            <a:chOff x="5070347" y="2237243"/>
            <a:chExt cx="885190" cy="836294"/>
          </a:xfrm>
        </p:grpSpPr>
        <p:sp>
          <p:nvSpPr>
            <p:cNvPr id="65" name="object 65"/>
            <p:cNvSpPr/>
            <p:nvPr/>
          </p:nvSpPr>
          <p:spPr>
            <a:xfrm>
              <a:off x="5073129" y="2239936"/>
              <a:ext cx="881380" cy="92710"/>
            </a:xfrm>
            <a:custGeom>
              <a:avLst/>
              <a:gdLst/>
              <a:ahLst/>
              <a:cxnLst/>
              <a:rect l="l" t="t" r="r" b="b"/>
              <a:pathLst>
                <a:path w="881379" h="92710">
                  <a:moveTo>
                    <a:pt x="880846" y="0"/>
                  </a:moveTo>
                  <a:lnTo>
                    <a:pt x="0" y="0"/>
                  </a:lnTo>
                  <a:lnTo>
                    <a:pt x="0" y="89776"/>
                  </a:lnTo>
                  <a:lnTo>
                    <a:pt x="0" y="92481"/>
                  </a:lnTo>
                  <a:lnTo>
                    <a:pt x="584568" y="92481"/>
                  </a:lnTo>
                  <a:lnTo>
                    <a:pt x="584568" y="89776"/>
                  </a:lnTo>
                  <a:lnTo>
                    <a:pt x="880846" y="89776"/>
                  </a:lnTo>
                  <a:lnTo>
                    <a:pt x="880846" y="0"/>
                  </a:lnTo>
                  <a:close/>
                </a:path>
              </a:pathLst>
            </a:custGeom>
            <a:solidFill>
              <a:srgbClr val="000000"/>
            </a:solidFill>
          </p:spPr>
          <p:txBody>
            <a:bodyPr wrap="square" lIns="0" tIns="0" rIns="0" bIns="0" rtlCol="0"/>
            <a:lstStyle/>
            <a:p>
              <a:endParaRPr/>
            </a:p>
          </p:txBody>
        </p:sp>
        <p:sp>
          <p:nvSpPr>
            <p:cNvPr id="66" name="object 66"/>
            <p:cNvSpPr/>
            <p:nvPr/>
          </p:nvSpPr>
          <p:spPr>
            <a:xfrm>
              <a:off x="5073129" y="2329713"/>
              <a:ext cx="193040" cy="95250"/>
            </a:xfrm>
            <a:custGeom>
              <a:avLst/>
              <a:gdLst/>
              <a:ahLst/>
              <a:cxnLst/>
              <a:rect l="l" t="t" r="r" b="b"/>
              <a:pathLst>
                <a:path w="193039" h="95250">
                  <a:moveTo>
                    <a:pt x="193001" y="0"/>
                  </a:moveTo>
                  <a:lnTo>
                    <a:pt x="0" y="0"/>
                  </a:lnTo>
                  <a:lnTo>
                    <a:pt x="0" y="92494"/>
                  </a:lnTo>
                  <a:lnTo>
                    <a:pt x="0" y="95199"/>
                  </a:lnTo>
                  <a:lnTo>
                    <a:pt x="193001" y="95199"/>
                  </a:lnTo>
                  <a:lnTo>
                    <a:pt x="193001" y="92494"/>
                  </a:lnTo>
                  <a:lnTo>
                    <a:pt x="193001" y="0"/>
                  </a:lnTo>
                  <a:close/>
                </a:path>
              </a:pathLst>
            </a:custGeom>
            <a:solidFill>
              <a:srgbClr val="FFFFFF"/>
            </a:solidFill>
          </p:spPr>
          <p:txBody>
            <a:bodyPr wrap="square" lIns="0" tIns="0" rIns="0" bIns="0" rtlCol="0"/>
            <a:lstStyle/>
            <a:p>
              <a:endParaRPr/>
            </a:p>
          </p:txBody>
        </p:sp>
        <p:sp>
          <p:nvSpPr>
            <p:cNvPr id="67" name="object 67"/>
            <p:cNvSpPr/>
            <p:nvPr/>
          </p:nvSpPr>
          <p:spPr>
            <a:xfrm>
              <a:off x="5266131" y="2329713"/>
              <a:ext cx="394970" cy="95250"/>
            </a:xfrm>
            <a:custGeom>
              <a:avLst/>
              <a:gdLst/>
              <a:ahLst/>
              <a:cxnLst/>
              <a:rect l="l" t="t" r="r" b="b"/>
              <a:pathLst>
                <a:path w="394970" h="95250">
                  <a:moveTo>
                    <a:pt x="394360" y="0"/>
                  </a:moveTo>
                  <a:lnTo>
                    <a:pt x="0" y="0"/>
                  </a:lnTo>
                  <a:lnTo>
                    <a:pt x="0" y="92494"/>
                  </a:lnTo>
                  <a:lnTo>
                    <a:pt x="0" y="95199"/>
                  </a:lnTo>
                  <a:lnTo>
                    <a:pt x="293674" y="95199"/>
                  </a:lnTo>
                  <a:lnTo>
                    <a:pt x="293674" y="92494"/>
                  </a:lnTo>
                  <a:lnTo>
                    <a:pt x="394360" y="92494"/>
                  </a:lnTo>
                  <a:lnTo>
                    <a:pt x="394360" y="0"/>
                  </a:lnTo>
                  <a:close/>
                </a:path>
              </a:pathLst>
            </a:custGeom>
            <a:solidFill>
              <a:srgbClr val="000000"/>
            </a:solidFill>
          </p:spPr>
          <p:txBody>
            <a:bodyPr wrap="square" lIns="0" tIns="0" rIns="0" bIns="0" rtlCol="0"/>
            <a:lstStyle/>
            <a:p>
              <a:endParaRPr/>
            </a:p>
          </p:txBody>
        </p:sp>
        <p:sp>
          <p:nvSpPr>
            <p:cNvPr id="68" name="object 68"/>
            <p:cNvSpPr/>
            <p:nvPr/>
          </p:nvSpPr>
          <p:spPr>
            <a:xfrm>
              <a:off x="5657697" y="2329713"/>
              <a:ext cx="196215" cy="95250"/>
            </a:xfrm>
            <a:custGeom>
              <a:avLst/>
              <a:gdLst/>
              <a:ahLst/>
              <a:cxnLst/>
              <a:rect l="l" t="t" r="r" b="b"/>
              <a:pathLst>
                <a:path w="196214" h="95250">
                  <a:moveTo>
                    <a:pt x="195656" y="0"/>
                  </a:moveTo>
                  <a:lnTo>
                    <a:pt x="0" y="0"/>
                  </a:lnTo>
                  <a:lnTo>
                    <a:pt x="0" y="92494"/>
                  </a:lnTo>
                  <a:lnTo>
                    <a:pt x="0" y="95199"/>
                  </a:lnTo>
                  <a:lnTo>
                    <a:pt x="195656" y="95199"/>
                  </a:lnTo>
                  <a:lnTo>
                    <a:pt x="195656" y="92494"/>
                  </a:lnTo>
                  <a:lnTo>
                    <a:pt x="195656" y="0"/>
                  </a:lnTo>
                  <a:close/>
                </a:path>
              </a:pathLst>
            </a:custGeom>
            <a:solidFill>
              <a:srgbClr val="FFFFFF"/>
            </a:solidFill>
          </p:spPr>
          <p:txBody>
            <a:bodyPr wrap="square" lIns="0" tIns="0" rIns="0" bIns="0" rtlCol="0"/>
            <a:lstStyle/>
            <a:p>
              <a:endParaRPr/>
            </a:p>
          </p:txBody>
        </p:sp>
        <p:sp>
          <p:nvSpPr>
            <p:cNvPr id="69" name="object 69"/>
            <p:cNvSpPr/>
            <p:nvPr/>
          </p:nvSpPr>
          <p:spPr>
            <a:xfrm>
              <a:off x="5073129" y="2329713"/>
              <a:ext cx="881380" cy="187960"/>
            </a:xfrm>
            <a:custGeom>
              <a:avLst/>
              <a:gdLst/>
              <a:ahLst/>
              <a:cxnLst/>
              <a:rect l="l" t="t" r="r" b="b"/>
              <a:pathLst>
                <a:path w="881379" h="187960">
                  <a:moveTo>
                    <a:pt x="95110" y="92494"/>
                  </a:moveTo>
                  <a:lnTo>
                    <a:pt x="0" y="92494"/>
                  </a:lnTo>
                  <a:lnTo>
                    <a:pt x="0" y="187693"/>
                  </a:lnTo>
                  <a:lnTo>
                    <a:pt x="95110" y="187693"/>
                  </a:lnTo>
                  <a:lnTo>
                    <a:pt x="95110" y="92494"/>
                  </a:lnTo>
                  <a:close/>
                </a:path>
                <a:path w="881379" h="187960">
                  <a:moveTo>
                    <a:pt x="880846" y="0"/>
                  </a:moveTo>
                  <a:lnTo>
                    <a:pt x="780224" y="0"/>
                  </a:lnTo>
                  <a:lnTo>
                    <a:pt x="780224" y="95199"/>
                  </a:lnTo>
                  <a:lnTo>
                    <a:pt x="880846" y="95199"/>
                  </a:lnTo>
                  <a:lnTo>
                    <a:pt x="880846" y="0"/>
                  </a:lnTo>
                  <a:close/>
                </a:path>
              </a:pathLst>
            </a:custGeom>
            <a:solidFill>
              <a:srgbClr val="000000"/>
            </a:solidFill>
          </p:spPr>
          <p:txBody>
            <a:bodyPr wrap="square" lIns="0" tIns="0" rIns="0" bIns="0" rtlCol="0"/>
            <a:lstStyle/>
            <a:p>
              <a:endParaRPr/>
            </a:p>
          </p:txBody>
        </p:sp>
        <p:sp>
          <p:nvSpPr>
            <p:cNvPr id="70" name="object 70"/>
            <p:cNvSpPr/>
            <p:nvPr/>
          </p:nvSpPr>
          <p:spPr>
            <a:xfrm>
              <a:off x="5168239" y="2422207"/>
              <a:ext cx="196215" cy="95250"/>
            </a:xfrm>
            <a:custGeom>
              <a:avLst/>
              <a:gdLst/>
              <a:ahLst/>
              <a:cxnLst/>
              <a:rect l="l" t="t" r="r" b="b"/>
              <a:pathLst>
                <a:path w="196214" h="95250">
                  <a:moveTo>
                    <a:pt x="195783" y="0"/>
                  </a:moveTo>
                  <a:lnTo>
                    <a:pt x="0" y="0"/>
                  </a:lnTo>
                  <a:lnTo>
                    <a:pt x="0" y="92481"/>
                  </a:lnTo>
                  <a:lnTo>
                    <a:pt x="0" y="95199"/>
                  </a:lnTo>
                  <a:lnTo>
                    <a:pt x="195783" y="95199"/>
                  </a:lnTo>
                  <a:lnTo>
                    <a:pt x="195783" y="92481"/>
                  </a:lnTo>
                  <a:lnTo>
                    <a:pt x="195783" y="0"/>
                  </a:lnTo>
                  <a:close/>
                </a:path>
              </a:pathLst>
            </a:custGeom>
            <a:solidFill>
              <a:srgbClr val="FFFFFF"/>
            </a:solidFill>
          </p:spPr>
          <p:txBody>
            <a:bodyPr wrap="square" lIns="0" tIns="0" rIns="0" bIns="0" rtlCol="0"/>
            <a:lstStyle/>
            <a:p>
              <a:endParaRPr/>
            </a:p>
          </p:txBody>
        </p:sp>
        <p:sp>
          <p:nvSpPr>
            <p:cNvPr id="71" name="object 71"/>
            <p:cNvSpPr/>
            <p:nvPr/>
          </p:nvSpPr>
          <p:spPr>
            <a:xfrm>
              <a:off x="5073129" y="2422207"/>
              <a:ext cx="881380" cy="372745"/>
            </a:xfrm>
            <a:custGeom>
              <a:avLst/>
              <a:gdLst/>
              <a:ahLst/>
              <a:cxnLst/>
              <a:rect l="l" t="t" r="r" b="b"/>
              <a:pathLst>
                <a:path w="881379" h="372744">
                  <a:moveTo>
                    <a:pt x="293674" y="184962"/>
                  </a:moveTo>
                  <a:lnTo>
                    <a:pt x="193001" y="184962"/>
                  </a:lnTo>
                  <a:lnTo>
                    <a:pt x="193001" y="92481"/>
                  </a:lnTo>
                  <a:lnTo>
                    <a:pt x="0" y="92481"/>
                  </a:lnTo>
                  <a:lnTo>
                    <a:pt x="0" y="372643"/>
                  </a:lnTo>
                  <a:lnTo>
                    <a:pt x="193001" y="372643"/>
                  </a:lnTo>
                  <a:lnTo>
                    <a:pt x="193001" y="369925"/>
                  </a:lnTo>
                  <a:lnTo>
                    <a:pt x="193001" y="280162"/>
                  </a:lnTo>
                  <a:lnTo>
                    <a:pt x="293674" y="280162"/>
                  </a:lnTo>
                  <a:lnTo>
                    <a:pt x="293674" y="277444"/>
                  </a:lnTo>
                  <a:lnTo>
                    <a:pt x="293674" y="184962"/>
                  </a:lnTo>
                  <a:close/>
                </a:path>
                <a:path w="881379" h="372744">
                  <a:moveTo>
                    <a:pt x="486676" y="0"/>
                  </a:moveTo>
                  <a:lnTo>
                    <a:pt x="290893" y="0"/>
                  </a:lnTo>
                  <a:lnTo>
                    <a:pt x="290893" y="92481"/>
                  </a:lnTo>
                  <a:lnTo>
                    <a:pt x="486676" y="92481"/>
                  </a:lnTo>
                  <a:lnTo>
                    <a:pt x="486676" y="0"/>
                  </a:lnTo>
                  <a:close/>
                </a:path>
                <a:path w="881379" h="372744">
                  <a:moveTo>
                    <a:pt x="880846" y="0"/>
                  </a:moveTo>
                  <a:lnTo>
                    <a:pt x="682307" y="0"/>
                  </a:lnTo>
                  <a:lnTo>
                    <a:pt x="682307" y="92481"/>
                  </a:lnTo>
                  <a:lnTo>
                    <a:pt x="584568" y="92481"/>
                  </a:lnTo>
                  <a:lnTo>
                    <a:pt x="584568" y="184962"/>
                  </a:lnTo>
                  <a:lnTo>
                    <a:pt x="486676" y="184962"/>
                  </a:lnTo>
                  <a:lnTo>
                    <a:pt x="486676" y="277444"/>
                  </a:lnTo>
                  <a:lnTo>
                    <a:pt x="486676" y="280162"/>
                  </a:lnTo>
                  <a:lnTo>
                    <a:pt x="880846" y="280162"/>
                  </a:lnTo>
                  <a:lnTo>
                    <a:pt x="880846" y="277444"/>
                  </a:lnTo>
                  <a:lnTo>
                    <a:pt x="880846" y="187680"/>
                  </a:lnTo>
                  <a:lnTo>
                    <a:pt x="880846" y="184962"/>
                  </a:lnTo>
                  <a:lnTo>
                    <a:pt x="880846" y="95199"/>
                  </a:lnTo>
                  <a:lnTo>
                    <a:pt x="880846" y="92481"/>
                  </a:lnTo>
                  <a:lnTo>
                    <a:pt x="880846" y="0"/>
                  </a:lnTo>
                  <a:close/>
                </a:path>
              </a:pathLst>
            </a:custGeom>
            <a:solidFill>
              <a:srgbClr val="000000"/>
            </a:solidFill>
          </p:spPr>
          <p:txBody>
            <a:bodyPr wrap="square" lIns="0" tIns="0" rIns="0" bIns="0" rtlCol="0"/>
            <a:lstStyle/>
            <a:p>
              <a:endParaRPr/>
            </a:p>
          </p:txBody>
        </p:sp>
        <p:sp>
          <p:nvSpPr>
            <p:cNvPr id="72" name="object 72"/>
            <p:cNvSpPr/>
            <p:nvPr/>
          </p:nvSpPr>
          <p:spPr>
            <a:xfrm>
              <a:off x="5266131" y="2699651"/>
              <a:ext cx="394970" cy="95250"/>
            </a:xfrm>
            <a:custGeom>
              <a:avLst/>
              <a:gdLst/>
              <a:ahLst/>
              <a:cxnLst/>
              <a:rect l="l" t="t" r="r" b="b"/>
              <a:pathLst>
                <a:path w="394970" h="95250">
                  <a:moveTo>
                    <a:pt x="394360" y="0"/>
                  </a:moveTo>
                  <a:lnTo>
                    <a:pt x="0" y="0"/>
                  </a:lnTo>
                  <a:lnTo>
                    <a:pt x="0" y="92481"/>
                  </a:lnTo>
                  <a:lnTo>
                    <a:pt x="0" y="95199"/>
                  </a:lnTo>
                  <a:lnTo>
                    <a:pt x="394360" y="95199"/>
                  </a:lnTo>
                  <a:lnTo>
                    <a:pt x="394360" y="92481"/>
                  </a:lnTo>
                  <a:lnTo>
                    <a:pt x="394360" y="0"/>
                  </a:lnTo>
                  <a:close/>
                </a:path>
              </a:pathLst>
            </a:custGeom>
            <a:solidFill>
              <a:srgbClr val="FFFFFF"/>
            </a:solidFill>
          </p:spPr>
          <p:txBody>
            <a:bodyPr wrap="square" lIns="0" tIns="0" rIns="0" bIns="0" rtlCol="0"/>
            <a:lstStyle/>
            <a:p>
              <a:endParaRPr/>
            </a:p>
          </p:txBody>
        </p:sp>
        <p:sp>
          <p:nvSpPr>
            <p:cNvPr id="73" name="object 73"/>
            <p:cNvSpPr/>
            <p:nvPr/>
          </p:nvSpPr>
          <p:spPr>
            <a:xfrm>
              <a:off x="5073129" y="2699651"/>
              <a:ext cx="881380" cy="185420"/>
            </a:xfrm>
            <a:custGeom>
              <a:avLst/>
              <a:gdLst/>
              <a:ahLst/>
              <a:cxnLst/>
              <a:rect l="l" t="t" r="r" b="b"/>
              <a:pathLst>
                <a:path w="881379" h="185419">
                  <a:moveTo>
                    <a:pt x="95110" y="92481"/>
                  </a:moveTo>
                  <a:lnTo>
                    <a:pt x="0" y="92481"/>
                  </a:lnTo>
                  <a:lnTo>
                    <a:pt x="0" y="184810"/>
                  </a:lnTo>
                  <a:lnTo>
                    <a:pt x="95110" y="184810"/>
                  </a:lnTo>
                  <a:lnTo>
                    <a:pt x="95110" y="92481"/>
                  </a:lnTo>
                  <a:close/>
                </a:path>
                <a:path w="881379" h="185419">
                  <a:moveTo>
                    <a:pt x="880846" y="0"/>
                  </a:moveTo>
                  <a:lnTo>
                    <a:pt x="584568" y="0"/>
                  </a:lnTo>
                  <a:lnTo>
                    <a:pt x="584568" y="92481"/>
                  </a:lnTo>
                  <a:lnTo>
                    <a:pt x="584568" y="95199"/>
                  </a:lnTo>
                  <a:lnTo>
                    <a:pt x="880846" y="95199"/>
                  </a:lnTo>
                  <a:lnTo>
                    <a:pt x="880846" y="92481"/>
                  </a:lnTo>
                  <a:lnTo>
                    <a:pt x="880846" y="0"/>
                  </a:lnTo>
                  <a:close/>
                </a:path>
              </a:pathLst>
            </a:custGeom>
            <a:solidFill>
              <a:srgbClr val="000000"/>
            </a:solidFill>
          </p:spPr>
          <p:txBody>
            <a:bodyPr wrap="square" lIns="0" tIns="0" rIns="0" bIns="0" rtlCol="0"/>
            <a:lstStyle/>
            <a:p>
              <a:endParaRPr/>
            </a:p>
          </p:txBody>
        </p:sp>
        <p:sp>
          <p:nvSpPr>
            <p:cNvPr id="74" name="object 74"/>
            <p:cNvSpPr/>
            <p:nvPr/>
          </p:nvSpPr>
          <p:spPr>
            <a:xfrm>
              <a:off x="5168239" y="2792132"/>
              <a:ext cx="196215" cy="95250"/>
            </a:xfrm>
            <a:custGeom>
              <a:avLst/>
              <a:gdLst/>
              <a:ahLst/>
              <a:cxnLst/>
              <a:rect l="l" t="t" r="r" b="b"/>
              <a:pathLst>
                <a:path w="196214" h="95250">
                  <a:moveTo>
                    <a:pt x="195783" y="0"/>
                  </a:moveTo>
                  <a:lnTo>
                    <a:pt x="0" y="0"/>
                  </a:lnTo>
                  <a:lnTo>
                    <a:pt x="0" y="92329"/>
                  </a:lnTo>
                  <a:lnTo>
                    <a:pt x="0" y="95199"/>
                  </a:lnTo>
                  <a:lnTo>
                    <a:pt x="195783" y="95199"/>
                  </a:lnTo>
                  <a:lnTo>
                    <a:pt x="195783" y="92329"/>
                  </a:lnTo>
                  <a:lnTo>
                    <a:pt x="195783" y="0"/>
                  </a:lnTo>
                  <a:close/>
                </a:path>
              </a:pathLst>
            </a:custGeom>
            <a:solidFill>
              <a:srgbClr val="FFFFFF"/>
            </a:solidFill>
          </p:spPr>
          <p:txBody>
            <a:bodyPr wrap="square" lIns="0" tIns="0" rIns="0" bIns="0" rtlCol="0"/>
            <a:lstStyle/>
            <a:p>
              <a:endParaRPr/>
            </a:p>
          </p:txBody>
        </p:sp>
        <p:sp>
          <p:nvSpPr>
            <p:cNvPr id="75" name="object 75"/>
            <p:cNvSpPr/>
            <p:nvPr/>
          </p:nvSpPr>
          <p:spPr>
            <a:xfrm>
              <a:off x="5364022" y="2792132"/>
              <a:ext cx="590550" cy="95250"/>
            </a:xfrm>
            <a:custGeom>
              <a:avLst/>
              <a:gdLst/>
              <a:ahLst/>
              <a:cxnLst/>
              <a:rect l="l" t="t" r="r" b="b"/>
              <a:pathLst>
                <a:path w="590550" h="95250">
                  <a:moveTo>
                    <a:pt x="195783" y="0"/>
                  </a:moveTo>
                  <a:lnTo>
                    <a:pt x="0" y="0"/>
                  </a:lnTo>
                  <a:lnTo>
                    <a:pt x="0" y="95199"/>
                  </a:lnTo>
                  <a:lnTo>
                    <a:pt x="195783" y="95199"/>
                  </a:lnTo>
                  <a:lnTo>
                    <a:pt x="195783" y="0"/>
                  </a:lnTo>
                  <a:close/>
                </a:path>
                <a:path w="590550" h="95250">
                  <a:moveTo>
                    <a:pt x="589953" y="0"/>
                  </a:moveTo>
                  <a:lnTo>
                    <a:pt x="391414" y="0"/>
                  </a:lnTo>
                  <a:lnTo>
                    <a:pt x="391414" y="92329"/>
                  </a:lnTo>
                  <a:lnTo>
                    <a:pt x="391414" y="95199"/>
                  </a:lnTo>
                  <a:lnTo>
                    <a:pt x="589953" y="95199"/>
                  </a:lnTo>
                  <a:lnTo>
                    <a:pt x="589953" y="92329"/>
                  </a:lnTo>
                  <a:lnTo>
                    <a:pt x="589953" y="0"/>
                  </a:lnTo>
                  <a:close/>
                </a:path>
              </a:pathLst>
            </a:custGeom>
            <a:solidFill>
              <a:srgbClr val="000000"/>
            </a:solidFill>
          </p:spPr>
          <p:txBody>
            <a:bodyPr wrap="square" lIns="0" tIns="0" rIns="0" bIns="0" rtlCol="0"/>
            <a:lstStyle/>
            <a:p>
              <a:endParaRPr/>
            </a:p>
          </p:txBody>
        </p:sp>
        <p:sp>
          <p:nvSpPr>
            <p:cNvPr id="76" name="object 76"/>
            <p:cNvSpPr/>
            <p:nvPr/>
          </p:nvSpPr>
          <p:spPr>
            <a:xfrm>
              <a:off x="5073136" y="2884459"/>
              <a:ext cx="193040" cy="92710"/>
            </a:xfrm>
            <a:custGeom>
              <a:avLst/>
              <a:gdLst/>
              <a:ahLst/>
              <a:cxnLst/>
              <a:rect l="l" t="t" r="r" b="b"/>
              <a:pathLst>
                <a:path w="193039" h="92710">
                  <a:moveTo>
                    <a:pt x="0" y="92484"/>
                  </a:moveTo>
                  <a:lnTo>
                    <a:pt x="192996" y="92484"/>
                  </a:lnTo>
                  <a:lnTo>
                    <a:pt x="192996" y="0"/>
                  </a:lnTo>
                  <a:lnTo>
                    <a:pt x="0" y="0"/>
                  </a:lnTo>
                  <a:lnTo>
                    <a:pt x="0" y="92484"/>
                  </a:lnTo>
                  <a:close/>
                </a:path>
              </a:pathLst>
            </a:custGeom>
            <a:solidFill>
              <a:srgbClr val="FFFFFF"/>
            </a:solidFill>
          </p:spPr>
          <p:txBody>
            <a:bodyPr wrap="square" lIns="0" tIns="0" rIns="0" bIns="0" rtlCol="0"/>
            <a:lstStyle/>
            <a:p>
              <a:endParaRPr/>
            </a:p>
          </p:txBody>
        </p:sp>
        <p:sp>
          <p:nvSpPr>
            <p:cNvPr id="77" name="object 77"/>
            <p:cNvSpPr/>
            <p:nvPr/>
          </p:nvSpPr>
          <p:spPr>
            <a:xfrm>
              <a:off x="5073129" y="2884461"/>
              <a:ext cx="881380" cy="187960"/>
            </a:xfrm>
            <a:custGeom>
              <a:avLst/>
              <a:gdLst/>
              <a:ahLst/>
              <a:cxnLst/>
              <a:rect l="l" t="t" r="r" b="b"/>
              <a:pathLst>
                <a:path w="881379" h="187960">
                  <a:moveTo>
                    <a:pt x="880846" y="0"/>
                  </a:moveTo>
                  <a:lnTo>
                    <a:pt x="780224" y="0"/>
                  </a:lnTo>
                  <a:lnTo>
                    <a:pt x="780224" y="92494"/>
                  </a:lnTo>
                  <a:lnTo>
                    <a:pt x="587362" y="92494"/>
                  </a:lnTo>
                  <a:lnTo>
                    <a:pt x="587362" y="0"/>
                  </a:lnTo>
                  <a:lnTo>
                    <a:pt x="193001" y="0"/>
                  </a:lnTo>
                  <a:lnTo>
                    <a:pt x="193001" y="92494"/>
                  </a:lnTo>
                  <a:lnTo>
                    <a:pt x="0" y="92494"/>
                  </a:lnTo>
                  <a:lnTo>
                    <a:pt x="0" y="187680"/>
                  </a:lnTo>
                  <a:lnTo>
                    <a:pt x="880846" y="187680"/>
                  </a:lnTo>
                  <a:lnTo>
                    <a:pt x="880846" y="95199"/>
                  </a:lnTo>
                  <a:lnTo>
                    <a:pt x="880846" y="92494"/>
                  </a:lnTo>
                  <a:lnTo>
                    <a:pt x="880846" y="0"/>
                  </a:lnTo>
                  <a:close/>
                </a:path>
              </a:pathLst>
            </a:custGeom>
            <a:solidFill>
              <a:srgbClr val="000000"/>
            </a:solidFill>
          </p:spPr>
          <p:txBody>
            <a:bodyPr wrap="square" lIns="0" tIns="0" rIns="0" bIns="0" rtlCol="0"/>
            <a:lstStyle/>
            <a:p>
              <a:endParaRPr/>
            </a:p>
          </p:txBody>
        </p:sp>
        <p:sp>
          <p:nvSpPr>
            <p:cNvPr id="78" name="object 78"/>
            <p:cNvSpPr/>
            <p:nvPr/>
          </p:nvSpPr>
          <p:spPr>
            <a:xfrm>
              <a:off x="5071741" y="2238599"/>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79" name="object 79"/>
            <p:cNvSpPr/>
            <p:nvPr/>
          </p:nvSpPr>
          <p:spPr>
            <a:xfrm>
              <a:off x="5070347" y="2237270"/>
              <a:ext cx="3175" cy="835025"/>
            </a:xfrm>
            <a:custGeom>
              <a:avLst/>
              <a:gdLst/>
              <a:ahLst/>
              <a:cxnLst/>
              <a:rect l="l" t="t" r="r" b="b"/>
              <a:pathLst>
                <a:path w="3175" h="835025">
                  <a:moveTo>
                    <a:pt x="2787" y="834868"/>
                  </a:moveTo>
                  <a:lnTo>
                    <a:pt x="2787" y="0"/>
                  </a:lnTo>
                  <a:lnTo>
                    <a:pt x="0" y="0"/>
                  </a:lnTo>
                  <a:lnTo>
                    <a:pt x="0" y="834868"/>
                  </a:lnTo>
                  <a:lnTo>
                    <a:pt x="2787" y="834868"/>
                  </a:lnTo>
                  <a:close/>
                </a:path>
              </a:pathLst>
            </a:custGeom>
            <a:solidFill>
              <a:srgbClr val="BEBEBE"/>
            </a:solidFill>
          </p:spPr>
          <p:txBody>
            <a:bodyPr wrap="square" lIns="0" tIns="0" rIns="0" bIns="0" rtlCol="0"/>
            <a:lstStyle/>
            <a:p>
              <a:endParaRPr/>
            </a:p>
          </p:txBody>
        </p:sp>
        <p:sp>
          <p:nvSpPr>
            <p:cNvPr id="80" name="object 80"/>
            <p:cNvSpPr/>
            <p:nvPr/>
          </p:nvSpPr>
          <p:spPr>
            <a:xfrm>
              <a:off x="5169635" y="2238599"/>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81" name="object 81"/>
            <p:cNvSpPr/>
            <p:nvPr/>
          </p:nvSpPr>
          <p:spPr>
            <a:xfrm>
              <a:off x="5168243" y="2237270"/>
              <a:ext cx="3175" cy="835025"/>
            </a:xfrm>
            <a:custGeom>
              <a:avLst/>
              <a:gdLst/>
              <a:ahLst/>
              <a:cxnLst/>
              <a:rect l="l" t="t" r="r" b="b"/>
              <a:pathLst>
                <a:path w="3175" h="835025">
                  <a:moveTo>
                    <a:pt x="2788" y="0"/>
                  </a:moveTo>
                  <a:lnTo>
                    <a:pt x="0" y="0"/>
                  </a:lnTo>
                  <a:lnTo>
                    <a:pt x="0" y="834868"/>
                  </a:lnTo>
                  <a:lnTo>
                    <a:pt x="2788" y="834868"/>
                  </a:lnTo>
                  <a:lnTo>
                    <a:pt x="2788" y="0"/>
                  </a:lnTo>
                  <a:close/>
                </a:path>
              </a:pathLst>
            </a:custGeom>
            <a:solidFill>
              <a:srgbClr val="BEBEBE"/>
            </a:solidFill>
          </p:spPr>
          <p:txBody>
            <a:bodyPr wrap="square" lIns="0" tIns="0" rIns="0" bIns="0" rtlCol="0"/>
            <a:lstStyle/>
            <a:p>
              <a:endParaRPr/>
            </a:p>
          </p:txBody>
        </p:sp>
        <p:sp>
          <p:nvSpPr>
            <p:cNvPr id="82" name="object 82"/>
            <p:cNvSpPr/>
            <p:nvPr/>
          </p:nvSpPr>
          <p:spPr>
            <a:xfrm>
              <a:off x="5267531" y="2238599"/>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83" name="object 83"/>
            <p:cNvSpPr/>
            <p:nvPr/>
          </p:nvSpPr>
          <p:spPr>
            <a:xfrm>
              <a:off x="5266132" y="2237270"/>
              <a:ext cx="3175" cy="835025"/>
            </a:xfrm>
            <a:custGeom>
              <a:avLst/>
              <a:gdLst/>
              <a:ahLst/>
              <a:cxnLst/>
              <a:rect l="l" t="t" r="r" b="b"/>
              <a:pathLst>
                <a:path w="3175" h="835025">
                  <a:moveTo>
                    <a:pt x="2788" y="0"/>
                  </a:moveTo>
                  <a:lnTo>
                    <a:pt x="0" y="0"/>
                  </a:lnTo>
                  <a:lnTo>
                    <a:pt x="0" y="834868"/>
                  </a:lnTo>
                  <a:lnTo>
                    <a:pt x="2788" y="834868"/>
                  </a:lnTo>
                  <a:lnTo>
                    <a:pt x="2788" y="0"/>
                  </a:lnTo>
                  <a:close/>
                </a:path>
              </a:pathLst>
            </a:custGeom>
            <a:solidFill>
              <a:srgbClr val="BEBEBE"/>
            </a:solidFill>
          </p:spPr>
          <p:txBody>
            <a:bodyPr wrap="square" lIns="0" tIns="0" rIns="0" bIns="0" rtlCol="0"/>
            <a:lstStyle/>
            <a:p>
              <a:endParaRPr/>
            </a:p>
          </p:txBody>
        </p:sp>
        <p:sp>
          <p:nvSpPr>
            <p:cNvPr id="84" name="object 84"/>
            <p:cNvSpPr/>
            <p:nvPr/>
          </p:nvSpPr>
          <p:spPr>
            <a:xfrm>
              <a:off x="5365420" y="2238599"/>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85" name="object 85"/>
            <p:cNvSpPr/>
            <p:nvPr/>
          </p:nvSpPr>
          <p:spPr>
            <a:xfrm>
              <a:off x="5364027" y="2237270"/>
              <a:ext cx="3175" cy="835025"/>
            </a:xfrm>
            <a:custGeom>
              <a:avLst/>
              <a:gdLst/>
              <a:ahLst/>
              <a:cxnLst/>
              <a:rect l="l" t="t" r="r" b="b"/>
              <a:pathLst>
                <a:path w="3175" h="835025">
                  <a:moveTo>
                    <a:pt x="2788" y="0"/>
                  </a:moveTo>
                  <a:lnTo>
                    <a:pt x="0" y="0"/>
                  </a:lnTo>
                  <a:lnTo>
                    <a:pt x="0" y="834868"/>
                  </a:lnTo>
                  <a:lnTo>
                    <a:pt x="2788" y="834868"/>
                  </a:lnTo>
                  <a:lnTo>
                    <a:pt x="2788" y="0"/>
                  </a:lnTo>
                  <a:close/>
                </a:path>
              </a:pathLst>
            </a:custGeom>
            <a:solidFill>
              <a:srgbClr val="BEBEBE"/>
            </a:solidFill>
          </p:spPr>
          <p:txBody>
            <a:bodyPr wrap="square" lIns="0" tIns="0" rIns="0" bIns="0" rtlCol="0"/>
            <a:lstStyle/>
            <a:p>
              <a:endParaRPr/>
            </a:p>
          </p:txBody>
        </p:sp>
        <p:sp>
          <p:nvSpPr>
            <p:cNvPr id="86" name="object 86"/>
            <p:cNvSpPr/>
            <p:nvPr/>
          </p:nvSpPr>
          <p:spPr>
            <a:xfrm>
              <a:off x="5463315" y="2238599"/>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87" name="object 87"/>
            <p:cNvSpPr/>
            <p:nvPr/>
          </p:nvSpPr>
          <p:spPr>
            <a:xfrm>
              <a:off x="5461916" y="2237270"/>
              <a:ext cx="3175" cy="835025"/>
            </a:xfrm>
            <a:custGeom>
              <a:avLst/>
              <a:gdLst/>
              <a:ahLst/>
              <a:cxnLst/>
              <a:rect l="l" t="t" r="r" b="b"/>
              <a:pathLst>
                <a:path w="3175" h="835025">
                  <a:moveTo>
                    <a:pt x="2788" y="0"/>
                  </a:moveTo>
                  <a:lnTo>
                    <a:pt x="0" y="0"/>
                  </a:lnTo>
                  <a:lnTo>
                    <a:pt x="0" y="834868"/>
                  </a:lnTo>
                  <a:lnTo>
                    <a:pt x="2788" y="834868"/>
                  </a:lnTo>
                  <a:lnTo>
                    <a:pt x="2788" y="0"/>
                  </a:lnTo>
                  <a:close/>
                </a:path>
              </a:pathLst>
            </a:custGeom>
            <a:solidFill>
              <a:srgbClr val="BEBEBE"/>
            </a:solidFill>
          </p:spPr>
          <p:txBody>
            <a:bodyPr wrap="square" lIns="0" tIns="0" rIns="0" bIns="0" rtlCol="0"/>
            <a:lstStyle/>
            <a:p>
              <a:endParaRPr/>
            </a:p>
          </p:txBody>
        </p:sp>
        <p:sp>
          <p:nvSpPr>
            <p:cNvPr id="88" name="object 88"/>
            <p:cNvSpPr/>
            <p:nvPr/>
          </p:nvSpPr>
          <p:spPr>
            <a:xfrm>
              <a:off x="5561204" y="2238599"/>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89" name="object 89"/>
            <p:cNvSpPr/>
            <p:nvPr/>
          </p:nvSpPr>
          <p:spPr>
            <a:xfrm>
              <a:off x="5559812" y="2237270"/>
              <a:ext cx="3175" cy="835025"/>
            </a:xfrm>
            <a:custGeom>
              <a:avLst/>
              <a:gdLst/>
              <a:ahLst/>
              <a:cxnLst/>
              <a:rect l="l" t="t" r="r" b="b"/>
              <a:pathLst>
                <a:path w="3175" h="835025">
                  <a:moveTo>
                    <a:pt x="2788" y="0"/>
                  </a:moveTo>
                  <a:lnTo>
                    <a:pt x="0" y="0"/>
                  </a:lnTo>
                  <a:lnTo>
                    <a:pt x="0" y="834868"/>
                  </a:lnTo>
                  <a:lnTo>
                    <a:pt x="2788" y="834868"/>
                  </a:lnTo>
                  <a:lnTo>
                    <a:pt x="2788" y="0"/>
                  </a:lnTo>
                  <a:close/>
                </a:path>
              </a:pathLst>
            </a:custGeom>
            <a:solidFill>
              <a:srgbClr val="BEBEBE"/>
            </a:solidFill>
          </p:spPr>
          <p:txBody>
            <a:bodyPr wrap="square" lIns="0" tIns="0" rIns="0" bIns="0" rtlCol="0"/>
            <a:lstStyle/>
            <a:p>
              <a:endParaRPr/>
            </a:p>
          </p:txBody>
        </p:sp>
        <p:sp>
          <p:nvSpPr>
            <p:cNvPr id="90" name="object 90"/>
            <p:cNvSpPr/>
            <p:nvPr/>
          </p:nvSpPr>
          <p:spPr>
            <a:xfrm>
              <a:off x="5659100" y="2238599"/>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91" name="object 91"/>
            <p:cNvSpPr/>
            <p:nvPr/>
          </p:nvSpPr>
          <p:spPr>
            <a:xfrm>
              <a:off x="5657708" y="2237270"/>
              <a:ext cx="3175" cy="835025"/>
            </a:xfrm>
            <a:custGeom>
              <a:avLst/>
              <a:gdLst/>
              <a:ahLst/>
              <a:cxnLst/>
              <a:rect l="l" t="t" r="r" b="b"/>
              <a:pathLst>
                <a:path w="3175" h="835025">
                  <a:moveTo>
                    <a:pt x="2788" y="0"/>
                  </a:moveTo>
                  <a:lnTo>
                    <a:pt x="0" y="0"/>
                  </a:lnTo>
                  <a:lnTo>
                    <a:pt x="0" y="834868"/>
                  </a:lnTo>
                  <a:lnTo>
                    <a:pt x="2788" y="834868"/>
                  </a:lnTo>
                  <a:lnTo>
                    <a:pt x="2788" y="0"/>
                  </a:lnTo>
                  <a:close/>
                </a:path>
              </a:pathLst>
            </a:custGeom>
            <a:solidFill>
              <a:srgbClr val="BEBEBE"/>
            </a:solidFill>
          </p:spPr>
          <p:txBody>
            <a:bodyPr wrap="square" lIns="0" tIns="0" rIns="0" bIns="0" rtlCol="0"/>
            <a:lstStyle/>
            <a:p>
              <a:endParaRPr/>
            </a:p>
          </p:txBody>
        </p:sp>
        <p:sp>
          <p:nvSpPr>
            <p:cNvPr id="92" name="object 92"/>
            <p:cNvSpPr/>
            <p:nvPr/>
          </p:nvSpPr>
          <p:spPr>
            <a:xfrm>
              <a:off x="5756813" y="2238599"/>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93" name="object 93"/>
            <p:cNvSpPr/>
            <p:nvPr/>
          </p:nvSpPr>
          <p:spPr>
            <a:xfrm>
              <a:off x="5755447" y="2237270"/>
              <a:ext cx="3175" cy="835025"/>
            </a:xfrm>
            <a:custGeom>
              <a:avLst/>
              <a:gdLst/>
              <a:ahLst/>
              <a:cxnLst/>
              <a:rect l="l" t="t" r="r" b="b"/>
              <a:pathLst>
                <a:path w="3175" h="835025">
                  <a:moveTo>
                    <a:pt x="2942" y="0"/>
                  </a:moveTo>
                  <a:lnTo>
                    <a:pt x="0" y="0"/>
                  </a:lnTo>
                  <a:lnTo>
                    <a:pt x="0" y="834868"/>
                  </a:lnTo>
                  <a:lnTo>
                    <a:pt x="2942" y="834868"/>
                  </a:lnTo>
                  <a:lnTo>
                    <a:pt x="2942" y="0"/>
                  </a:lnTo>
                  <a:close/>
                </a:path>
              </a:pathLst>
            </a:custGeom>
            <a:solidFill>
              <a:srgbClr val="BEBEBE"/>
            </a:solidFill>
          </p:spPr>
          <p:txBody>
            <a:bodyPr wrap="square" lIns="0" tIns="0" rIns="0" bIns="0" rtlCol="0"/>
            <a:lstStyle/>
            <a:p>
              <a:endParaRPr/>
            </a:p>
          </p:txBody>
        </p:sp>
        <p:sp>
          <p:nvSpPr>
            <p:cNvPr id="94" name="object 94"/>
            <p:cNvSpPr/>
            <p:nvPr/>
          </p:nvSpPr>
          <p:spPr>
            <a:xfrm>
              <a:off x="5854722" y="2238599"/>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95" name="object 95"/>
            <p:cNvSpPr/>
            <p:nvPr/>
          </p:nvSpPr>
          <p:spPr>
            <a:xfrm>
              <a:off x="5853355" y="2237270"/>
              <a:ext cx="3175" cy="835025"/>
            </a:xfrm>
            <a:custGeom>
              <a:avLst/>
              <a:gdLst/>
              <a:ahLst/>
              <a:cxnLst/>
              <a:rect l="l" t="t" r="r" b="b"/>
              <a:pathLst>
                <a:path w="3175" h="835025">
                  <a:moveTo>
                    <a:pt x="2788" y="0"/>
                  </a:moveTo>
                  <a:lnTo>
                    <a:pt x="0" y="0"/>
                  </a:lnTo>
                  <a:lnTo>
                    <a:pt x="0" y="834868"/>
                  </a:lnTo>
                  <a:lnTo>
                    <a:pt x="2788" y="834868"/>
                  </a:lnTo>
                  <a:lnTo>
                    <a:pt x="2788" y="0"/>
                  </a:lnTo>
                  <a:close/>
                </a:path>
              </a:pathLst>
            </a:custGeom>
            <a:solidFill>
              <a:srgbClr val="BEBEBE"/>
            </a:solidFill>
          </p:spPr>
          <p:txBody>
            <a:bodyPr wrap="square" lIns="0" tIns="0" rIns="0" bIns="0" rtlCol="0"/>
            <a:lstStyle/>
            <a:p>
              <a:endParaRPr/>
            </a:p>
          </p:txBody>
        </p:sp>
        <p:sp>
          <p:nvSpPr>
            <p:cNvPr id="96" name="object 96"/>
            <p:cNvSpPr/>
            <p:nvPr/>
          </p:nvSpPr>
          <p:spPr>
            <a:xfrm>
              <a:off x="5952630" y="2238599"/>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97" name="object 97"/>
            <p:cNvSpPr/>
            <p:nvPr/>
          </p:nvSpPr>
          <p:spPr>
            <a:xfrm>
              <a:off x="5951199" y="2237270"/>
              <a:ext cx="3175" cy="835025"/>
            </a:xfrm>
            <a:custGeom>
              <a:avLst/>
              <a:gdLst/>
              <a:ahLst/>
              <a:cxnLst/>
              <a:rect l="l" t="t" r="r" b="b"/>
              <a:pathLst>
                <a:path w="3175" h="835025">
                  <a:moveTo>
                    <a:pt x="2788" y="0"/>
                  </a:moveTo>
                  <a:lnTo>
                    <a:pt x="0" y="0"/>
                  </a:lnTo>
                  <a:lnTo>
                    <a:pt x="0" y="834868"/>
                  </a:lnTo>
                  <a:lnTo>
                    <a:pt x="2788" y="834868"/>
                  </a:lnTo>
                  <a:lnTo>
                    <a:pt x="2788" y="0"/>
                  </a:lnTo>
                  <a:close/>
                </a:path>
              </a:pathLst>
            </a:custGeom>
            <a:solidFill>
              <a:srgbClr val="BEBEBE"/>
            </a:solidFill>
          </p:spPr>
          <p:txBody>
            <a:bodyPr wrap="square" lIns="0" tIns="0" rIns="0" bIns="0" rtlCol="0"/>
            <a:lstStyle/>
            <a:p>
              <a:endParaRPr/>
            </a:p>
          </p:txBody>
        </p:sp>
        <p:sp>
          <p:nvSpPr>
            <p:cNvPr id="98" name="object 98"/>
            <p:cNvSpPr/>
            <p:nvPr/>
          </p:nvSpPr>
          <p:spPr>
            <a:xfrm>
              <a:off x="5071741" y="2238599"/>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99" name="object 99"/>
            <p:cNvSpPr/>
            <p:nvPr/>
          </p:nvSpPr>
          <p:spPr>
            <a:xfrm>
              <a:off x="5070347" y="2237270"/>
              <a:ext cx="883919" cy="3175"/>
            </a:xfrm>
            <a:custGeom>
              <a:avLst/>
              <a:gdLst/>
              <a:ahLst/>
              <a:cxnLst/>
              <a:rect l="l" t="t" r="r" b="b"/>
              <a:pathLst>
                <a:path w="883920" h="3175">
                  <a:moveTo>
                    <a:pt x="883649" y="0"/>
                  </a:moveTo>
                  <a:lnTo>
                    <a:pt x="0" y="0"/>
                  </a:lnTo>
                  <a:lnTo>
                    <a:pt x="0" y="2657"/>
                  </a:lnTo>
                  <a:lnTo>
                    <a:pt x="883649" y="2657"/>
                  </a:lnTo>
                  <a:lnTo>
                    <a:pt x="883649" y="0"/>
                  </a:lnTo>
                  <a:close/>
                </a:path>
              </a:pathLst>
            </a:custGeom>
            <a:solidFill>
              <a:srgbClr val="BEBEBE"/>
            </a:solidFill>
          </p:spPr>
          <p:txBody>
            <a:bodyPr wrap="square" lIns="0" tIns="0" rIns="0" bIns="0" rtlCol="0"/>
            <a:lstStyle/>
            <a:p>
              <a:endParaRPr/>
            </a:p>
          </p:txBody>
        </p:sp>
        <p:sp>
          <p:nvSpPr>
            <p:cNvPr id="100" name="object 100"/>
            <p:cNvSpPr/>
            <p:nvPr/>
          </p:nvSpPr>
          <p:spPr>
            <a:xfrm>
              <a:off x="5071741" y="2331087"/>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101" name="object 101"/>
            <p:cNvSpPr/>
            <p:nvPr/>
          </p:nvSpPr>
          <p:spPr>
            <a:xfrm>
              <a:off x="5070347" y="2329704"/>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102" name="object 102"/>
            <p:cNvSpPr/>
            <p:nvPr/>
          </p:nvSpPr>
          <p:spPr>
            <a:xfrm>
              <a:off x="5071741" y="2423575"/>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103" name="object 103"/>
            <p:cNvSpPr/>
            <p:nvPr/>
          </p:nvSpPr>
          <p:spPr>
            <a:xfrm>
              <a:off x="5070347" y="2422192"/>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104" name="object 104"/>
            <p:cNvSpPr/>
            <p:nvPr/>
          </p:nvSpPr>
          <p:spPr>
            <a:xfrm>
              <a:off x="5071741" y="2516044"/>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105" name="object 105"/>
            <p:cNvSpPr/>
            <p:nvPr/>
          </p:nvSpPr>
          <p:spPr>
            <a:xfrm>
              <a:off x="5070347" y="2514687"/>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106" name="object 106"/>
            <p:cNvSpPr/>
            <p:nvPr/>
          </p:nvSpPr>
          <p:spPr>
            <a:xfrm>
              <a:off x="5071741" y="2608526"/>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107" name="object 107"/>
            <p:cNvSpPr/>
            <p:nvPr/>
          </p:nvSpPr>
          <p:spPr>
            <a:xfrm>
              <a:off x="5070347" y="2607168"/>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108" name="object 108"/>
            <p:cNvSpPr/>
            <p:nvPr/>
          </p:nvSpPr>
          <p:spPr>
            <a:xfrm>
              <a:off x="5071741" y="2701008"/>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109" name="object 109"/>
            <p:cNvSpPr/>
            <p:nvPr/>
          </p:nvSpPr>
          <p:spPr>
            <a:xfrm>
              <a:off x="5070347" y="2699650"/>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110" name="object 110"/>
            <p:cNvSpPr/>
            <p:nvPr/>
          </p:nvSpPr>
          <p:spPr>
            <a:xfrm>
              <a:off x="5071741" y="2793489"/>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111" name="object 111"/>
            <p:cNvSpPr/>
            <p:nvPr/>
          </p:nvSpPr>
          <p:spPr>
            <a:xfrm>
              <a:off x="5070347" y="2792132"/>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112" name="object 112"/>
            <p:cNvSpPr/>
            <p:nvPr/>
          </p:nvSpPr>
          <p:spPr>
            <a:xfrm>
              <a:off x="5071741" y="2885819"/>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113" name="object 113"/>
            <p:cNvSpPr/>
            <p:nvPr/>
          </p:nvSpPr>
          <p:spPr>
            <a:xfrm>
              <a:off x="5070347" y="2884463"/>
              <a:ext cx="883919" cy="3175"/>
            </a:xfrm>
            <a:custGeom>
              <a:avLst/>
              <a:gdLst/>
              <a:ahLst/>
              <a:cxnLst/>
              <a:rect l="l" t="t" r="r" b="b"/>
              <a:pathLst>
                <a:path w="883920" h="3175">
                  <a:moveTo>
                    <a:pt x="0" y="0"/>
                  </a:moveTo>
                  <a:lnTo>
                    <a:pt x="0" y="2861"/>
                  </a:lnTo>
                  <a:lnTo>
                    <a:pt x="883649" y="2862"/>
                  </a:lnTo>
                  <a:lnTo>
                    <a:pt x="883649" y="0"/>
                  </a:lnTo>
                  <a:lnTo>
                    <a:pt x="0" y="0"/>
                  </a:lnTo>
                  <a:close/>
                </a:path>
              </a:pathLst>
            </a:custGeom>
            <a:solidFill>
              <a:srgbClr val="BEBEBE"/>
            </a:solidFill>
          </p:spPr>
          <p:txBody>
            <a:bodyPr wrap="square" lIns="0" tIns="0" rIns="0" bIns="0" rtlCol="0"/>
            <a:lstStyle/>
            <a:p>
              <a:endParaRPr/>
            </a:p>
          </p:txBody>
        </p:sp>
        <p:sp>
          <p:nvSpPr>
            <p:cNvPr id="114" name="object 114"/>
            <p:cNvSpPr/>
            <p:nvPr/>
          </p:nvSpPr>
          <p:spPr>
            <a:xfrm>
              <a:off x="5071741" y="2978301"/>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115" name="object 115"/>
            <p:cNvSpPr/>
            <p:nvPr/>
          </p:nvSpPr>
          <p:spPr>
            <a:xfrm>
              <a:off x="5070347" y="2976944"/>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116" name="object 116"/>
            <p:cNvSpPr/>
            <p:nvPr/>
          </p:nvSpPr>
          <p:spPr>
            <a:xfrm>
              <a:off x="5071741" y="3070784"/>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117" name="object 117"/>
            <p:cNvSpPr/>
            <p:nvPr/>
          </p:nvSpPr>
          <p:spPr>
            <a:xfrm>
              <a:off x="5070347" y="3069428"/>
              <a:ext cx="883919" cy="3175"/>
            </a:xfrm>
            <a:custGeom>
              <a:avLst/>
              <a:gdLst/>
              <a:ahLst/>
              <a:cxnLst/>
              <a:rect l="l" t="t" r="r" b="b"/>
              <a:pathLst>
                <a:path w="883920" h="3175">
                  <a:moveTo>
                    <a:pt x="883649" y="0"/>
                  </a:moveTo>
                  <a:lnTo>
                    <a:pt x="0" y="0"/>
                  </a:lnTo>
                  <a:lnTo>
                    <a:pt x="0" y="2710"/>
                  </a:lnTo>
                  <a:lnTo>
                    <a:pt x="883649" y="2711"/>
                  </a:lnTo>
                  <a:lnTo>
                    <a:pt x="883649" y="0"/>
                  </a:lnTo>
                  <a:close/>
                </a:path>
              </a:pathLst>
            </a:custGeom>
            <a:solidFill>
              <a:srgbClr val="BEBEBE"/>
            </a:solidFill>
          </p:spPr>
          <p:txBody>
            <a:bodyPr wrap="square" lIns="0" tIns="0" rIns="0" bIns="0" rtlCol="0"/>
            <a:lstStyle/>
            <a:p>
              <a:endParaRPr/>
            </a:p>
          </p:txBody>
        </p:sp>
      </p:grpSp>
      <p:grpSp>
        <p:nvGrpSpPr>
          <p:cNvPr id="118" name="object 118"/>
          <p:cNvGrpSpPr/>
          <p:nvPr/>
        </p:nvGrpSpPr>
        <p:grpSpPr>
          <a:xfrm>
            <a:off x="4094987" y="2235740"/>
            <a:ext cx="883919" cy="833755"/>
            <a:chOff x="4094987" y="2235740"/>
            <a:chExt cx="883919" cy="833755"/>
          </a:xfrm>
        </p:grpSpPr>
        <p:sp>
          <p:nvSpPr>
            <p:cNvPr id="119" name="object 119"/>
            <p:cNvSpPr/>
            <p:nvPr/>
          </p:nvSpPr>
          <p:spPr>
            <a:xfrm>
              <a:off x="4097769" y="2238412"/>
              <a:ext cx="881380" cy="184785"/>
            </a:xfrm>
            <a:custGeom>
              <a:avLst/>
              <a:gdLst/>
              <a:ahLst/>
              <a:cxnLst/>
              <a:rect l="l" t="t" r="r" b="b"/>
              <a:pathLst>
                <a:path w="881379" h="184785">
                  <a:moveTo>
                    <a:pt x="880846" y="0"/>
                  </a:moveTo>
                  <a:lnTo>
                    <a:pt x="0" y="0"/>
                  </a:lnTo>
                  <a:lnTo>
                    <a:pt x="0" y="89598"/>
                  </a:lnTo>
                  <a:lnTo>
                    <a:pt x="0" y="92303"/>
                  </a:lnTo>
                  <a:lnTo>
                    <a:pt x="0" y="181927"/>
                  </a:lnTo>
                  <a:lnTo>
                    <a:pt x="0" y="184619"/>
                  </a:lnTo>
                  <a:lnTo>
                    <a:pt x="486676" y="184619"/>
                  </a:lnTo>
                  <a:lnTo>
                    <a:pt x="486676" y="181927"/>
                  </a:lnTo>
                  <a:lnTo>
                    <a:pt x="587362" y="181927"/>
                  </a:lnTo>
                  <a:lnTo>
                    <a:pt x="587362" y="92303"/>
                  </a:lnTo>
                  <a:lnTo>
                    <a:pt x="880846" y="92303"/>
                  </a:lnTo>
                  <a:lnTo>
                    <a:pt x="880846" y="89598"/>
                  </a:lnTo>
                  <a:lnTo>
                    <a:pt x="880846" y="0"/>
                  </a:lnTo>
                  <a:close/>
                </a:path>
              </a:pathLst>
            </a:custGeom>
            <a:solidFill>
              <a:srgbClr val="000000"/>
            </a:solidFill>
          </p:spPr>
          <p:txBody>
            <a:bodyPr wrap="square" lIns="0" tIns="0" rIns="0" bIns="0" rtlCol="0"/>
            <a:lstStyle/>
            <a:p>
              <a:endParaRPr/>
            </a:p>
          </p:txBody>
        </p:sp>
        <p:sp>
          <p:nvSpPr>
            <p:cNvPr id="120" name="object 120"/>
            <p:cNvSpPr/>
            <p:nvPr/>
          </p:nvSpPr>
          <p:spPr>
            <a:xfrm>
              <a:off x="4682347" y="2328010"/>
              <a:ext cx="97790" cy="92710"/>
            </a:xfrm>
            <a:custGeom>
              <a:avLst/>
              <a:gdLst/>
              <a:ahLst/>
              <a:cxnLst/>
              <a:rect l="l" t="t" r="r" b="b"/>
              <a:pathLst>
                <a:path w="97789" h="92710">
                  <a:moveTo>
                    <a:pt x="0" y="92326"/>
                  </a:moveTo>
                  <a:lnTo>
                    <a:pt x="97739" y="92326"/>
                  </a:lnTo>
                  <a:lnTo>
                    <a:pt x="97739" y="0"/>
                  </a:lnTo>
                  <a:lnTo>
                    <a:pt x="0" y="0"/>
                  </a:lnTo>
                  <a:lnTo>
                    <a:pt x="0" y="92326"/>
                  </a:lnTo>
                  <a:close/>
                </a:path>
              </a:pathLst>
            </a:custGeom>
            <a:solidFill>
              <a:srgbClr val="FFFFFF"/>
            </a:solidFill>
          </p:spPr>
          <p:txBody>
            <a:bodyPr wrap="square" lIns="0" tIns="0" rIns="0" bIns="0" rtlCol="0"/>
            <a:lstStyle/>
            <a:p>
              <a:endParaRPr/>
            </a:p>
          </p:txBody>
        </p:sp>
        <p:sp>
          <p:nvSpPr>
            <p:cNvPr id="121" name="object 121"/>
            <p:cNvSpPr/>
            <p:nvPr/>
          </p:nvSpPr>
          <p:spPr>
            <a:xfrm>
              <a:off x="4097769" y="2328011"/>
              <a:ext cx="881380" cy="187960"/>
            </a:xfrm>
            <a:custGeom>
              <a:avLst/>
              <a:gdLst/>
              <a:ahLst/>
              <a:cxnLst/>
              <a:rect l="l" t="t" r="r" b="b"/>
              <a:pathLst>
                <a:path w="881379" h="187960">
                  <a:moveTo>
                    <a:pt x="95110" y="92329"/>
                  </a:moveTo>
                  <a:lnTo>
                    <a:pt x="0" y="92329"/>
                  </a:lnTo>
                  <a:lnTo>
                    <a:pt x="0" y="187350"/>
                  </a:lnTo>
                  <a:lnTo>
                    <a:pt x="95110" y="187350"/>
                  </a:lnTo>
                  <a:lnTo>
                    <a:pt x="95110" y="92329"/>
                  </a:lnTo>
                  <a:close/>
                </a:path>
                <a:path w="881379" h="187960">
                  <a:moveTo>
                    <a:pt x="880884" y="0"/>
                  </a:moveTo>
                  <a:lnTo>
                    <a:pt x="682307" y="0"/>
                  </a:lnTo>
                  <a:lnTo>
                    <a:pt x="682307" y="95021"/>
                  </a:lnTo>
                  <a:lnTo>
                    <a:pt x="880884" y="95034"/>
                  </a:lnTo>
                  <a:lnTo>
                    <a:pt x="880884" y="0"/>
                  </a:lnTo>
                  <a:close/>
                </a:path>
              </a:pathLst>
            </a:custGeom>
            <a:solidFill>
              <a:srgbClr val="000000"/>
            </a:solidFill>
          </p:spPr>
          <p:txBody>
            <a:bodyPr wrap="square" lIns="0" tIns="0" rIns="0" bIns="0" rtlCol="0"/>
            <a:lstStyle/>
            <a:p>
              <a:endParaRPr/>
            </a:p>
          </p:txBody>
        </p:sp>
        <p:sp>
          <p:nvSpPr>
            <p:cNvPr id="122" name="object 122"/>
            <p:cNvSpPr/>
            <p:nvPr/>
          </p:nvSpPr>
          <p:spPr>
            <a:xfrm>
              <a:off x="4192883" y="2420336"/>
              <a:ext cx="98425" cy="92710"/>
            </a:xfrm>
            <a:custGeom>
              <a:avLst/>
              <a:gdLst/>
              <a:ahLst/>
              <a:cxnLst/>
              <a:rect l="l" t="t" r="r" b="b"/>
              <a:pathLst>
                <a:path w="98425" h="92710">
                  <a:moveTo>
                    <a:pt x="0" y="92313"/>
                  </a:moveTo>
                  <a:lnTo>
                    <a:pt x="97889" y="92313"/>
                  </a:lnTo>
                  <a:lnTo>
                    <a:pt x="97889" y="0"/>
                  </a:lnTo>
                  <a:lnTo>
                    <a:pt x="0" y="0"/>
                  </a:lnTo>
                  <a:lnTo>
                    <a:pt x="0" y="92313"/>
                  </a:lnTo>
                  <a:close/>
                </a:path>
              </a:pathLst>
            </a:custGeom>
            <a:solidFill>
              <a:srgbClr val="FFFFFF"/>
            </a:solidFill>
          </p:spPr>
          <p:txBody>
            <a:bodyPr wrap="square" lIns="0" tIns="0" rIns="0" bIns="0" rtlCol="0"/>
            <a:lstStyle/>
            <a:p>
              <a:endParaRPr/>
            </a:p>
          </p:txBody>
        </p:sp>
        <p:sp>
          <p:nvSpPr>
            <p:cNvPr id="123" name="object 123"/>
            <p:cNvSpPr/>
            <p:nvPr/>
          </p:nvSpPr>
          <p:spPr>
            <a:xfrm>
              <a:off x="4290771" y="2420340"/>
              <a:ext cx="296545" cy="95250"/>
            </a:xfrm>
            <a:custGeom>
              <a:avLst/>
              <a:gdLst/>
              <a:ahLst/>
              <a:cxnLst/>
              <a:rect l="l" t="t" r="r" b="b"/>
              <a:pathLst>
                <a:path w="296545" h="95250">
                  <a:moveTo>
                    <a:pt x="296456" y="0"/>
                  </a:moveTo>
                  <a:lnTo>
                    <a:pt x="0" y="0"/>
                  </a:lnTo>
                  <a:lnTo>
                    <a:pt x="0" y="92316"/>
                  </a:lnTo>
                  <a:lnTo>
                    <a:pt x="0" y="95021"/>
                  </a:lnTo>
                  <a:lnTo>
                    <a:pt x="296456" y="95021"/>
                  </a:lnTo>
                  <a:lnTo>
                    <a:pt x="296456" y="92316"/>
                  </a:lnTo>
                  <a:lnTo>
                    <a:pt x="296456" y="0"/>
                  </a:lnTo>
                  <a:close/>
                </a:path>
              </a:pathLst>
            </a:custGeom>
            <a:solidFill>
              <a:srgbClr val="000000"/>
            </a:solidFill>
          </p:spPr>
          <p:txBody>
            <a:bodyPr wrap="square" lIns="0" tIns="0" rIns="0" bIns="0" rtlCol="0"/>
            <a:lstStyle/>
            <a:p>
              <a:endParaRPr/>
            </a:p>
          </p:txBody>
        </p:sp>
        <p:sp>
          <p:nvSpPr>
            <p:cNvPr id="124" name="object 124"/>
            <p:cNvSpPr/>
            <p:nvPr/>
          </p:nvSpPr>
          <p:spPr>
            <a:xfrm>
              <a:off x="4584452" y="2420336"/>
              <a:ext cx="98425" cy="92710"/>
            </a:xfrm>
            <a:custGeom>
              <a:avLst/>
              <a:gdLst/>
              <a:ahLst/>
              <a:cxnLst/>
              <a:rect l="l" t="t" r="r" b="b"/>
              <a:pathLst>
                <a:path w="98425" h="92710">
                  <a:moveTo>
                    <a:pt x="0" y="92313"/>
                  </a:moveTo>
                  <a:lnTo>
                    <a:pt x="97895" y="92313"/>
                  </a:lnTo>
                  <a:lnTo>
                    <a:pt x="97895" y="0"/>
                  </a:lnTo>
                  <a:lnTo>
                    <a:pt x="0" y="0"/>
                  </a:lnTo>
                  <a:lnTo>
                    <a:pt x="0" y="92313"/>
                  </a:lnTo>
                  <a:close/>
                </a:path>
              </a:pathLst>
            </a:custGeom>
            <a:solidFill>
              <a:srgbClr val="FFFFFF"/>
            </a:solidFill>
          </p:spPr>
          <p:txBody>
            <a:bodyPr wrap="square" lIns="0" tIns="0" rIns="0" bIns="0" rtlCol="0"/>
            <a:lstStyle/>
            <a:p>
              <a:endParaRPr/>
            </a:p>
          </p:txBody>
        </p:sp>
        <p:sp>
          <p:nvSpPr>
            <p:cNvPr id="125" name="object 125"/>
            <p:cNvSpPr/>
            <p:nvPr/>
          </p:nvSpPr>
          <p:spPr>
            <a:xfrm>
              <a:off x="4097769" y="2420340"/>
              <a:ext cx="881380" cy="187960"/>
            </a:xfrm>
            <a:custGeom>
              <a:avLst/>
              <a:gdLst/>
              <a:ahLst/>
              <a:cxnLst/>
              <a:rect l="l" t="t" r="r" b="b"/>
              <a:pathLst>
                <a:path w="881379" h="187960">
                  <a:moveTo>
                    <a:pt x="193001" y="92316"/>
                  </a:moveTo>
                  <a:lnTo>
                    <a:pt x="0" y="92316"/>
                  </a:lnTo>
                  <a:lnTo>
                    <a:pt x="0" y="187337"/>
                  </a:lnTo>
                  <a:lnTo>
                    <a:pt x="193001" y="187337"/>
                  </a:lnTo>
                  <a:lnTo>
                    <a:pt x="193001" y="92316"/>
                  </a:lnTo>
                  <a:close/>
                </a:path>
                <a:path w="881379" h="187960">
                  <a:moveTo>
                    <a:pt x="880884" y="0"/>
                  </a:moveTo>
                  <a:lnTo>
                    <a:pt x="584568" y="0"/>
                  </a:lnTo>
                  <a:lnTo>
                    <a:pt x="584568" y="95021"/>
                  </a:lnTo>
                  <a:lnTo>
                    <a:pt x="880884" y="95021"/>
                  </a:lnTo>
                  <a:lnTo>
                    <a:pt x="880884" y="0"/>
                  </a:lnTo>
                  <a:close/>
                </a:path>
              </a:pathLst>
            </a:custGeom>
            <a:solidFill>
              <a:srgbClr val="000000"/>
            </a:solidFill>
          </p:spPr>
          <p:txBody>
            <a:bodyPr wrap="square" lIns="0" tIns="0" rIns="0" bIns="0" rtlCol="0"/>
            <a:lstStyle/>
            <a:p>
              <a:endParaRPr/>
            </a:p>
          </p:txBody>
        </p:sp>
        <p:sp>
          <p:nvSpPr>
            <p:cNvPr id="126" name="object 126"/>
            <p:cNvSpPr/>
            <p:nvPr/>
          </p:nvSpPr>
          <p:spPr>
            <a:xfrm>
              <a:off x="4290772" y="2512650"/>
              <a:ext cx="196215" cy="92710"/>
            </a:xfrm>
            <a:custGeom>
              <a:avLst/>
              <a:gdLst/>
              <a:ahLst/>
              <a:cxnLst/>
              <a:rect l="l" t="t" r="r" b="b"/>
              <a:pathLst>
                <a:path w="196214" h="92710">
                  <a:moveTo>
                    <a:pt x="0" y="92313"/>
                  </a:moveTo>
                  <a:lnTo>
                    <a:pt x="195784" y="92313"/>
                  </a:lnTo>
                  <a:lnTo>
                    <a:pt x="195784" y="0"/>
                  </a:lnTo>
                  <a:lnTo>
                    <a:pt x="0" y="0"/>
                  </a:lnTo>
                  <a:lnTo>
                    <a:pt x="0" y="92313"/>
                  </a:lnTo>
                  <a:close/>
                </a:path>
              </a:pathLst>
            </a:custGeom>
            <a:solidFill>
              <a:srgbClr val="FFFFFF"/>
            </a:solidFill>
          </p:spPr>
          <p:txBody>
            <a:bodyPr wrap="square" lIns="0" tIns="0" rIns="0" bIns="0" rtlCol="0"/>
            <a:lstStyle/>
            <a:p>
              <a:endParaRPr/>
            </a:p>
          </p:txBody>
        </p:sp>
        <p:sp>
          <p:nvSpPr>
            <p:cNvPr id="127" name="object 127"/>
            <p:cNvSpPr/>
            <p:nvPr/>
          </p:nvSpPr>
          <p:spPr>
            <a:xfrm>
              <a:off x="4486556" y="2512650"/>
              <a:ext cx="98425" cy="92710"/>
            </a:xfrm>
            <a:custGeom>
              <a:avLst/>
              <a:gdLst/>
              <a:ahLst/>
              <a:cxnLst/>
              <a:rect l="l" t="t" r="r" b="b"/>
              <a:pathLst>
                <a:path w="98425" h="92710">
                  <a:moveTo>
                    <a:pt x="0" y="92313"/>
                  </a:moveTo>
                  <a:lnTo>
                    <a:pt x="97895" y="92313"/>
                  </a:lnTo>
                  <a:lnTo>
                    <a:pt x="97895" y="0"/>
                  </a:lnTo>
                  <a:lnTo>
                    <a:pt x="0" y="0"/>
                  </a:lnTo>
                  <a:lnTo>
                    <a:pt x="0" y="92313"/>
                  </a:lnTo>
                  <a:close/>
                </a:path>
              </a:pathLst>
            </a:custGeom>
            <a:solidFill>
              <a:srgbClr val="000000"/>
            </a:solidFill>
          </p:spPr>
          <p:txBody>
            <a:bodyPr wrap="square" lIns="0" tIns="0" rIns="0" bIns="0" rtlCol="0"/>
            <a:lstStyle/>
            <a:p>
              <a:endParaRPr/>
            </a:p>
          </p:txBody>
        </p:sp>
        <p:sp>
          <p:nvSpPr>
            <p:cNvPr id="128" name="object 128"/>
            <p:cNvSpPr/>
            <p:nvPr/>
          </p:nvSpPr>
          <p:spPr>
            <a:xfrm>
              <a:off x="4584452" y="2512650"/>
              <a:ext cx="98425" cy="92710"/>
            </a:xfrm>
            <a:custGeom>
              <a:avLst/>
              <a:gdLst/>
              <a:ahLst/>
              <a:cxnLst/>
              <a:rect l="l" t="t" r="r" b="b"/>
              <a:pathLst>
                <a:path w="98425" h="92710">
                  <a:moveTo>
                    <a:pt x="0" y="92313"/>
                  </a:moveTo>
                  <a:lnTo>
                    <a:pt x="97895" y="92313"/>
                  </a:lnTo>
                  <a:lnTo>
                    <a:pt x="97895" y="0"/>
                  </a:lnTo>
                  <a:lnTo>
                    <a:pt x="0" y="0"/>
                  </a:lnTo>
                  <a:lnTo>
                    <a:pt x="0" y="92313"/>
                  </a:lnTo>
                  <a:close/>
                </a:path>
              </a:pathLst>
            </a:custGeom>
            <a:solidFill>
              <a:srgbClr val="FFFFFF"/>
            </a:solidFill>
          </p:spPr>
          <p:txBody>
            <a:bodyPr wrap="square" lIns="0" tIns="0" rIns="0" bIns="0" rtlCol="0"/>
            <a:lstStyle/>
            <a:p>
              <a:endParaRPr/>
            </a:p>
          </p:txBody>
        </p:sp>
        <p:sp>
          <p:nvSpPr>
            <p:cNvPr id="129" name="object 129"/>
            <p:cNvSpPr/>
            <p:nvPr/>
          </p:nvSpPr>
          <p:spPr>
            <a:xfrm>
              <a:off x="4097769" y="2512656"/>
              <a:ext cx="881380" cy="187960"/>
            </a:xfrm>
            <a:custGeom>
              <a:avLst/>
              <a:gdLst/>
              <a:ahLst/>
              <a:cxnLst/>
              <a:rect l="l" t="t" r="r" b="b"/>
              <a:pathLst>
                <a:path w="881379" h="187960">
                  <a:moveTo>
                    <a:pt x="391566" y="92316"/>
                  </a:moveTo>
                  <a:lnTo>
                    <a:pt x="0" y="92316"/>
                  </a:lnTo>
                  <a:lnTo>
                    <a:pt x="0" y="184632"/>
                  </a:lnTo>
                  <a:lnTo>
                    <a:pt x="0" y="187337"/>
                  </a:lnTo>
                  <a:lnTo>
                    <a:pt x="391566" y="187337"/>
                  </a:lnTo>
                  <a:lnTo>
                    <a:pt x="391566" y="184632"/>
                  </a:lnTo>
                  <a:lnTo>
                    <a:pt x="391566" y="92316"/>
                  </a:lnTo>
                  <a:close/>
                </a:path>
                <a:path w="881379" h="187960">
                  <a:moveTo>
                    <a:pt x="880884" y="0"/>
                  </a:moveTo>
                  <a:lnTo>
                    <a:pt x="584568" y="0"/>
                  </a:lnTo>
                  <a:lnTo>
                    <a:pt x="584568" y="95021"/>
                  </a:lnTo>
                  <a:lnTo>
                    <a:pt x="880884" y="95021"/>
                  </a:lnTo>
                  <a:lnTo>
                    <a:pt x="880884" y="0"/>
                  </a:lnTo>
                  <a:close/>
                </a:path>
              </a:pathLst>
            </a:custGeom>
            <a:solidFill>
              <a:srgbClr val="000000"/>
            </a:solidFill>
          </p:spPr>
          <p:txBody>
            <a:bodyPr wrap="square" lIns="0" tIns="0" rIns="0" bIns="0" rtlCol="0"/>
            <a:lstStyle/>
            <a:p>
              <a:endParaRPr/>
            </a:p>
          </p:txBody>
        </p:sp>
        <p:sp>
          <p:nvSpPr>
            <p:cNvPr id="130" name="object 130"/>
            <p:cNvSpPr/>
            <p:nvPr/>
          </p:nvSpPr>
          <p:spPr>
            <a:xfrm>
              <a:off x="4486556" y="2604963"/>
              <a:ext cx="98425" cy="92710"/>
            </a:xfrm>
            <a:custGeom>
              <a:avLst/>
              <a:gdLst/>
              <a:ahLst/>
              <a:cxnLst/>
              <a:rect l="l" t="t" r="r" b="b"/>
              <a:pathLst>
                <a:path w="98425" h="92710">
                  <a:moveTo>
                    <a:pt x="0" y="92313"/>
                  </a:moveTo>
                  <a:lnTo>
                    <a:pt x="97895" y="92313"/>
                  </a:lnTo>
                  <a:lnTo>
                    <a:pt x="97895" y="0"/>
                  </a:lnTo>
                  <a:lnTo>
                    <a:pt x="0" y="0"/>
                  </a:lnTo>
                  <a:lnTo>
                    <a:pt x="0" y="92313"/>
                  </a:lnTo>
                  <a:close/>
                </a:path>
              </a:pathLst>
            </a:custGeom>
            <a:solidFill>
              <a:srgbClr val="FFFFFF"/>
            </a:solidFill>
          </p:spPr>
          <p:txBody>
            <a:bodyPr wrap="square" lIns="0" tIns="0" rIns="0" bIns="0" rtlCol="0"/>
            <a:lstStyle/>
            <a:p>
              <a:endParaRPr/>
            </a:p>
          </p:txBody>
        </p:sp>
        <p:sp>
          <p:nvSpPr>
            <p:cNvPr id="131" name="object 131"/>
            <p:cNvSpPr/>
            <p:nvPr/>
          </p:nvSpPr>
          <p:spPr>
            <a:xfrm>
              <a:off x="4097769" y="2604973"/>
              <a:ext cx="881380" cy="187960"/>
            </a:xfrm>
            <a:custGeom>
              <a:avLst/>
              <a:gdLst/>
              <a:ahLst/>
              <a:cxnLst/>
              <a:rect l="l" t="t" r="r" b="b"/>
              <a:pathLst>
                <a:path w="881379" h="187960">
                  <a:moveTo>
                    <a:pt x="293674" y="92316"/>
                  </a:moveTo>
                  <a:lnTo>
                    <a:pt x="0" y="92316"/>
                  </a:lnTo>
                  <a:lnTo>
                    <a:pt x="0" y="187337"/>
                  </a:lnTo>
                  <a:lnTo>
                    <a:pt x="293674" y="187337"/>
                  </a:lnTo>
                  <a:lnTo>
                    <a:pt x="293674" y="92316"/>
                  </a:lnTo>
                  <a:close/>
                </a:path>
                <a:path w="881379" h="187960">
                  <a:moveTo>
                    <a:pt x="880884" y="0"/>
                  </a:moveTo>
                  <a:lnTo>
                    <a:pt x="486676" y="0"/>
                  </a:lnTo>
                  <a:lnTo>
                    <a:pt x="486676" y="92316"/>
                  </a:lnTo>
                  <a:lnTo>
                    <a:pt x="486676" y="95021"/>
                  </a:lnTo>
                  <a:lnTo>
                    <a:pt x="880884" y="95021"/>
                  </a:lnTo>
                  <a:lnTo>
                    <a:pt x="880884" y="92316"/>
                  </a:lnTo>
                  <a:lnTo>
                    <a:pt x="880884" y="0"/>
                  </a:lnTo>
                  <a:close/>
                </a:path>
              </a:pathLst>
            </a:custGeom>
            <a:solidFill>
              <a:srgbClr val="000000"/>
            </a:solidFill>
          </p:spPr>
          <p:txBody>
            <a:bodyPr wrap="square" lIns="0" tIns="0" rIns="0" bIns="0" rtlCol="0"/>
            <a:lstStyle/>
            <a:p>
              <a:endParaRPr/>
            </a:p>
          </p:txBody>
        </p:sp>
        <p:sp>
          <p:nvSpPr>
            <p:cNvPr id="132" name="object 132"/>
            <p:cNvSpPr/>
            <p:nvPr/>
          </p:nvSpPr>
          <p:spPr>
            <a:xfrm>
              <a:off x="4388667" y="2697277"/>
              <a:ext cx="98425" cy="92710"/>
            </a:xfrm>
            <a:custGeom>
              <a:avLst/>
              <a:gdLst/>
              <a:ahLst/>
              <a:cxnLst/>
              <a:rect l="l" t="t" r="r" b="b"/>
              <a:pathLst>
                <a:path w="98425" h="92710">
                  <a:moveTo>
                    <a:pt x="0" y="92313"/>
                  </a:moveTo>
                  <a:lnTo>
                    <a:pt x="97889" y="92313"/>
                  </a:lnTo>
                  <a:lnTo>
                    <a:pt x="97889" y="0"/>
                  </a:lnTo>
                  <a:lnTo>
                    <a:pt x="0" y="0"/>
                  </a:lnTo>
                  <a:lnTo>
                    <a:pt x="0" y="92313"/>
                  </a:lnTo>
                  <a:close/>
                </a:path>
              </a:pathLst>
            </a:custGeom>
            <a:solidFill>
              <a:srgbClr val="FFFFFF"/>
            </a:solidFill>
          </p:spPr>
          <p:txBody>
            <a:bodyPr wrap="square" lIns="0" tIns="0" rIns="0" bIns="0" rtlCol="0"/>
            <a:lstStyle/>
            <a:p>
              <a:endParaRPr/>
            </a:p>
          </p:txBody>
        </p:sp>
        <p:sp>
          <p:nvSpPr>
            <p:cNvPr id="133" name="object 133"/>
            <p:cNvSpPr/>
            <p:nvPr/>
          </p:nvSpPr>
          <p:spPr>
            <a:xfrm>
              <a:off x="4486556" y="2697277"/>
              <a:ext cx="98425" cy="92710"/>
            </a:xfrm>
            <a:custGeom>
              <a:avLst/>
              <a:gdLst/>
              <a:ahLst/>
              <a:cxnLst/>
              <a:rect l="l" t="t" r="r" b="b"/>
              <a:pathLst>
                <a:path w="98425" h="92710">
                  <a:moveTo>
                    <a:pt x="0" y="92313"/>
                  </a:moveTo>
                  <a:lnTo>
                    <a:pt x="97895" y="92313"/>
                  </a:lnTo>
                  <a:lnTo>
                    <a:pt x="97895" y="0"/>
                  </a:lnTo>
                  <a:lnTo>
                    <a:pt x="0" y="0"/>
                  </a:lnTo>
                  <a:lnTo>
                    <a:pt x="0" y="92313"/>
                  </a:lnTo>
                  <a:close/>
                </a:path>
              </a:pathLst>
            </a:custGeom>
            <a:solidFill>
              <a:srgbClr val="000000"/>
            </a:solidFill>
          </p:spPr>
          <p:txBody>
            <a:bodyPr wrap="square" lIns="0" tIns="0" rIns="0" bIns="0" rtlCol="0"/>
            <a:lstStyle/>
            <a:p>
              <a:endParaRPr/>
            </a:p>
          </p:txBody>
        </p:sp>
        <p:sp>
          <p:nvSpPr>
            <p:cNvPr id="134" name="object 134"/>
            <p:cNvSpPr/>
            <p:nvPr/>
          </p:nvSpPr>
          <p:spPr>
            <a:xfrm>
              <a:off x="4584452" y="2697277"/>
              <a:ext cx="196215" cy="92710"/>
            </a:xfrm>
            <a:custGeom>
              <a:avLst/>
              <a:gdLst/>
              <a:ahLst/>
              <a:cxnLst/>
              <a:rect l="l" t="t" r="r" b="b"/>
              <a:pathLst>
                <a:path w="196214" h="92710">
                  <a:moveTo>
                    <a:pt x="0" y="92313"/>
                  </a:moveTo>
                  <a:lnTo>
                    <a:pt x="195634" y="92313"/>
                  </a:lnTo>
                  <a:lnTo>
                    <a:pt x="195634" y="0"/>
                  </a:lnTo>
                  <a:lnTo>
                    <a:pt x="0" y="0"/>
                  </a:lnTo>
                  <a:lnTo>
                    <a:pt x="0" y="92313"/>
                  </a:lnTo>
                  <a:close/>
                </a:path>
              </a:pathLst>
            </a:custGeom>
            <a:solidFill>
              <a:srgbClr val="FFFFFF"/>
            </a:solidFill>
          </p:spPr>
          <p:txBody>
            <a:bodyPr wrap="square" lIns="0" tIns="0" rIns="0" bIns="0" rtlCol="0"/>
            <a:lstStyle/>
            <a:p>
              <a:endParaRPr/>
            </a:p>
          </p:txBody>
        </p:sp>
        <p:sp>
          <p:nvSpPr>
            <p:cNvPr id="135" name="object 135"/>
            <p:cNvSpPr/>
            <p:nvPr/>
          </p:nvSpPr>
          <p:spPr>
            <a:xfrm>
              <a:off x="4097769" y="2697289"/>
              <a:ext cx="881380" cy="187325"/>
            </a:xfrm>
            <a:custGeom>
              <a:avLst/>
              <a:gdLst/>
              <a:ahLst/>
              <a:cxnLst/>
              <a:rect l="l" t="t" r="r" b="b"/>
              <a:pathLst>
                <a:path w="881379" h="187325">
                  <a:moveTo>
                    <a:pt x="293674" y="92303"/>
                  </a:moveTo>
                  <a:lnTo>
                    <a:pt x="0" y="92303"/>
                  </a:lnTo>
                  <a:lnTo>
                    <a:pt x="0" y="184467"/>
                  </a:lnTo>
                  <a:lnTo>
                    <a:pt x="0" y="187325"/>
                  </a:lnTo>
                  <a:lnTo>
                    <a:pt x="293674" y="187325"/>
                  </a:lnTo>
                  <a:lnTo>
                    <a:pt x="293674" y="184467"/>
                  </a:lnTo>
                  <a:lnTo>
                    <a:pt x="293674" y="92303"/>
                  </a:lnTo>
                  <a:close/>
                </a:path>
                <a:path w="881379" h="187325">
                  <a:moveTo>
                    <a:pt x="880884" y="0"/>
                  </a:moveTo>
                  <a:lnTo>
                    <a:pt x="682307" y="0"/>
                  </a:lnTo>
                  <a:lnTo>
                    <a:pt x="682307" y="92303"/>
                  </a:lnTo>
                  <a:lnTo>
                    <a:pt x="682307" y="95021"/>
                  </a:lnTo>
                  <a:lnTo>
                    <a:pt x="880884" y="95021"/>
                  </a:lnTo>
                  <a:lnTo>
                    <a:pt x="880884" y="92303"/>
                  </a:lnTo>
                  <a:lnTo>
                    <a:pt x="880884" y="0"/>
                  </a:lnTo>
                  <a:close/>
                </a:path>
              </a:pathLst>
            </a:custGeom>
            <a:solidFill>
              <a:srgbClr val="000000"/>
            </a:solidFill>
          </p:spPr>
          <p:txBody>
            <a:bodyPr wrap="square" lIns="0" tIns="0" rIns="0" bIns="0" rtlCol="0"/>
            <a:lstStyle/>
            <a:p>
              <a:endParaRPr/>
            </a:p>
          </p:txBody>
        </p:sp>
        <p:sp>
          <p:nvSpPr>
            <p:cNvPr id="136" name="object 136"/>
            <p:cNvSpPr/>
            <p:nvPr/>
          </p:nvSpPr>
          <p:spPr>
            <a:xfrm>
              <a:off x="4388667" y="2789591"/>
              <a:ext cx="98425" cy="92710"/>
            </a:xfrm>
            <a:custGeom>
              <a:avLst/>
              <a:gdLst/>
              <a:ahLst/>
              <a:cxnLst/>
              <a:rect l="l" t="t" r="r" b="b"/>
              <a:pathLst>
                <a:path w="98425" h="92710">
                  <a:moveTo>
                    <a:pt x="0" y="92162"/>
                  </a:moveTo>
                  <a:lnTo>
                    <a:pt x="97889" y="92162"/>
                  </a:lnTo>
                  <a:lnTo>
                    <a:pt x="97889" y="0"/>
                  </a:lnTo>
                  <a:lnTo>
                    <a:pt x="0" y="0"/>
                  </a:lnTo>
                  <a:lnTo>
                    <a:pt x="0" y="92162"/>
                  </a:lnTo>
                  <a:close/>
                </a:path>
              </a:pathLst>
            </a:custGeom>
            <a:solidFill>
              <a:srgbClr val="FFFFFF"/>
            </a:solidFill>
          </p:spPr>
          <p:txBody>
            <a:bodyPr wrap="square" lIns="0" tIns="0" rIns="0" bIns="0" rtlCol="0"/>
            <a:lstStyle/>
            <a:p>
              <a:endParaRPr/>
            </a:p>
          </p:txBody>
        </p:sp>
        <p:sp>
          <p:nvSpPr>
            <p:cNvPr id="137" name="object 137"/>
            <p:cNvSpPr/>
            <p:nvPr/>
          </p:nvSpPr>
          <p:spPr>
            <a:xfrm>
              <a:off x="4486556" y="2789591"/>
              <a:ext cx="296545" cy="95250"/>
            </a:xfrm>
            <a:custGeom>
              <a:avLst/>
              <a:gdLst/>
              <a:ahLst/>
              <a:cxnLst/>
              <a:rect l="l" t="t" r="r" b="b"/>
              <a:pathLst>
                <a:path w="296545" h="95250">
                  <a:moveTo>
                    <a:pt x="296464" y="0"/>
                  </a:moveTo>
                  <a:lnTo>
                    <a:pt x="0" y="0"/>
                  </a:lnTo>
                  <a:lnTo>
                    <a:pt x="0" y="95022"/>
                  </a:lnTo>
                  <a:lnTo>
                    <a:pt x="296464" y="95022"/>
                  </a:lnTo>
                  <a:lnTo>
                    <a:pt x="296464" y="0"/>
                  </a:lnTo>
                  <a:close/>
                </a:path>
              </a:pathLst>
            </a:custGeom>
            <a:solidFill>
              <a:srgbClr val="000000"/>
            </a:solidFill>
          </p:spPr>
          <p:txBody>
            <a:bodyPr wrap="square" lIns="0" tIns="0" rIns="0" bIns="0" rtlCol="0"/>
            <a:lstStyle/>
            <a:p>
              <a:endParaRPr/>
            </a:p>
          </p:txBody>
        </p:sp>
        <p:sp>
          <p:nvSpPr>
            <p:cNvPr id="138" name="object 138"/>
            <p:cNvSpPr/>
            <p:nvPr/>
          </p:nvSpPr>
          <p:spPr>
            <a:xfrm>
              <a:off x="4780087" y="2789591"/>
              <a:ext cx="98425" cy="92710"/>
            </a:xfrm>
            <a:custGeom>
              <a:avLst/>
              <a:gdLst/>
              <a:ahLst/>
              <a:cxnLst/>
              <a:rect l="l" t="t" r="r" b="b"/>
              <a:pathLst>
                <a:path w="98425" h="92710">
                  <a:moveTo>
                    <a:pt x="0" y="92162"/>
                  </a:moveTo>
                  <a:lnTo>
                    <a:pt x="97908" y="92162"/>
                  </a:lnTo>
                  <a:lnTo>
                    <a:pt x="97908" y="0"/>
                  </a:lnTo>
                  <a:lnTo>
                    <a:pt x="0" y="0"/>
                  </a:lnTo>
                  <a:lnTo>
                    <a:pt x="0" y="92162"/>
                  </a:lnTo>
                  <a:close/>
                </a:path>
              </a:pathLst>
            </a:custGeom>
            <a:solidFill>
              <a:srgbClr val="FFFFFF"/>
            </a:solidFill>
          </p:spPr>
          <p:txBody>
            <a:bodyPr wrap="square" lIns="0" tIns="0" rIns="0" bIns="0" rtlCol="0"/>
            <a:lstStyle/>
            <a:p>
              <a:endParaRPr/>
            </a:p>
          </p:txBody>
        </p:sp>
        <p:sp>
          <p:nvSpPr>
            <p:cNvPr id="139" name="object 139"/>
            <p:cNvSpPr/>
            <p:nvPr/>
          </p:nvSpPr>
          <p:spPr>
            <a:xfrm>
              <a:off x="4097769" y="2789592"/>
              <a:ext cx="881380" cy="187325"/>
            </a:xfrm>
            <a:custGeom>
              <a:avLst/>
              <a:gdLst/>
              <a:ahLst/>
              <a:cxnLst/>
              <a:rect l="l" t="t" r="r" b="b"/>
              <a:pathLst>
                <a:path w="881379" h="187325">
                  <a:moveTo>
                    <a:pt x="193001" y="92163"/>
                  </a:moveTo>
                  <a:lnTo>
                    <a:pt x="0" y="92163"/>
                  </a:lnTo>
                  <a:lnTo>
                    <a:pt x="0" y="187185"/>
                  </a:lnTo>
                  <a:lnTo>
                    <a:pt x="193001" y="187185"/>
                  </a:lnTo>
                  <a:lnTo>
                    <a:pt x="193001" y="92163"/>
                  </a:lnTo>
                  <a:close/>
                </a:path>
                <a:path w="881379" h="187325">
                  <a:moveTo>
                    <a:pt x="880897" y="0"/>
                  </a:moveTo>
                  <a:lnTo>
                    <a:pt x="780224" y="0"/>
                  </a:lnTo>
                  <a:lnTo>
                    <a:pt x="780224" y="95021"/>
                  </a:lnTo>
                  <a:lnTo>
                    <a:pt x="880897" y="95021"/>
                  </a:lnTo>
                  <a:lnTo>
                    <a:pt x="880897" y="0"/>
                  </a:lnTo>
                  <a:close/>
                </a:path>
              </a:pathLst>
            </a:custGeom>
            <a:solidFill>
              <a:srgbClr val="000000"/>
            </a:solidFill>
          </p:spPr>
          <p:txBody>
            <a:bodyPr wrap="square" lIns="0" tIns="0" rIns="0" bIns="0" rtlCol="0"/>
            <a:lstStyle/>
            <a:p>
              <a:endParaRPr/>
            </a:p>
          </p:txBody>
        </p:sp>
        <p:sp>
          <p:nvSpPr>
            <p:cNvPr id="140" name="object 140"/>
            <p:cNvSpPr/>
            <p:nvPr/>
          </p:nvSpPr>
          <p:spPr>
            <a:xfrm>
              <a:off x="4290772" y="2881753"/>
              <a:ext cx="98425" cy="92710"/>
            </a:xfrm>
            <a:custGeom>
              <a:avLst/>
              <a:gdLst/>
              <a:ahLst/>
              <a:cxnLst/>
              <a:rect l="l" t="t" r="r" b="b"/>
              <a:pathLst>
                <a:path w="98425" h="92710">
                  <a:moveTo>
                    <a:pt x="0" y="92316"/>
                  </a:moveTo>
                  <a:lnTo>
                    <a:pt x="97895" y="92316"/>
                  </a:lnTo>
                  <a:lnTo>
                    <a:pt x="97895" y="0"/>
                  </a:lnTo>
                  <a:lnTo>
                    <a:pt x="0" y="0"/>
                  </a:lnTo>
                  <a:lnTo>
                    <a:pt x="0" y="92316"/>
                  </a:lnTo>
                  <a:close/>
                </a:path>
              </a:pathLst>
            </a:custGeom>
            <a:solidFill>
              <a:srgbClr val="FFFFFF"/>
            </a:solidFill>
          </p:spPr>
          <p:txBody>
            <a:bodyPr wrap="square" lIns="0" tIns="0" rIns="0" bIns="0" rtlCol="0"/>
            <a:lstStyle/>
            <a:p>
              <a:endParaRPr/>
            </a:p>
          </p:txBody>
        </p:sp>
        <p:sp>
          <p:nvSpPr>
            <p:cNvPr id="141" name="object 141"/>
            <p:cNvSpPr/>
            <p:nvPr/>
          </p:nvSpPr>
          <p:spPr>
            <a:xfrm>
              <a:off x="4097769" y="2881756"/>
              <a:ext cx="881380" cy="187960"/>
            </a:xfrm>
            <a:custGeom>
              <a:avLst/>
              <a:gdLst/>
              <a:ahLst/>
              <a:cxnLst/>
              <a:rect l="l" t="t" r="r" b="b"/>
              <a:pathLst>
                <a:path w="881379" h="187960">
                  <a:moveTo>
                    <a:pt x="880884" y="0"/>
                  </a:moveTo>
                  <a:lnTo>
                    <a:pt x="290893" y="0"/>
                  </a:lnTo>
                  <a:lnTo>
                    <a:pt x="290893" y="92316"/>
                  </a:lnTo>
                  <a:lnTo>
                    <a:pt x="0" y="92316"/>
                  </a:lnTo>
                  <a:lnTo>
                    <a:pt x="0" y="187337"/>
                  </a:lnTo>
                  <a:lnTo>
                    <a:pt x="880846" y="187337"/>
                  </a:lnTo>
                  <a:lnTo>
                    <a:pt x="880846" y="95021"/>
                  </a:lnTo>
                  <a:lnTo>
                    <a:pt x="880884" y="0"/>
                  </a:lnTo>
                  <a:close/>
                </a:path>
              </a:pathLst>
            </a:custGeom>
            <a:solidFill>
              <a:srgbClr val="000000"/>
            </a:solidFill>
          </p:spPr>
          <p:txBody>
            <a:bodyPr wrap="square" lIns="0" tIns="0" rIns="0" bIns="0" rtlCol="0"/>
            <a:lstStyle/>
            <a:p>
              <a:endParaRPr/>
            </a:p>
          </p:txBody>
        </p:sp>
        <p:sp>
          <p:nvSpPr>
            <p:cNvPr id="142" name="object 142"/>
            <p:cNvSpPr/>
            <p:nvPr/>
          </p:nvSpPr>
          <p:spPr>
            <a:xfrm>
              <a:off x="4094987" y="2237066"/>
              <a:ext cx="3175" cy="832485"/>
            </a:xfrm>
            <a:custGeom>
              <a:avLst/>
              <a:gdLst/>
              <a:ahLst/>
              <a:cxnLst/>
              <a:rect l="l" t="t" r="r" b="b"/>
              <a:pathLst>
                <a:path w="3175" h="832485">
                  <a:moveTo>
                    <a:pt x="2788" y="0"/>
                  </a:moveTo>
                  <a:lnTo>
                    <a:pt x="0" y="0"/>
                  </a:lnTo>
                  <a:lnTo>
                    <a:pt x="0" y="832026"/>
                  </a:lnTo>
                  <a:lnTo>
                    <a:pt x="2788" y="832026"/>
                  </a:lnTo>
                  <a:lnTo>
                    <a:pt x="2788" y="0"/>
                  </a:lnTo>
                  <a:close/>
                </a:path>
              </a:pathLst>
            </a:custGeom>
            <a:solidFill>
              <a:srgbClr val="BEBEBE"/>
            </a:solidFill>
          </p:spPr>
          <p:txBody>
            <a:bodyPr wrap="square" lIns="0" tIns="0" rIns="0" bIns="0" rtlCol="0"/>
            <a:lstStyle/>
            <a:p>
              <a:endParaRPr/>
            </a:p>
          </p:txBody>
        </p:sp>
        <p:sp>
          <p:nvSpPr>
            <p:cNvPr id="143" name="object 143"/>
            <p:cNvSpPr/>
            <p:nvPr/>
          </p:nvSpPr>
          <p:spPr>
            <a:xfrm>
              <a:off x="4094987" y="2235740"/>
              <a:ext cx="3175" cy="833755"/>
            </a:xfrm>
            <a:custGeom>
              <a:avLst/>
              <a:gdLst/>
              <a:ahLst/>
              <a:cxnLst/>
              <a:rect l="l" t="t" r="r" b="b"/>
              <a:pathLst>
                <a:path w="3175" h="833755">
                  <a:moveTo>
                    <a:pt x="2788" y="833351"/>
                  </a:moveTo>
                  <a:lnTo>
                    <a:pt x="2788" y="0"/>
                  </a:lnTo>
                  <a:lnTo>
                    <a:pt x="0" y="0"/>
                  </a:lnTo>
                  <a:lnTo>
                    <a:pt x="0" y="833351"/>
                  </a:lnTo>
                  <a:lnTo>
                    <a:pt x="2788" y="833351"/>
                  </a:lnTo>
                  <a:close/>
                </a:path>
              </a:pathLst>
            </a:custGeom>
            <a:solidFill>
              <a:srgbClr val="BEBEBE"/>
            </a:solidFill>
          </p:spPr>
          <p:txBody>
            <a:bodyPr wrap="square" lIns="0" tIns="0" rIns="0" bIns="0" rtlCol="0"/>
            <a:lstStyle/>
            <a:p>
              <a:endParaRPr/>
            </a:p>
          </p:txBody>
        </p:sp>
        <p:sp>
          <p:nvSpPr>
            <p:cNvPr id="144" name="object 144"/>
            <p:cNvSpPr/>
            <p:nvPr/>
          </p:nvSpPr>
          <p:spPr>
            <a:xfrm>
              <a:off x="4192881" y="2237066"/>
              <a:ext cx="3175" cy="832485"/>
            </a:xfrm>
            <a:custGeom>
              <a:avLst/>
              <a:gdLst/>
              <a:ahLst/>
              <a:cxnLst/>
              <a:rect l="l" t="t" r="r" b="b"/>
              <a:pathLst>
                <a:path w="3175" h="832485">
                  <a:moveTo>
                    <a:pt x="2788" y="0"/>
                  </a:moveTo>
                  <a:lnTo>
                    <a:pt x="0" y="0"/>
                  </a:lnTo>
                  <a:lnTo>
                    <a:pt x="0" y="832026"/>
                  </a:lnTo>
                  <a:lnTo>
                    <a:pt x="2788" y="832026"/>
                  </a:lnTo>
                  <a:lnTo>
                    <a:pt x="2788" y="0"/>
                  </a:lnTo>
                  <a:close/>
                </a:path>
              </a:pathLst>
            </a:custGeom>
            <a:solidFill>
              <a:srgbClr val="BEBEBE"/>
            </a:solidFill>
          </p:spPr>
          <p:txBody>
            <a:bodyPr wrap="square" lIns="0" tIns="0" rIns="0" bIns="0" rtlCol="0"/>
            <a:lstStyle/>
            <a:p>
              <a:endParaRPr/>
            </a:p>
          </p:txBody>
        </p:sp>
        <p:sp>
          <p:nvSpPr>
            <p:cNvPr id="145" name="object 145"/>
            <p:cNvSpPr/>
            <p:nvPr/>
          </p:nvSpPr>
          <p:spPr>
            <a:xfrm>
              <a:off x="4192883"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146" name="object 146"/>
            <p:cNvSpPr/>
            <p:nvPr/>
          </p:nvSpPr>
          <p:spPr>
            <a:xfrm>
              <a:off x="4290776" y="2237066"/>
              <a:ext cx="3175" cy="832485"/>
            </a:xfrm>
            <a:custGeom>
              <a:avLst/>
              <a:gdLst/>
              <a:ahLst/>
              <a:cxnLst/>
              <a:rect l="l" t="t" r="r" b="b"/>
              <a:pathLst>
                <a:path w="3175" h="832485">
                  <a:moveTo>
                    <a:pt x="2788" y="0"/>
                  </a:moveTo>
                  <a:lnTo>
                    <a:pt x="0" y="0"/>
                  </a:lnTo>
                  <a:lnTo>
                    <a:pt x="0" y="832026"/>
                  </a:lnTo>
                  <a:lnTo>
                    <a:pt x="2788" y="832026"/>
                  </a:lnTo>
                  <a:lnTo>
                    <a:pt x="2788" y="0"/>
                  </a:lnTo>
                  <a:close/>
                </a:path>
              </a:pathLst>
            </a:custGeom>
            <a:solidFill>
              <a:srgbClr val="BEBEBE"/>
            </a:solidFill>
          </p:spPr>
          <p:txBody>
            <a:bodyPr wrap="square" lIns="0" tIns="0" rIns="0" bIns="0" rtlCol="0"/>
            <a:lstStyle/>
            <a:p>
              <a:endParaRPr/>
            </a:p>
          </p:txBody>
        </p:sp>
        <p:sp>
          <p:nvSpPr>
            <p:cNvPr id="147" name="object 147"/>
            <p:cNvSpPr/>
            <p:nvPr/>
          </p:nvSpPr>
          <p:spPr>
            <a:xfrm>
              <a:off x="4290772"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148" name="object 148"/>
            <p:cNvSpPr/>
            <p:nvPr/>
          </p:nvSpPr>
          <p:spPr>
            <a:xfrm>
              <a:off x="4388665" y="2237066"/>
              <a:ext cx="3175" cy="832485"/>
            </a:xfrm>
            <a:custGeom>
              <a:avLst/>
              <a:gdLst/>
              <a:ahLst/>
              <a:cxnLst/>
              <a:rect l="l" t="t" r="r" b="b"/>
              <a:pathLst>
                <a:path w="3175" h="832485">
                  <a:moveTo>
                    <a:pt x="2788" y="0"/>
                  </a:moveTo>
                  <a:lnTo>
                    <a:pt x="0" y="0"/>
                  </a:lnTo>
                  <a:lnTo>
                    <a:pt x="0" y="832026"/>
                  </a:lnTo>
                  <a:lnTo>
                    <a:pt x="2788" y="832026"/>
                  </a:lnTo>
                  <a:lnTo>
                    <a:pt x="2788" y="0"/>
                  </a:lnTo>
                  <a:close/>
                </a:path>
              </a:pathLst>
            </a:custGeom>
            <a:solidFill>
              <a:srgbClr val="BEBEBE"/>
            </a:solidFill>
          </p:spPr>
          <p:txBody>
            <a:bodyPr wrap="square" lIns="0" tIns="0" rIns="0" bIns="0" rtlCol="0"/>
            <a:lstStyle/>
            <a:p>
              <a:endParaRPr/>
            </a:p>
          </p:txBody>
        </p:sp>
        <p:sp>
          <p:nvSpPr>
            <p:cNvPr id="149" name="object 149"/>
            <p:cNvSpPr/>
            <p:nvPr/>
          </p:nvSpPr>
          <p:spPr>
            <a:xfrm>
              <a:off x="4388667"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150" name="object 150"/>
            <p:cNvSpPr/>
            <p:nvPr/>
          </p:nvSpPr>
          <p:spPr>
            <a:xfrm>
              <a:off x="4486561" y="2237066"/>
              <a:ext cx="3175" cy="832485"/>
            </a:xfrm>
            <a:custGeom>
              <a:avLst/>
              <a:gdLst/>
              <a:ahLst/>
              <a:cxnLst/>
              <a:rect l="l" t="t" r="r" b="b"/>
              <a:pathLst>
                <a:path w="3175" h="832485">
                  <a:moveTo>
                    <a:pt x="2788" y="0"/>
                  </a:moveTo>
                  <a:lnTo>
                    <a:pt x="0" y="0"/>
                  </a:lnTo>
                  <a:lnTo>
                    <a:pt x="0" y="832026"/>
                  </a:lnTo>
                  <a:lnTo>
                    <a:pt x="2788" y="832026"/>
                  </a:lnTo>
                  <a:lnTo>
                    <a:pt x="2788" y="0"/>
                  </a:lnTo>
                  <a:close/>
                </a:path>
              </a:pathLst>
            </a:custGeom>
            <a:solidFill>
              <a:srgbClr val="BEBEBE"/>
            </a:solidFill>
          </p:spPr>
          <p:txBody>
            <a:bodyPr wrap="square" lIns="0" tIns="0" rIns="0" bIns="0" rtlCol="0"/>
            <a:lstStyle/>
            <a:p>
              <a:endParaRPr/>
            </a:p>
          </p:txBody>
        </p:sp>
        <p:sp>
          <p:nvSpPr>
            <p:cNvPr id="151" name="object 151"/>
            <p:cNvSpPr/>
            <p:nvPr/>
          </p:nvSpPr>
          <p:spPr>
            <a:xfrm>
              <a:off x="4486556"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152" name="object 152"/>
            <p:cNvSpPr/>
            <p:nvPr/>
          </p:nvSpPr>
          <p:spPr>
            <a:xfrm>
              <a:off x="4584450" y="2237066"/>
              <a:ext cx="3175" cy="832485"/>
            </a:xfrm>
            <a:custGeom>
              <a:avLst/>
              <a:gdLst/>
              <a:ahLst/>
              <a:cxnLst/>
              <a:rect l="l" t="t" r="r" b="b"/>
              <a:pathLst>
                <a:path w="3175" h="832485">
                  <a:moveTo>
                    <a:pt x="2788" y="0"/>
                  </a:moveTo>
                  <a:lnTo>
                    <a:pt x="0" y="0"/>
                  </a:lnTo>
                  <a:lnTo>
                    <a:pt x="0" y="832026"/>
                  </a:lnTo>
                  <a:lnTo>
                    <a:pt x="2788" y="832026"/>
                  </a:lnTo>
                  <a:lnTo>
                    <a:pt x="2788" y="0"/>
                  </a:lnTo>
                  <a:close/>
                </a:path>
              </a:pathLst>
            </a:custGeom>
            <a:solidFill>
              <a:srgbClr val="BEBEBE"/>
            </a:solidFill>
          </p:spPr>
          <p:txBody>
            <a:bodyPr wrap="square" lIns="0" tIns="0" rIns="0" bIns="0" rtlCol="0"/>
            <a:lstStyle/>
            <a:p>
              <a:endParaRPr/>
            </a:p>
          </p:txBody>
        </p:sp>
        <p:sp>
          <p:nvSpPr>
            <p:cNvPr id="153" name="object 153"/>
            <p:cNvSpPr/>
            <p:nvPr/>
          </p:nvSpPr>
          <p:spPr>
            <a:xfrm>
              <a:off x="4584452"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154" name="object 154"/>
            <p:cNvSpPr/>
            <p:nvPr/>
          </p:nvSpPr>
          <p:spPr>
            <a:xfrm>
              <a:off x="4682345" y="2237066"/>
              <a:ext cx="3175" cy="832485"/>
            </a:xfrm>
            <a:custGeom>
              <a:avLst/>
              <a:gdLst/>
              <a:ahLst/>
              <a:cxnLst/>
              <a:rect l="l" t="t" r="r" b="b"/>
              <a:pathLst>
                <a:path w="3175" h="832485">
                  <a:moveTo>
                    <a:pt x="2788" y="0"/>
                  </a:moveTo>
                  <a:lnTo>
                    <a:pt x="0" y="0"/>
                  </a:lnTo>
                  <a:lnTo>
                    <a:pt x="0" y="832026"/>
                  </a:lnTo>
                  <a:lnTo>
                    <a:pt x="2788" y="832026"/>
                  </a:lnTo>
                  <a:lnTo>
                    <a:pt x="2788" y="0"/>
                  </a:lnTo>
                  <a:close/>
                </a:path>
              </a:pathLst>
            </a:custGeom>
            <a:solidFill>
              <a:srgbClr val="BEBEBE"/>
            </a:solidFill>
          </p:spPr>
          <p:txBody>
            <a:bodyPr wrap="square" lIns="0" tIns="0" rIns="0" bIns="0" rtlCol="0"/>
            <a:lstStyle/>
            <a:p>
              <a:endParaRPr/>
            </a:p>
          </p:txBody>
        </p:sp>
        <p:sp>
          <p:nvSpPr>
            <p:cNvPr id="155" name="object 155"/>
            <p:cNvSpPr/>
            <p:nvPr/>
          </p:nvSpPr>
          <p:spPr>
            <a:xfrm>
              <a:off x="4682347"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156" name="object 156"/>
            <p:cNvSpPr/>
            <p:nvPr/>
          </p:nvSpPr>
          <p:spPr>
            <a:xfrm>
              <a:off x="4780059" y="2237066"/>
              <a:ext cx="3175" cy="832485"/>
            </a:xfrm>
            <a:custGeom>
              <a:avLst/>
              <a:gdLst/>
              <a:ahLst/>
              <a:cxnLst/>
              <a:rect l="l" t="t" r="r" b="b"/>
              <a:pathLst>
                <a:path w="3175" h="832485">
                  <a:moveTo>
                    <a:pt x="2788" y="0"/>
                  </a:moveTo>
                  <a:lnTo>
                    <a:pt x="0" y="0"/>
                  </a:lnTo>
                  <a:lnTo>
                    <a:pt x="0" y="832026"/>
                  </a:lnTo>
                  <a:lnTo>
                    <a:pt x="2788" y="832026"/>
                  </a:lnTo>
                  <a:lnTo>
                    <a:pt x="2788" y="0"/>
                  </a:lnTo>
                  <a:close/>
                </a:path>
              </a:pathLst>
            </a:custGeom>
            <a:solidFill>
              <a:srgbClr val="BEBEBE"/>
            </a:solidFill>
          </p:spPr>
          <p:txBody>
            <a:bodyPr wrap="square" lIns="0" tIns="0" rIns="0" bIns="0" rtlCol="0"/>
            <a:lstStyle/>
            <a:p>
              <a:endParaRPr/>
            </a:p>
          </p:txBody>
        </p:sp>
        <p:sp>
          <p:nvSpPr>
            <p:cNvPr id="157" name="object 157"/>
            <p:cNvSpPr/>
            <p:nvPr/>
          </p:nvSpPr>
          <p:spPr>
            <a:xfrm>
              <a:off x="4780087" y="2235740"/>
              <a:ext cx="3175" cy="833755"/>
            </a:xfrm>
            <a:custGeom>
              <a:avLst/>
              <a:gdLst/>
              <a:ahLst/>
              <a:cxnLst/>
              <a:rect l="l" t="t" r="r" b="b"/>
              <a:pathLst>
                <a:path w="3175" h="833755">
                  <a:moveTo>
                    <a:pt x="0" y="833351"/>
                  </a:moveTo>
                  <a:lnTo>
                    <a:pt x="2943" y="833351"/>
                  </a:lnTo>
                  <a:lnTo>
                    <a:pt x="2942" y="0"/>
                  </a:lnTo>
                  <a:lnTo>
                    <a:pt x="0" y="0"/>
                  </a:lnTo>
                  <a:lnTo>
                    <a:pt x="0" y="833351"/>
                  </a:lnTo>
                  <a:close/>
                </a:path>
              </a:pathLst>
            </a:custGeom>
            <a:solidFill>
              <a:srgbClr val="BEBEBE"/>
            </a:solidFill>
          </p:spPr>
          <p:txBody>
            <a:bodyPr wrap="square" lIns="0" tIns="0" rIns="0" bIns="0" rtlCol="0"/>
            <a:lstStyle/>
            <a:p>
              <a:endParaRPr/>
            </a:p>
          </p:txBody>
        </p:sp>
        <p:sp>
          <p:nvSpPr>
            <p:cNvPr id="158" name="object 158"/>
            <p:cNvSpPr/>
            <p:nvPr/>
          </p:nvSpPr>
          <p:spPr>
            <a:xfrm>
              <a:off x="4877967" y="2237066"/>
              <a:ext cx="3175" cy="832485"/>
            </a:xfrm>
            <a:custGeom>
              <a:avLst/>
              <a:gdLst/>
              <a:ahLst/>
              <a:cxnLst/>
              <a:rect l="l" t="t" r="r" b="b"/>
              <a:pathLst>
                <a:path w="3175" h="832485">
                  <a:moveTo>
                    <a:pt x="2788" y="0"/>
                  </a:moveTo>
                  <a:lnTo>
                    <a:pt x="0" y="0"/>
                  </a:lnTo>
                  <a:lnTo>
                    <a:pt x="0" y="832026"/>
                  </a:lnTo>
                  <a:lnTo>
                    <a:pt x="2788" y="832026"/>
                  </a:lnTo>
                  <a:lnTo>
                    <a:pt x="2788" y="0"/>
                  </a:lnTo>
                  <a:close/>
                </a:path>
              </a:pathLst>
            </a:custGeom>
            <a:solidFill>
              <a:srgbClr val="BEBEBE"/>
            </a:solidFill>
          </p:spPr>
          <p:txBody>
            <a:bodyPr wrap="square" lIns="0" tIns="0" rIns="0" bIns="0" rtlCol="0"/>
            <a:lstStyle/>
            <a:p>
              <a:endParaRPr/>
            </a:p>
          </p:txBody>
        </p:sp>
        <p:sp>
          <p:nvSpPr>
            <p:cNvPr id="159" name="object 159"/>
            <p:cNvSpPr/>
            <p:nvPr/>
          </p:nvSpPr>
          <p:spPr>
            <a:xfrm>
              <a:off x="4877995" y="2235740"/>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160" name="object 160"/>
            <p:cNvSpPr/>
            <p:nvPr/>
          </p:nvSpPr>
          <p:spPr>
            <a:xfrm>
              <a:off x="4975876" y="2237066"/>
              <a:ext cx="3175" cy="832485"/>
            </a:xfrm>
            <a:custGeom>
              <a:avLst/>
              <a:gdLst/>
              <a:ahLst/>
              <a:cxnLst/>
              <a:rect l="l" t="t" r="r" b="b"/>
              <a:pathLst>
                <a:path w="3175" h="832485">
                  <a:moveTo>
                    <a:pt x="2760" y="0"/>
                  </a:moveTo>
                  <a:lnTo>
                    <a:pt x="0" y="0"/>
                  </a:lnTo>
                  <a:lnTo>
                    <a:pt x="0" y="832026"/>
                  </a:lnTo>
                  <a:lnTo>
                    <a:pt x="2760" y="832026"/>
                  </a:lnTo>
                  <a:lnTo>
                    <a:pt x="2760" y="0"/>
                  </a:lnTo>
                  <a:close/>
                </a:path>
              </a:pathLst>
            </a:custGeom>
            <a:solidFill>
              <a:srgbClr val="BEBEBE"/>
            </a:solidFill>
          </p:spPr>
          <p:txBody>
            <a:bodyPr wrap="square" lIns="0" tIns="0" rIns="0" bIns="0" rtlCol="0"/>
            <a:lstStyle/>
            <a:p>
              <a:endParaRPr/>
            </a:p>
          </p:txBody>
        </p:sp>
        <p:sp>
          <p:nvSpPr>
            <p:cNvPr id="161" name="object 161"/>
            <p:cNvSpPr/>
            <p:nvPr/>
          </p:nvSpPr>
          <p:spPr>
            <a:xfrm>
              <a:off x="4975839" y="2235741"/>
              <a:ext cx="3175" cy="833755"/>
            </a:xfrm>
            <a:custGeom>
              <a:avLst/>
              <a:gdLst/>
              <a:ahLst/>
              <a:cxnLst/>
              <a:rect l="l" t="t" r="r" b="b"/>
              <a:pathLst>
                <a:path w="3175" h="833755">
                  <a:moveTo>
                    <a:pt x="0" y="833351"/>
                  </a:moveTo>
                  <a:lnTo>
                    <a:pt x="2788" y="833351"/>
                  </a:lnTo>
                  <a:lnTo>
                    <a:pt x="2788" y="0"/>
                  </a:lnTo>
                  <a:lnTo>
                    <a:pt x="0" y="0"/>
                  </a:lnTo>
                  <a:lnTo>
                    <a:pt x="0" y="833351"/>
                  </a:lnTo>
                  <a:close/>
                </a:path>
              </a:pathLst>
            </a:custGeom>
            <a:solidFill>
              <a:srgbClr val="BEBEBE"/>
            </a:solidFill>
          </p:spPr>
          <p:txBody>
            <a:bodyPr wrap="square" lIns="0" tIns="0" rIns="0" bIns="0" rtlCol="0"/>
            <a:lstStyle/>
            <a:p>
              <a:endParaRPr/>
            </a:p>
          </p:txBody>
        </p:sp>
        <p:sp>
          <p:nvSpPr>
            <p:cNvPr id="162" name="object 162"/>
            <p:cNvSpPr/>
            <p:nvPr/>
          </p:nvSpPr>
          <p:spPr>
            <a:xfrm>
              <a:off x="4096381" y="2235740"/>
              <a:ext cx="882650" cy="3175"/>
            </a:xfrm>
            <a:custGeom>
              <a:avLst/>
              <a:gdLst/>
              <a:ahLst/>
              <a:cxnLst/>
              <a:rect l="l" t="t" r="r" b="b"/>
              <a:pathLst>
                <a:path w="882650" h="3175">
                  <a:moveTo>
                    <a:pt x="0" y="2679"/>
                  </a:moveTo>
                  <a:lnTo>
                    <a:pt x="882254" y="2679"/>
                  </a:lnTo>
                  <a:lnTo>
                    <a:pt x="882254" y="0"/>
                  </a:lnTo>
                  <a:lnTo>
                    <a:pt x="0" y="0"/>
                  </a:lnTo>
                  <a:lnTo>
                    <a:pt x="0" y="2679"/>
                  </a:lnTo>
                  <a:close/>
                </a:path>
              </a:pathLst>
            </a:custGeom>
            <a:solidFill>
              <a:srgbClr val="BEBEBE"/>
            </a:solidFill>
          </p:spPr>
          <p:txBody>
            <a:bodyPr wrap="square" lIns="0" tIns="0" rIns="0" bIns="0" rtlCol="0"/>
            <a:lstStyle/>
            <a:p>
              <a:endParaRPr/>
            </a:p>
          </p:txBody>
        </p:sp>
        <p:sp>
          <p:nvSpPr>
            <p:cNvPr id="163" name="object 163"/>
            <p:cNvSpPr/>
            <p:nvPr/>
          </p:nvSpPr>
          <p:spPr>
            <a:xfrm>
              <a:off x="4094987" y="2235740"/>
              <a:ext cx="883919" cy="3175"/>
            </a:xfrm>
            <a:custGeom>
              <a:avLst/>
              <a:gdLst/>
              <a:ahLst/>
              <a:cxnLst/>
              <a:rect l="l" t="t" r="r" b="b"/>
              <a:pathLst>
                <a:path w="883920" h="3175">
                  <a:moveTo>
                    <a:pt x="883649" y="0"/>
                  </a:moveTo>
                  <a:lnTo>
                    <a:pt x="0" y="0"/>
                  </a:lnTo>
                  <a:lnTo>
                    <a:pt x="0" y="2651"/>
                  </a:lnTo>
                  <a:lnTo>
                    <a:pt x="883649" y="2652"/>
                  </a:lnTo>
                  <a:lnTo>
                    <a:pt x="883649" y="0"/>
                  </a:lnTo>
                  <a:close/>
                </a:path>
              </a:pathLst>
            </a:custGeom>
            <a:solidFill>
              <a:srgbClr val="BEBEBE"/>
            </a:solidFill>
          </p:spPr>
          <p:txBody>
            <a:bodyPr wrap="square" lIns="0" tIns="0" rIns="0" bIns="0" rtlCol="0"/>
            <a:lstStyle/>
            <a:p>
              <a:endParaRPr/>
            </a:p>
          </p:txBody>
        </p:sp>
        <p:sp>
          <p:nvSpPr>
            <p:cNvPr id="164" name="object 164"/>
            <p:cNvSpPr/>
            <p:nvPr/>
          </p:nvSpPr>
          <p:spPr>
            <a:xfrm>
              <a:off x="4096381" y="2328033"/>
              <a:ext cx="882650" cy="3175"/>
            </a:xfrm>
            <a:custGeom>
              <a:avLst/>
              <a:gdLst/>
              <a:ahLst/>
              <a:cxnLst/>
              <a:rect l="l" t="t" r="r" b="b"/>
              <a:pathLst>
                <a:path w="882650" h="3175">
                  <a:moveTo>
                    <a:pt x="0" y="2706"/>
                  </a:moveTo>
                  <a:lnTo>
                    <a:pt x="882254" y="2706"/>
                  </a:lnTo>
                  <a:lnTo>
                    <a:pt x="882254" y="0"/>
                  </a:lnTo>
                  <a:lnTo>
                    <a:pt x="0" y="0"/>
                  </a:lnTo>
                  <a:lnTo>
                    <a:pt x="0" y="2706"/>
                  </a:lnTo>
                  <a:close/>
                </a:path>
              </a:pathLst>
            </a:custGeom>
            <a:solidFill>
              <a:srgbClr val="BEBEBE"/>
            </a:solidFill>
          </p:spPr>
          <p:txBody>
            <a:bodyPr wrap="square" lIns="0" tIns="0" rIns="0" bIns="0" rtlCol="0"/>
            <a:lstStyle/>
            <a:p>
              <a:endParaRPr/>
            </a:p>
          </p:txBody>
        </p:sp>
        <p:sp>
          <p:nvSpPr>
            <p:cNvPr id="165" name="object 165"/>
            <p:cNvSpPr/>
            <p:nvPr/>
          </p:nvSpPr>
          <p:spPr>
            <a:xfrm>
              <a:off x="4094987" y="2328006"/>
              <a:ext cx="883919" cy="3175"/>
            </a:xfrm>
            <a:custGeom>
              <a:avLst/>
              <a:gdLst/>
              <a:ahLst/>
              <a:cxnLst/>
              <a:rect l="l" t="t" r="r" b="b"/>
              <a:pathLst>
                <a:path w="883920" h="3175">
                  <a:moveTo>
                    <a:pt x="0" y="0"/>
                  </a:moveTo>
                  <a:lnTo>
                    <a:pt x="0" y="2706"/>
                  </a:lnTo>
                  <a:lnTo>
                    <a:pt x="883649" y="2706"/>
                  </a:lnTo>
                  <a:lnTo>
                    <a:pt x="883649" y="0"/>
                  </a:lnTo>
                  <a:lnTo>
                    <a:pt x="0" y="0"/>
                  </a:lnTo>
                  <a:close/>
                </a:path>
              </a:pathLst>
            </a:custGeom>
            <a:solidFill>
              <a:srgbClr val="BEBEBE"/>
            </a:solidFill>
          </p:spPr>
          <p:txBody>
            <a:bodyPr wrap="square" lIns="0" tIns="0" rIns="0" bIns="0" rtlCol="0"/>
            <a:lstStyle/>
            <a:p>
              <a:endParaRPr/>
            </a:p>
          </p:txBody>
        </p:sp>
        <p:sp>
          <p:nvSpPr>
            <p:cNvPr id="166" name="object 166"/>
            <p:cNvSpPr/>
            <p:nvPr/>
          </p:nvSpPr>
          <p:spPr>
            <a:xfrm>
              <a:off x="4096381" y="2420353"/>
              <a:ext cx="882650" cy="3175"/>
            </a:xfrm>
            <a:custGeom>
              <a:avLst/>
              <a:gdLst/>
              <a:ahLst/>
              <a:cxnLst/>
              <a:rect l="l" t="t" r="r" b="b"/>
              <a:pathLst>
                <a:path w="882650" h="3175">
                  <a:moveTo>
                    <a:pt x="0" y="2706"/>
                  </a:moveTo>
                  <a:lnTo>
                    <a:pt x="882254" y="2706"/>
                  </a:lnTo>
                  <a:lnTo>
                    <a:pt x="882254" y="0"/>
                  </a:lnTo>
                  <a:lnTo>
                    <a:pt x="0" y="0"/>
                  </a:lnTo>
                  <a:lnTo>
                    <a:pt x="0" y="2706"/>
                  </a:lnTo>
                  <a:close/>
                </a:path>
              </a:pathLst>
            </a:custGeom>
            <a:solidFill>
              <a:srgbClr val="BEBEBE"/>
            </a:solidFill>
          </p:spPr>
          <p:txBody>
            <a:bodyPr wrap="square" lIns="0" tIns="0" rIns="0" bIns="0" rtlCol="0"/>
            <a:lstStyle/>
            <a:p>
              <a:endParaRPr/>
            </a:p>
          </p:txBody>
        </p:sp>
        <p:sp>
          <p:nvSpPr>
            <p:cNvPr id="167" name="object 167"/>
            <p:cNvSpPr/>
            <p:nvPr/>
          </p:nvSpPr>
          <p:spPr>
            <a:xfrm>
              <a:off x="4094987" y="2420326"/>
              <a:ext cx="883919" cy="3175"/>
            </a:xfrm>
            <a:custGeom>
              <a:avLst/>
              <a:gdLst/>
              <a:ahLst/>
              <a:cxnLst/>
              <a:rect l="l" t="t" r="r" b="b"/>
              <a:pathLst>
                <a:path w="883920" h="3175">
                  <a:moveTo>
                    <a:pt x="0" y="0"/>
                  </a:moveTo>
                  <a:lnTo>
                    <a:pt x="0" y="2706"/>
                  </a:lnTo>
                  <a:lnTo>
                    <a:pt x="883649" y="2706"/>
                  </a:lnTo>
                  <a:lnTo>
                    <a:pt x="883649" y="0"/>
                  </a:lnTo>
                  <a:lnTo>
                    <a:pt x="0" y="0"/>
                  </a:lnTo>
                  <a:close/>
                </a:path>
              </a:pathLst>
            </a:custGeom>
            <a:solidFill>
              <a:srgbClr val="BEBEBE"/>
            </a:solidFill>
          </p:spPr>
          <p:txBody>
            <a:bodyPr wrap="square" lIns="0" tIns="0" rIns="0" bIns="0" rtlCol="0"/>
            <a:lstStyle/>
            <a:p>
              <a:endParaRPr/>
            </a:p>
          </p:txBody>
        </p:sp>
        <p:sp>
          <p:nvSpPr>
            <p:cNvPr id="168" name="object 168"/>
            <p:cNvSpPr/>
            <p:nvPr/>
          </p:nvSpPr>
          <p:spPr>
            <a:xfrm>
              <a:off x="4096381" y="2512654"/>
              <a:ext cx="882650" cy="3175"/>
            </a:xfrm>
            <a:custGeom>
              <a:avLst/>
              <a:gdLst/>
              <a:ahLst/>
              <a:cxnLst/>
              <a:rect l="l" t="t" r="r" b="b"/>
              <a:pathLst>
                <a:path w="882650" h="3175">
                  <a:moveTo>
                    <a:pt x="0" y="2706"/>
                  </a:moveTo>
                  <a:lnTo>
                    <a:pt x="882254" y="2706"/>
                  </a:lnTo>
                  <a:lnTo>
                    <a:pt x="882254" y="0"/>
                  </a:lnTo>
                  <a:lnTo>
                    <a:pt x="0" y="0"/>
                  </a:lnTo>
                  <a:lnTo>
                    <a:pt x="0" y="2706"/>
                  </a:lnTo>
                  <a:close/>
                </a:path>
              </a:pathLst>
            </a:custGeom>
            <a:solidFill>
              <a:srgbClr val="BEBEBE"/>
            </a:solidFill>
          </p:spPr>
          <p:txBody>
            <a:bodyPr wrap="square" lIns="0" tIns="0" rIns="0" bIns="0" rtlCol="0"/>
            <a:lstStyle/>
            <a:p>
              <a:endParaRPr/>
            </a:p>
          </p:txBody>
        </p:sp>
        <p:sp>
          <p:nvSpPr>
            <p:cNvPr id="169" name="object 169"/>
            <p:cNvSpPr/>
            <p:nvPr/>
          </p:nvSpPr>
          <p:spPr>
            <a:xfrm>
              <a:off x="4094987" y="2512652"/>
              <a:ext cx="883919" cy="3175"/>
            </a:xfrm>
            <a:custGeom>
              <a:avLst/>
              <a:gdLst/>
              <a:ahLst/>
              <a:cxnLst/>
              <a:rect l="l" t="t" r="r" b="b"/>
              <a:pathLst>
                <a:path w="883920" h="3175">
                  <a:moveTo>
                    <a:pt x="0" y="0"/>
                  </a:moveTo>
                  <a:lnTo>
                    <a:pt x="0" y="2706"/>
                  </a:lnTo>
                  <a:lnTo>
                    <a:pt x="883649" y="2706"/>
                  </a:lnTo>
                  <a:lnTo>
                    <a:pt x="883649" y="0"/>
                  </a:lnTo>
                  <a:lnTo>
                    <a:pt x="0" y="0"/>
                  </a:lnTo>
                  <a:close/>
                </a:path>
              </a:pathLst>
            </a:custGeom>
            <a:solidFill>
              <a:srgbClr val="BEBEBE"/>
            </a:solidFill>
          </p:spPr>
          <p:txBody>
            <a:bodyPr wrap="square" lIns="0" tIns="0" rIns="0" bIns="0" rtlCol="0"/>
            <a:lstStyle/>
            <a:p>
              <a:endParaRPr/>
            </a:p>
          </p:txBody>
        </p:sp>
        <p:sp>
          <p:nvSpPr>
            <p:cNvPr id="170" name="object 170"/>
            <p:cNvSpPr/>
            <p:nvPr/>
          </p:nvSpPr>
          <p:spPr>
            <a:xfrm>
              <a:off x="4096381" y="2604968"/>
              <a:ext cx="882650" cy="3175"/>
            </a:xfrm>
            <a:custGeom>
              <a:avLst/>
              <a:gdLst/>
              <a:ahLst/>
              <a:cxnLst/>
              <a:rect l="l" t="t" r="r" b="b"/>
              <a:pathLst>
                <a:path w="882650" h="3175">
                  <a:moveTo>
                    <a:pt x="0" y="2706"/>
                  </a:moveTo>
                  <a:lnTo>
                    <a:pt x="882254" y="2706"/>
                  </a:lnTo>
                  <a:lnTo>
                    <a:pt x="882254" y="0"/>
                  </a:lnTo>
                  <a:lnTo>
                    <a:pt x="0" y="0"/>
                  </a:lnTo>
                  <a:lnTo>
                    <a:pt x="0" y="2706"/>
                  </a:lnTo>
                  <a:close/>
                </a:path>
              </a:pathLst>
            </a:custGeom>
            <a:solidFill>
              <a:srgbClr val="BEBEBE"/>
            </a:solidFill>
          </p:spPr>
          <p:txBody>
            <a:bodyPr wrap="square" lIns="0" tIns="0" rIns="0" bIns="0" rtlCol="0"/>
            <a:lstStyle/>
            <a:p>
              <a:endParaRPr/>
            </a:p>
          </p:txBody>
        </p:sp>
        <p:sp>
          <p:nvSpPr>
            <p:cNvPr id="171" name="object 171"/>
            <p:cNvSpPr/>
            <p:nvPr/>
          </p:nvSpPr>
          <p:spPr>
            <a:xfrm>
              <a:off x="4094987" y="2604966"/>
              <a:ext cx="883919" cy="3175"/>
            </a:xfrm>
            <a:custGeom>
              <a:avLst/>
              <a:gdLst/>
              <a:ahLst/>
              <a:cxnLst/>
              <a:rect l="l" t="t" r="r" b="b"/>
              <a:pathLst>
                <a:path w="883920" h="3175">
                  <a:moveTo>
                    <a:pt x="0" y="0"/>
                  </a:moveTo>
                  <a:lnTo>
                    <a:pt x="0" y="2706"/>
                  </a:lnTo>
                  <a:lnTo>
                    <a:pt x="883649" y="2706"/>
                  </a:lnTo>
                  <a:lnTo>
                    <a:pt x="883649" y="0"/>
                  </a:lnTo>
                  <a:lnTo>
                    <a:pt x="0" y="0"/>
                  </a:lnTo>
                  <a:close/>
                </a:path>
              </a:pathLst>
            </a:custGeom>
            <a:solidFill>
              <a:srgbClr val="BEBEBE"/>
            </a:solidFill>
          </p:spPr>
          <p:txBody>
            <a:bodyPr wrap="square" lIns="0" tIns="0" rIns="0" bIns="0" rtlCol="0"/>
            <a:lstStyle/>
            <a:p>
              <a:endParaRPr/>
            </a:p>
          </p:txBody>
        </p:sp>
        <p:sp>
          <p:nvSpPr>
            <p:cNvPr id="172" name="object 172"/>
            <p:cNvSpPr/>
            <p:nvPr/>
          </p:nvSpPr>
          <p:spPr>
            <a:xfrm>
              <a:off x="4096381" y="2697282"/>
              <a:ext cx="882650" cy="3175"/>
            </a:xfrm>
            <a:custGeom>
              <a:avLst/>
              <a:gdLst/>
              <a:ahLst/>
              <a:cxnLst/>
              <a:rect l="l" t="t" r="r" b="b"/>
              <a:pathLst>
                <a:path w="882650" h="3175">
                  <a:moveTo>
                    <a:pt x="0" y="2706"/>
                  </a:moveTo>
                  <a:lnTo>
                    <a:pt x="882254" y="2706"/>
                  </a:lnTo>
                  <a:lnTo>
                    <a:pt x="882254" y="0"/>
                  </a:lnTo>
                  <a:lnTo>
                    <a:pt x="0" y="0"/>
                  </a:lnTo>
                  <a:lnTo>
                    <a:pt x="0" y="2706"/>
                  </a:lnTo>
                  <a:close/>
                </a:path>
              </a:pathLst>
            </a:custGeom>
            <a:solidFill>
              <a:srgbClr val="BEBEBE"/>
            </a:solidFill>
          </p:spPr>
          <p:txBody>
            <a:bodyPr wrap="square" lIns="0" tIns="0" rIns="0" bIns="0" rtlCol="0"/>
            <a:lstStyle/>
            <a:p>
              <a:endParaRPr/>
            </a:p>
          </p:txBody>
        </p:sp>
        <p:sp>
          <p:nvSpPr>
            <p:cNvPr id="173" name="object 173"/>
            <p:cNvSpPr/>
            <p:nvPr/>
          </p:nvSpPr>
          <p:spPr>
            <a:xfrm>
              <a:off x="4094987" y="2697280"/>
              <a:ext cx="883919" cy="3175"/>
            </a:xfrm>
            <a:custGeom>
              <a:avLst/>
              <a:gdLst/>
              <a:ahLst/>
              <a:cxnLst/>
              <a:rect l="l" t="t" r="r" b="b"/>
              <a:pathLst>
                <a:path w="883920" h="3175">
                  <a:moveTo>
                    <a:pt x="0" y="0"/>
                  </a:moveTo>
                  <a:lnTo>
                    <a:pt x="0" y="2706"/>
                  </a:lnTo>
                  <a:lnTo>
                    <a:pt x="883649" y="2706"/>
                  </a:lnTo>
                  <a:lnTo>
                    <a:pt x="883649" y="0"/>
                  </a:lnTo>
                  <a:lnTo>
                    <a:pt x="0" y="0"/>
                  </a:lnTo>
                  <a:close/>
                </a:path>
              </a:pathLst>
            </a:custGeom>
            <a:solidFill>
              <a:srgbClr val="BEBEBE"/>
            </a:solidFill>
          </p:spPr>
          <p:txBody>
            <a:bodyPr wrap="square" lIns="0" tIns="0" rIns="0" bIns="0" rtlCol="0"/>
            <a:lstStyle/>
            <a:p>
              <a:endParaRPr/>
            </a:p>
          </p:txBody>
        </p:sp>
        <p:sp>
          <p:nvSpPr>
            <p:cNvPr id="174" name="object 174"/>
            <p:cNvSpPr/>
            <p:nvPr/>
          </p:nvSpPr>
          <p:spPr>
            <a:xfrm>
              <a:off x="4096381" y="2789595"/>
              <a:ext cx="882650" cy="3175"/>
            </a:xfrm>
            <a:custGeom>
              <a:avLst/>
              <a:gdLst/>
              <a:ahLst/>
              <a:cxnLst/>
              <a:rect l="l" t="t" r="r" b="b"/>
              <a:pathLst>
                <a:path w="882650" h="3175">
                  <a:moveTo>
                    <a:pt x="0" y="2706"/>
                  </a:moveTo>
                  <a:lnTo>
                    <a:pt x="882254" y="2706"/>
                  </a:lnTo>
                  <a:lnTo>
                    <a:pt x="882254" y="0"/>
                  </a:lnTo>
                  <a:lnTo>
                    <a:pt x="0" y="0"/>
                  </a:lnTo>
                  <a:lnTo>
                    <a:pt x="0" y="2706"/>
                  </a:lnTo>
                  <a:close/>
                </a:path>
              </a:pathLst>
            </a:custGeom>
            <a:solidFill>
              <a:srgbClr val="BEBEBE"/>
            </a:solidFill>
          </p:spPr>
          <p:txBody>
            <a:bodyPr wrap="square" lIns="0" tIns="0" rIns="0" bIns="0" rtlCol="0"/>
            <a:lstStyle/>
            <a:p>
              <a:endParaRPr/>
            </a:p>
          </p:txBody>
        </p:sp>
        <p:sp>
          <p:nvSpPr>
            <p:cNvPr id="175" name="object 175"/>
            <p:cNvSpPr/>
            <p:nvPr/>
          </p:nvSpPr>
          <p:spPr>
            <a:xfrm>
              <a:off x="4094987" y="2789593"/>
              <a:ext cx="883919" cy="3175"/>
            </a:xfrm>
            <a:custGeom>
              <a:avLst/>
              <a:gdLst/>
              <a:ahLst/>
              <a:cxnLst/>
              <a:rect l="l" t="t" r="r" b="b"/>
              <a:pathLst>
                <a:path w="883920" h="3175">
                  <a:moveTo>
                    <a:pt x="0" y="0"/>
                  </a:moveTo>
                  <a:lnTo>
                    <a:pt x="0" y="2706"/>
                  </a:lnTo>
                  <a:lnTo>
                    <a:pt x="883649" y="2706"/>
                  </a:lnTo>
                  <a:lnTo>
                    <a:pt x="883649" y="0"/>
                  </a:lnTo>
                  <a:lnTo>
                    <a:pt x="0" y="0"/>
                  </a:lnTo>
                  <a:close/>
                </a:path>
              </a:pathLst>
            </a:custGeom>
            <a:solidFill>
              <a:srgbClr val="BEBEBE"/>
            </a:solidFill>
          </p:spPr>
          <p:txBody>
            <a:bodyPr wrap="square" lIns="0" tIns="0" rIns="0" bIns="0" rtlCol="0"/>
            <a:lstStyle/>
            <a:p>
              <a:endParaRPr/>
            </a:p>
          </p:txBody>
        </p:sp>
        <p:sp>
          <p:nvSpPr>
            <p:cNvPr id="176" name="object 176"/>
            <p:cNvSpPr/>
            <p:nvPr/>
          </p:nvSpPr>
          <p:spPr>
            <a:xfrm>
              <a:off x="4096381" y="2881757"/>
              <a:ext cx="882650" cy="3175"/>
            </a:xfrm>
            <a:custGeom>
              <a:avLst/>
              <a:gdLst/>
              <a:ahLst/>
              <a:cxnLst/>
              <a:rect l="l" t="t" r="r" b="b"/>
              <a:pathLst>
                <a:path w="882650" h="3175">
                  <a:moveTo>
                    <a:pt x="0" y="2706"/>
                  </a:moveTo>
                  <a:lnTo>
                    <a:pt x="882254" y="2706"/>
                  </a:lnTo>
                  <a:lnTo>
                    <a:pt x="882254" y="0"/>
                  </a:lnTo>
                  <a:lnTo>
                    <a:pt x="0" y="0"/>
                  </a:lnTo>
                  <a:lnTo>
                    <a:pt x="0" y="2706"/>
                  </a:lnTo>
                  <a:close/>
                </a:path>
              </a:pathLst>
            </a:custGeom>
            <a:solidFill>
              <a:srgbClr val="BEBEBE"/>
            </a:solidFill>
          </p:spPr>
          <p:txBody>
            <a:bodyPr wrap="square" lIns="0" tIns="0" rIns="0" bIns="0" rtlCol="0"/>
            <a:lstStyle/>
            <a:p>
              <a:endParaRPr/>
            </a:p>
          </p:txBody>
        </p:sp>
        <p:sp>
          <p:nvSpPr>
            <p:cNvPr id="177" name="object 177"/>
            <p:cNvSpPr/>
            <p:nvPr/>
          </p:nvSpPr>
          <p:spPr>
            <a:xfrm>
              <a:off x="4094987" y="2881757"/>
              <a:ext cx="883919" cy="3175"/>
            </a:xfrm>
            <a:custGeom>
              <a:avLst/>
              <a:gdLst/>
              <a:ahLst/>
              <a:cxnLst/>
              <a:rect l="l" t="t" r="r" b="b"/>
              <a:pathLst>
                <a:path w="883920" h="3175">
                  <a:moveTo>
                    <a:pt x="0" y="0"/>
                  </a:moveTo>
                  <a:lnTo>
                    <a:pt x="0" y="2856"/>
                  </a:lnTo>
                  <a:lnTo>
                    <a:pt x="883649" y="2856"/>
                  </a:lnTo>
                  <a:lnTo>
                    <a:pt x="883649" y="0"/>
                  </a:lnTo>
                  <a:lnTo>
                    <a:pt x="0" y="0"/>
                  </a:lnTo>
                  <a:close/>
                </a:path>
              </a:pathLst>
            </a:custGeom>
            <a:solidFill>
              <a:srgbClr val="BEBEBE"/>
            </a:solidFill>
          </p:spPr>
          <p:txBody>
            <a:bodyPr wrap="square" lIns="0" tIns="0" rIns="0" bIns="0" rtlCol="0"/>
            <a:lstStyle/>
            <a:p>
              <a:endParaRPr/>
            </a:p>
          </p:txBody>
        </p:sp>
        <p:sp>
          <p:nvSpPr>
            <p:cNvPr id="178" name="object 178"/>
            <p:cNvSpPr/>
            <p:nvPr/>
          </p:nvSpPr>
          <p:spPr>
            <a:xfrm>
              <a:off x="4096382" y="2974071"/>
              <a:ext cx="882650" cy="3175"/>
            </a:xfrm>
            <a:custGeom>
              <a:avLst/>
              <a:gdLst/>
              <a:ahLst/>
              <a:cxnLst/>
              <a:rect l="l" t="t" r="r" b="b"/>
              <a:pathLst>
                <a:path w="882650" h="3175">
                  <a:moveTo>
                    <a:pt x="0" y="2706"/>
                  </a:moveTo>
                  <a:lnTo>
                    <a:pt x="882254" y="2706"/>
                  </a:lnTo>
                  <a:lnTo>
                    <a:pt x="882254" y="0"/>
                  </a:lnTo>
                  <a:lnTo>
                    <a:pt x="0" y="0"/>
                  </a:lnTo>
                  <a:lnTo>
                    <a:pt x="0" y="2706"/>
                  </a:lnTo>
                  <a:close/>
                </a:path>
              </a:pathLst>
            </a:custGeom>
            <a:solidFill>
              <a:srgbClr val="BEBEBE"/>
            </a:solidFill>
          </p:spPr>
          <p:txBody>
            <a:bodyPr wrap="square" lIns="0" tIns="0" rIns="0" bIns="0" rtlCol="0"/>
            <a:lstStyle/>
            <a:p>
              <a:endParaRPr/>
            </a:p>
          </p:txBody>
        </p:sp>
        <p:sp>
          <p:nvSpPr>
            <p:cNvPr id="179" name="object 179"/>
            <p:cNvSpPr/>
            <p:nvPr/>
          </p:nvSpPr>
          <p:spPr>
            <a:xfrm>
              <a:off x="4094987" y="2974069"/>
              <a:ext cx="883919" cy="3175"/>
            </a:xfrm>
            <a:custGeom>
              <a:avLst/>
              <a:gdLst/>
              <a:ahLst/>
              <a:cxnLst/>
              <a:rect l="l" t="t" r="r" b="b"/>
              <a:pathLst>
                <a:path w="883920" h="3175">
                  <a:moveTo>
                    <a:pt x="0" y="0"/>
                  </a:moveTo>
                  <a:lnTo>
                    <a:pt x="0" y="2706"/>
                  </a:lnTo>
                  <a:lnTo>
                    <a:pt x="883649" y="2706"/>
                  </a:lnTo>
                  <a:lnTo>
                    <a:pt x="883649" y="0"/>
                  </a:lnTo>
                  <a:lnTo>
                    <a:pt x="0" y="0"/>
                  </a:lnTo>
                  <a:close/>
                </a:path>
              </a:pathLst>
            </a:custGeom>
            <a:solidFill>
              <a:srgbClr val="BEBEBE"/>
            </a:solidFill>
          </p:spPr>
          <p:txBody>
            <a:bodyPr wrap="square" lIns="0" tIns="0" rIns="0" bIns="0" rtlCol="0"/>
            <a:lstStyle/>
            <a:p>
              <a:endParaRPr/>
            </a:p>
          </p:txBody>
        </p:sp>
        <p:sp>
          <p:nvSpPr>
            <p:cNvPr id="180" name="object 180"/>
            <p:cNvSpPr/>
            <p:nvPr/>
          </p:nvSpPr>
          <p:spPr>
            <a:xfrm>
              <a:off x="4096382" y="3066386"/>
              <a:ext cx="882650" cy="3175"/>
            </a:xfrm>
            <a:custGeom>
              <a:avLst/>
              <a:gdLst/>
              <a:ahLst/>
              <a:cxnLst/>
              <a:rect l="l" t="t" r="r" b="b"/>
              <a:pathLst>
                <a:path w="882650" h="3175">
                  <a:moveTo>
                    <a:pt x="0" y="2706"/>
                  </a:moveTo>
                  <a:lnTo>
                    <a:pt x="882254" y="2706"/>
                  </a:lnTo>
                  <a:lnTo>
                    <a:pt x="882254" y="0"/>
                  </a:lnTo>
                  <a:lnTo>
                    <a:pt x="0" y="0"/>
                  </a:lnTo>
                  <a:lnTo>
                    <a:pt x="0" y="2706"/>
                  </a:lnTo>
                  <a:close/>
                </a:path>
              </a:pathLst>
            </a:custGeom>
            <a:solidFill>
              <a:srgbClr val="BEBEBE"/>
            </a:solidFill>
          </p:spPr>
          <p:txBody>
            <a:bodyPr wrap="square" lIns="0" tIns="0" rIns="0" bIns="0" rtlCol="0"/>
            <a:lstStyle/>
            <a:p>
              <a:endParaRPr/>
            </a:p>
          </p:txBody>
        </p:sp>
        <p:sp>
          <p:nvSpPr>
            <p:cNvPr id="181" name="object 181"/>
            <p:cNvSpPr/>
            <p:nvPr/>
          </p:nvSpPr>
          <p:spPr>
            <a:xfrm>
              <a:off x="4094987" y="3066386"/>
              <a:ext cx="883919" cy="3175"/>
            </a:xfrm>
            <a:custGeom>
              <a:avLst/>
              <a:gdLst/>
              <a:ahLst/>
              <a:cxnLst/>
              <a:rect l="l" t="t" r="r" b="b"/>
              <a:pathLst>
                <a:path w="883920" h="3175">
                  <a:moveTo>
                    <a:pt x="0" y="0"/>
                  </a:moveTo>
                  <a:lnTo>
                    <a:pt x="0" y="2706"/>
                  </a:lnTo>
                  <a:lnTo>
                    <a:pt x="883649" y="2706"/>
                  </a:lnTo>
                  <a:lnTo>
                    <a:pt x="883649" y="0"/>
                  </a:lnTo>
                  <a:lnTo>
                    <a:pt x="0" y="0"/>
                  </a:lnTo>
                  <a:close/>
                </a:path>
              </a:pathLst>
            </a:custGeom>
            <a:solidFill>
              <a:srgbClr val="BEBEBE"/>
            </a:solidFill>
          </p:spPr>
          <p:txBody>
            <a:bodyPr wrap="square" lIns="0" tIns="0" rIns="0" bIns="0" rtlCol="0"/>
            <a:lstStyle/>
            <a:p>
              <a:endParaRPr/>
            </a:p>
          </p:txBody>
        </p:sp>
      </p:grpSp>
      <p:sp>
        <p:nvSpPr>
          <p:cNvPr id="182" name="object 182"/>
          <p:cNvSpPr txBox="1"/>
          <p:nvPr/>
        </p:nvSpPr>
        <p:spPr>
          <a:xfrm>
            <a:off x="6603492" y="2139695"/>
            <a:ext cx="1999614" cy="1045844"/>
          </a:xfrm>
          <a:prstGeom prst="rect">
            <a:avLst/>
          </a:prstGeom>
          <a:ln w="76200">
            <a:solidFill>
              <a:srgbClr val="001F5F"/>
            </a:solidFill>
          </a:ln>
        </p:spPr>
        <p:txBody>
          <a:bodyPr vert="horz" wrap="square" lIns="0" tIns="5080" rIns="0" bIns="0" rtlCol="0">
            <a:spAutoFit/>
          </a:bodyPr>
          <a:lstStyle/>
          <a:p>
            <a:pPr>
              <a:lnSpc>
                <a:spcPct val="100000"/>
              </a:lnSpc>
              <a:spcBef>
                <a:spcPts val="40"/>
              </a:spcBef>
            </a:pPr>
            <a:endParaRPr sz="2400">
              <a:latin typeface="Times New Roman"/>
              <a:cs typeface="Times New Roman"/>
            </a:endParaRPr>
          </a:p>
          <a:p>
            <a:pPr algn="ctr">
              <a:lnSpc>
                <a:spcPct val="100000"/>
              </a:lnSpc>
            </a:pPr>
            <a:r>
              <a:rPr sz="2100" spc="-10" dirty="0">
                <a:solidFill>
                  <a:srgbClr val="00178F"/>
                </a:solidFill>
                <a:latin typeface="Arial"/>
                <a:cs typeface="Arial"/>
              </a:rPr>
              <a:t>CNN</a:t>
            </a:r>
            <a:endParaRPr sz="2100">
              <a:latin typeface="Arial"/>
              <a:cs typeface="Arial"/>
            </a:endParaRPr>
          </a:p>
        </p:txBody>
      </p:sp>
      <p:sp>
        <p:nvSpPr>
          <p:cNvPr id="183" name="object 183"/>
          <p:cNvSpPr/>
          <p:nvPr/>
        </p:nvSpPr>
        <p:spPr>
          <a:xfrm>
            <a:off x="6024371" y="2548127"/>
            <a:ext cx="579120" cy="228600"/>
          </a:xfrm>
          <a:custGeom>
            <a:avLst/>
            <a:gdLst/>
            <a:ahLst/>
            <a:cxnLst/>
            <a:rect l="l" t="t" r="r" b="b"/>
            <a:pathLst>
              <a:path w="579120" h="228600">
                <a:moveTo>
                  <a:pt x="350138" y="0"/>
                </a:moveTo>
                <a:lnTo>
                  <a:pt x="350138" y="228600"/>
                </a:lnTo>
                <a:lnTo>
                  <a:pt x="502538" y="152400"/>
                </a:lnTo>
                <a:lnTo>
                  <a:pt x="388238" y="152400"/>
                </a:lnTo>
                <a:lnTo>
                  <a:pt x="388238" y="76200"/>
                </a:lnTo>
                <a:lnTo>
                  <a:pt x="502538" y="76200"/>
                </a:lnTo>
                <a:lnTo>
                  <a:pt x="350138" y="0"/>
                </a:lnTo>
                <a:close/>
              </a:path>
              <a:path w="579120" h="228600">
                <a:moveTo>
                  <a:pt x="350138" y="76200"/>
                </a:moveTo>
                <a:lnTo>
                  <a:pt x="0" y="76200"/>
                </a:lnTo>
                <a:lnTo>
                  <a:pt x="0" y="152400"/>
                </a:lnTo>
                <a:lnTo>
                  <a:pt x="350138" y="152400"/>
                </a:lnTo>
                <a:lnTo>
                  <a:pt x="350138" y="76200"/>
                </a:lnTo>
                <a:close/>
              </a:path>
              <a:path w="579120" h="228600">
                <a:moveTo>
                  <a:pt x="502538" y="76200"/>
                </a:moveTo>
                <a:lnTo>
                  <a:pt x="388238" y="76200"/>
                </a:lnTo>
                <a:lnTo>
                  <a:pt x="388238" y="152400"/>
                </a:lnTo>
                <a:lnTo>
                  <a:pt x="502538" y="152400"/>
                </a:lnTo>
                <a:lnTo>
                  <a:pt x="578738" y="114300"/>
                </a:lnTo>
                <a:lnTo>
                  <a:pt x="502538" y="76200"/>
                </a:lnTo>
                <a:close/>
              </a:path>
            </a:pathLst>
          </a:custGeom>
          <a:solidFill>
            <a:srgbClr val="000000"/>
          </a:solidFill>
        </p:spPr>
        <p:txBody>
          <a:bodyPr wrap="square" lIns="0" tIns="0" rIns="0" bIns="0" rtlCol="0"/>
          <a:lstStyle/>
          <a:p>
            <a:endParaRPr/>
          </a:p>
        </p:txBody>
      </p:sp>
      <p:sp>
        <p:nvSpPr>
          <p:cNvPr id="184" name="object 184"/>
          <p:cNvSpPr/>
          <p:nvPr/>
        </p:nvSpPr>
        <p:spPr>
          <a:xfrm>
            <a:off x="8602980" y="2548127"/>
            <a:ext cx="579120" cy="228600"/>
          </a:xfrm>
          <a:custGeom>
            <a:avLst/>
            <a:gdLst/>
            <a:ahLst/>
            <a:cxnLst/>
            <a:rect l="l" t="t" r="r" b="b"/>
            <a:pathLst>
              <a:path w="579120" h="228600">
                <a:moveTo>
                  <a:pt x="350139" y="0"/>
                </a:moveTo>
                <a:lnTo>
                  <a:pt x="350139" y="228600"/>
                </a:lnTo>
                <a:lnTo>
                  <a:pt x="502539" y="152400"/>
                </a:lnTo>
                <a:lnTo>
                  <a:pt x="388239" y="152400"/>
                </a:lnTo>
                <a:lnTo>
                  <a:pt x="388239" y="76200"/>
                </a:lnTo>
                <a:lnTo>
                  <a:pt x="502539" y="76200"/>
                </a:lnTo>
                <a:lnTo>
                  <a:pt x="350139" y="0"/>
                </a:lnTo>
                <a:close/>
              </a:path>
              <a:path w="579120" h="228600">
                <a:moveTo>
                  <a:pt x="350139" y="76200"/>
                </a:moveTo>
                <a:lnTo>
                  <a:pt x="0" y="76200"/>
                </a:lnTo>
                <a:lnTo>
                  <a:pt x="0" y="152400"/>
                </a:lnTo>
                <a:lnTo>
                  <a:pt x="350139" y="152400"/>
                </a:lnTo>
                <a:lnTo>
                  <a:pt x="350139" y="76200"/>
                </a:lnTo>
                <a:close/>
              </a:path>
              <a:path w="579120" h="228600">
                <a:moveTo>
                  <a:pt x="502539" y="76200"/>
                </a:moveTo>
                <a:lnTo>
                  <a:pt x="388239" y="76200"/>
                </a:lnTo>
                <a:lnTo>
                  <a:pt x="388239" y="152400"/>
                </a:lnTo>
                <a:lnTo>
                  <a:pt x="502539" y="152400"/>
                </a:lnTo>
                <a:lnTo>
                  <a:pt x="578739" y="114300"/>
                </a:lnTo>
                <a:lnTo>
                  <a:pt x="502539" y="76200"/>
                </a:lnTo>
                <a:close/>
              </a:path>
            </a:pathLst>
          </a:custGeom>
          <a:solidFill>
            <a:srgbClr val="000000"/>
          </a:solidFill>
        </p:spPr>
        <p:txBody>
          <a:bodyPr wrap="square" lIns="0" tIns="0" rIns="0" bIns="0" rtlCol="0"/>
          <a:lstStyle/>
          <a:p>
            <a:endParaRPr/>
          </a:p>
        </p:txBody>
      </p:sp>
      <p:sp>
        <p:nvSpPr>
          <p:cNvPr id="185" name="object 185"/>
          <p:cNvSpPr txBox="1"/>
          <p:nvPr/>
        </p:nvSpPr>
        <p:spPr>
          <a:xfrm>
            <a:off x="9265157" y="2281554"/>
            <a:ext cx="483234" cy="848360"/>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001F5F"/>
                </a:solidFill>
                <a:latin typeface="Arial"/>
                <a:cs typeface="Arial"/>
              </a:rPr>
              <a:t>X</a:t>
            </a:r>
            <a:endParaRPr sz="5400">
              <a:latin typeface="Arial"/>
              <a:cs typeface="Arial"/>
            </a:endParaRPr>
          </a:p>
        </p:txBody>
      </p:sp>
      <p:sp>
        <p:nvSpPr>
          <p:cNvPr id="186" name="object 186"/>
          <p:cNvSpPr txBox="1"/>
          <p:nvPr/>
        </p:nvSpPr>
        <p:spPr>
          <a:xfrm>
            <a:off x="6609588" y="3896867"/>
            <a:ext cx="1999614" cy="1043940"/>
          </a:xfrm>
          <a:prstGeom prst="rect">
            <a:avLst/>
          </a:prstGeom>
          <a:ln w="76200">
            <a:solidFill>
              <a:srgbClr val="001F5F"/>
            </a:solidFill>
          </a:ln>
        </p:spPr>
        <p:txBody>
          <a:bodyPr vert="horz" wrap="square" lIns="0" tIns="5080" rIns="0" bIns="0" rtlCol="0">
            <a:spAutoFit/>
          </a:bodyPr>
          <a:lstStyle/>
          <a:p>
            <a:pPr>
              <a:lnSpc>
                <a:spcPct val="100000"/>
              </a:lnSpc>
              <a:spcBef>
                <a:spcPts val="40"/>
              </a:spcBef>
            </a:pPr>
            <a:endParaRPr sz="2400">
              <a:latin typeface="Times New Roman"/>
              <a:cs typeface="Times New Roman"/>
            </a:endParaRPr>
          </a:p>
          <a:p>
            <a:pPr algn="ctr">
              <a:lnSpc>
                <a:spcPct val="100000"/>
              </a:lnSpc>
            </a:pPr>
            <a:r>
              <a:rPr sz="2100" spc="-10" dirty="0">
                <a:solidFill>
                  <a:srgbClr val="00178F"/>
                </a:solidFill>
                <a:latin typeface="Arial"/>
                <a:cs typeface="Arial"/>
              </a:rPr>
              <a:t>CNN</a:t>
            </a:r>
            <a:endParaRPr sz="2100">
              <a:latin typeface="Arial"/>
              <a:cs typeface="Arial"/>
            </a:endParaRPr>
          </a:p>
        </p:txBody>
      </p:sp>
      <p:sp>
        <p:nvSpPr>
          <p:cNvPr id="187" name="object 187"/>
          <p:cNvSpPr/>
          <p:nvPr/>
        </p:nvSpPr>
        <p:spPr>
          <a:xfrm>
            <a:off x="6030467" y="4305300"/>
            <a:ext cx="579120" cy="228600"/>
          </a:xfrm>
          <a:custGeom>
            <a:avLst/>
            <a:gdLst/>
            <a:ahLst/>
            <a:cxnLst/>
            <a:rect l="l" t="t" r="r" b="b"/>
            <a:pathLst>
              <a:path w="579120" h="228600">
                <a:moveTo>
                  <a:pt x="350139" y="0"/>
                </a:moveTo>
                <a:lnTo>
                  <a:pt x="350139" y="228600"/>
                </a:lnTo>
                <a:lnTo>
                  <a:pt x="502538" y="152400"/>
                </a:lnTo>
                <a:lnTo>
                  <a:pt x="388239" y="152400"/>
                </a:lnTo>
                <a:lnTo>
                  <a:pt x="388239" y="76200"/>
                </a:lnTo>
                <a:lnTo>
                  <a:pt x="502538" y="76200"/>
                </a:lnTo>
                <a:lnTo>
                  <a:pt x="350139" y="0"/>
                </a:lnTo>
                <a:close/>
              </a:path>
              <a:path w="579120" h="228600">
                <a:moveTo>
                  <a:pt x="350139" y="76200"/>
                </a:moveTo>
                <a:lnTo>
                  <a:pt x="0" y="76200"/>
                </a:lnTo>
                <a:lnTo>
                  <a:pt x="0" y="152400"/>
                </a:lnTo>
                <a:lnTo>
                  <a:pt x="350139" y="152400"/>
                </a:lnTo>
                <a:lnTo>
                  <a:pt x="350139" y="76200"/>
                </a:lnTo>
                <a:close/>
              </a:path>
              <a:path w="579120" h="228600">
                <a:moveTo>
                  <a:pt x="502538" y="76200"/>
                </a:moveTo>
                <a:lnTo>
                  <a:pt x="388239" y="76200"/>
                </a:lnTo>
                <a:lnTo>
                  <a:pt x="388239" y="152400"/>
                </a:lnTo>
                <a:lnTo>
                  <a:pt x="502538" y="152400"/>
                </a:lnTo>
                <a:lnTo>
                  <a:pt x="578738" y="114300"/>
                </a:lnTo>
                <a:lnTo>
                  <a:pt x="502538" y="76200"/>
                </a:lnTo>
                <a:close/>
              </a:path>
            </a:pathLst>
          </a:custGeom>
          <a:solidFill>
            <a:srgbClr val="000000"/>
          </a:solidFill>
        </p:spPr>
        <p:txBody>
          <a:bodyPr wrap="square" lIns="0" tIns="0" rIns="0" bIns="0" rtlCol="0"/>
          <a:lstStyle/>
          <a:p>
            <a:endParaRPr/>
          </a:p>
        </p:txBody>
      </p:sp>
      <p:sp>
        <p:nvSpPr>
          <p:cNvPr id="188" name="object 188"/>
          <p:cNvSpPr/>
          <p:nvPr/>
        </p:nvSpPr>
        <p:spPr>
          <a:xfrm>
            <a:off x="8609076" y="4305300"/>
            <a:ext cx="579120" cy="228600"/>
          </a:xfrm>
          <a:custGeom>
            <a:avLst/>
            <a:gdLst/>
            <a:ahLst/>
            <a:cxnLst/>
            <a:rect l="l" t="t" r="r" b="b"/>
            <a:pathLst>
              <a:path w="579120" h="228600">
                <a:moveTo>
                  <a:pt x="350139" y="0"/>
                </a:moveTo>
                <a:lnTo>
                  <a:pt x="350139" y="228600"/>
                </a:lnTo>
                <a:lnTo>
                  <a:pt x="502539" y="152400"/>
                </a:lnTo>
                <a:lnTo>
                  <a:pt x="388239" y="152400"/>
                </a:lnTo>
                <a:lnTo>
                  <a:pt x="388239" y="76200"/>
                </a:lnTo>
                <a:lnTo>
                  <a:pt x="502539" y="76200"/>
                </a:lnTo>
                <a:lnTo>
                  <a:pt x="350139" y="0"/>
                </a:lnTo>
                <a:close/>
              </a:path>
              <a:path w="579120" h="228600">
                <a:moveTo>
                  <a:pt x="350139" y="76200"/>
                </a:moveTo>
                <a:lnTo>
                  <a:pt x="0" y="76200"/>
                </a:lnTo>
                <a:lnTo>
                  <a:pt x="0" y="152400"/>
                </a:lnTo>
                <a:lnTo>
                  <a:pt x="350139" y="152400"/>
                </a:lnTo>
                <a:lnTo>
                  <a:pt x="350139" y="76200"/>
                </a:lnTo>
                <a:close/>
              </a:path>
              <a:path w="579120" h="228600">
                <a:moveTo>
                  <a:pt x="502539" y="76200"/>
                </a:moveTo>
                <a:lnTo>
                  <a:pt x="388239" y="76200"/>
                </a:lnTo>
                <a:lnTo>
                  <a:pt x="388239" y="152400"/>
                </a:lnTo>
                <a:lnTo>
                  <a:pt x="502539" y="152400"/>
                </a:lnTo>
                <a:lnTo>
                  <a:pt x="578739" y="114300"/>
                </a:lnTo>
                <a:lnTo>
                  <a:pt x="502539" y="76200"/>
                </a:lnTo>
                <a:close/>
              </a:path>
            </a:pathLst>
          </a:custGeom>
          <a:solidFill>
            <a:srgbClr val="000000"/>
          </a:solidFill>
        </p:spPr>
        <p:txBody>
          <a:bodyPr wrap="square" lIns="0" tIns="0" rIns="0" bIns="0" rtlCol="0"/>
          <a:lstStyle/>
          <a:p>
            <a:endParaRPr/>
          </a:p>
        </p:txBody>
      </p:sp>
      <p:sp>
        <p:nvSpPr>
          <p:cNvPr id="189" name="object 189"/>
          <p:cNvSpPr txBox="1"/>
          <p:nvPr/>
        </p:nvSpPr>
        <p:spPr>
          <a:xfrm>
            <a:off x="9271761" y="4036821"/>
            <a:ext cx="559435" cy="848360"/>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001F5F"/>
                </a:solidFill>
                <a:latin typeface="Arial"/>
                <a:cs typeface="Arial"/>
              </a:rPr>
              <a:t>O</a:t>
            </a:r>
            <a:endParaRPr sz="5400">
              <a:latin typeface="Arial"/>
              <a:cs typeface="Arial"/>
            </a:endParaRPr>
          </a:p>
        </p:txBody>
      </p:sp>
      <p:sp>
        <p:nvSpPr>
          <p:cNvPr id="190" name="object 190"/>
          <p:cNvSpPr/>
          <p:nvPr/>
        </p:nvSpPr>
        <p:spPr>
          <a:xfrm>
            <a:off x="2213355" y="3491357"/>
            <a:ext cx="868299" cy="138556"/>
          </a:xfrm>
          <a:prstGeom prst="rect">
            <a:avLst/>
          </a:prstGeom>
          <a:blipFill>
            <a:blip r:embed="rId2" cstate="print"/>
            <a:stretch>
              <a:fillRect/>
            </a:stretch>
          </a:blipFill>
        </p:spPr>
        <p:txBody>
          <a:bodyPr wrap="square" lIns="0" tIns="0" rIns="0" bIns="0" rtlCol="0"/>
          <a:lstStyle/>
          <a:p>
            <a:endParaRPr/>
          </a:p>
        </p:txBody>
      </p:sp>
      <p:sp>
        <p:nvSpPr>
          <p:cNvPr id="191" name="object 191"/>
          <p:cNvSpPr/>
          <p:nvPr/>
        </p:nvSpPr>
        <p:spPr>
          <a:xfrm>
            <a:off x="3362833" y="3491357"/>
            <a:ext cx="578103" cy="176402"/>
          </a:xfrm>
          <a:prstGeom prst="rect">
            <a:avLst/>
          </a:prstGeom>
          <a:blipFill>
            <a:blip r:embed="rId3" cstate="print"/>
            <a:stretch>
              <a:fillRect/>
            </a:stretch>
          </a:blipFill>
        </p:spPr>
        <p:txBody>
          <a:bodyPr wrap="square" lIns="0" tIns="0" rIns="0" bIns="0" rtlCol="0"/>
          <a:lstStyle/>
          <a:p>
            <a:endParaRPr/>
          </a:p>
        </p:txBody>
      </p:sp>
      <p:sp>
        <p:nvSpPr>
          <p:cNvPr id="192" name="object 192"/>
          <p:cNvSpPr/>
          <p:nvPr/>
        </p:nvSpPr>
        <p:spPr>
          <a:xfrm>
            <a:off x="5268976" y="3488309"/>
            <a:ext cx="549275" cy="176402"/>
          </a:xfrm>
          <a:prstGeom prst="rect">
            <a:avLst/>
          </a:prstGeom>
          <a:blipFill>
            <a:blip r:embed="rId4" cstate="print"/>
            <a:stretch>
              <a:fillRect/>
            </a:stretch>
          </a:blipFill>
        </p:spPr>
        <p:txBody>
          <a:bodyPr wrap="square" lIns="0" tIns="0" rIns="0" bIns="0" rtlCol="0"/>
          <a:lstStyle/>
          <a:p>
            <a:endParaRPr/>
          </a:p>
        </p:txBody>
      </p:sp>
      <p:sp>
        <p:nvSpPr>
          <p:cNvPr id="193" name="object 193"/>
          <p:cNvSpPr/>
          <p:nvPr/>
        </p:nvSpPr>
        <p:spPr>
          <a:xfrm>
            <a:off x="4268089" y="3479800"/>
            <a:ext cx="613918" cy="138556"/>
          </a:xfrm>
          <a:prstGeom prst="rect">
            <a:avLst/>
          </a:prstGeom>
          <a:blipFill>
            <a:blip r:embed="rId5" cstate="print"/>
            <a:stretch>
              <a:fillRect/>
            </a:stretch>
          </a:blipFill>
        </p:spPr>
        <p:txBody>
          <a:bodyPr wrap="square" lIns="0" tIns="0" rIns="0" bIns="0" rtlCol="0"/>
          <a:lstStyle/>
          <a:p>
            <a:endParaRPr/>
          </a:p>
        </p:txBody>
      </p:sp>
      <p:grpSp>
        <p:nvGrpSpPr>
          <p:cNvPr id="194" name="object 194"/>
          <p:cNvGrpSpPr/>
          <p:nvPr/>
        </p:nvGrpSpPr>
        <p:grpSpPr>
          <a:xfrm>
            <a:off x="2142743" y="2235713"/>
            <a:ext cx="887094" cy="835025"/>
            <a:chOff x="2142743" y="2235713"/>
            <a:chExt cx="887094" cy="835025"/>
          </a:xfrm>
        </p:grpSpPr>
        <p:sp>
          <p:nvSpPr>
            <p:cNvPr id="195" name="object 195"/>
            <p:cNvSpPr/>
            <p:nvPr/>
          </p:nvSpPr>
          <p:spPr>
            <a:xfrm>
              <a:off x="2240800" y="2238412"/>
              <a:ext cx="493395" cy="92710"/>
            </a:xfrm>
            <a:custGeom>
              <a:avLst/>
              <a:gdLst/>
              <a:ahLst/>
              <a:cxnLst/>
              <a:rect l="l" t="t" r="r" b="b"/>
              <a:pathLst>
                <a:path w="493394" h="92710">
                  <a:moveTo>
                    <a:pt x="493102" y="0"/>
                  </a:moveTo>
                  <a:lnTo>
                    <a:pt x="0" y="0"/>
                  </a:lnTo>
                  <a:lnTo>
                    <a:pt x="0" y="89598"/>
                  </a:lnTo>
                  <a:lnTo>
                    <a:pt x="0" y="92303"/>
                  </a:lnTo>
                  <a:lnTo>
                    <a:pt x="392239" y="92303"/>
                  </a:lnTo>
                  <a:lnTo>
                    <a:pt x="392239" y="89598"/>
                  </a:lnTo>
                  <a:lnTo>
                    <a:pt x="493102" y="89598"/>
                  </a:lnTo>
                  <a:lnTo>
                    <a:pt x="493102" y="0"/>
                  </a:lnTo>
                  <a:close/>
                </a:path>
              </a:pathLst>
            </a:custGeom>
            <a:solidFill>
              <a:srgbClr val="000000"/>
            </a:solidFill>
          </p:spPr>
          <p:txBody>
            <a:bodyPr wrap="square" lIns="0" tIns="0" rIns="0" bIns="0" rtlCol="0"/>
            <a:lstStyle/>
            <a:p>
              <a:endParaRPr/>
            </a:p>
          </p:txBody>
        </p:sp>
        <p:sp>
          <p:nvSpPr>
            <p:cNvPr id="196" name="object 196"/>
            <p:cNvSpPr/>
            <p:nvPr/>
          </p:nvSpPr>
          <p:spPr>
            <a:xfrm>
              <a:off x="2731112" y="2238401"/>
              <a:ext cx="98425" cy="90170"/>
            </a:xfrm>
            <a:custGeom>
              <a:avLst/>
              <a:gdLst/>
              <a:ahLst/>
              <a:cxnLst/>
              <a:rect l="l" t="t" r="r" b="b"/>
              <a:pathLst>
                <a:path w="98425" h="90169">
                  <a:moveTo>
                    <a:pt x="0" y="89608"/>
                  </a:moveTo>
                  <a:lnTo>
                    <a:pt x="97907" y="89608"/>
                  </a:lnTo>
                  <a:lnTo>
                    <a:pt x="97907" y="0"/>
                  </a:lnTo>
                  <a:lnTo>
                    <a:pt x="0" y="0"/>
                  </a:lnTo>
                  <a:lnTo>
                    <a:pt x="0" y="89608"/>
                  </a:lnTo>
                  <a:close/>
                </a:path>
              </a:pathLst>
            </a:custGeom>
            <a:solidFill>
              <a:srgbClr val="FFFFFF"/>
            </a:solidFill>
          </p:spPr>
          <p:txBody>
            <a:bodyPr wrap="square" lIns="0" tIns="0" rIns="0" bIns="0" rtlCol="0"/>
            <a:lstStyle/>
            <a:p>
              <a:endParaRPr/>
            </a:p>
          </p:txBody>
        </p:sp>
        <p:sp>
          <p:nvSpPr>
            <p:cNvPr id="197" name="object 197"/>
            <p:cNvSpPr/>
            <p:nvPr/>
          </p:nvSpPr>
          <p:spPr>
            <a:xfrm>
              <a:off x="2145525" y="2238412"/>
              <a:ext cx="882650" cy="184785"/>
            </a:xfrm>
            <a:custGeom>
              <a:avLst/>
              <a:gdLst/>
              <a:ahLst/>
              <a:cxnLst/>
              <a:rect l="l" t="t" r="r" b="b"/>
              <a:pathLst>
                <a:path w="882650" h="184785">
                  <a:moveTo>
                    <a:pt x="95275" y="89598"/>
                  </a:moveTo>
                  <a:lnTo>
                    <a:pt x="0" y="89598"/>
                  </a:lnTo>
                  <a:lnTo>
                    <a:pt x="0" y="184619"/>
                  </a:lnTo>
                  <a:lnTo>
                    <a:pt x="95275" y="184619"/>
                  </a:lnTo>
                  <a:lnTo>
                    <a:pt x="95275" y="89598"/>
                  </a:lnTo>
                  <a:close/>
                </a:path>
                <a:path w="882650" h="184785">
                  <a:moveTo>
                    <a:pt x="882370" y="0"/>
                  </a:moveTo>
                  <a:lnTo>
                    <a:pt x="683488" y="0"/>
                  </a:lnTo>
                  <a:lnTo>
                    <a:pt x="683488" y="92303"/>
                  </a:lnTo>
                  <a:lnTo>
                    <a:pt x="882370" y="92303"/>
                  </a:lnTo>
                  <a:lnTo>
                    <a:pt x="882370" y="0"/>
                  </a:lnTo>
                  <a:close/>
                </a:path>
              </a:pathLst>
            </a:custGeom>
            <a:solidFill>
              <a:srgbClr val="000000"/>
            </a:solidFill>
          </p:spPr>
          <p:txBody>
            <a:bodyPr wrap="square" lIns="0" tIns="0" rIns="0" bIns="0" rtlCol="0"/>
            <a:lstStyle/>
            <a:p>
              <a:endParaRPr/>
            </a:p>
          </p:txBody>
        </p:sp>
        <p:sp>
          <p:nvSpPr>
            <p:cNvPr id="198" name="object 198"/>
            <p:cNvSpPr/>
            <p:nvPr/>
          </p:nvSpPr>
          <p:spPr>
            <a:xfrm>
              <a:off x="2240807" y="2328009"/>
              <a:ext cx="98425" cy="92710"/>
            </a:xfrm>
            <a:custGeom>
              <a:avLst/>
              <a:gdLst/>
              <a:ahLst/>
              <a:cxnLst/>
              <a:rect l="l" t="t" r="r" b="b"/>
              <a:pathLst>
                <a:path w="98425" h="92710">
                  <a:moveTo>
                    <a:pt x="0" y="92326"/>
                  </a:moveTo>
                  <a:lnTo>
                    <a:pt x="98057" y="92326"/>
                  </a:lnTo>
                  <a:lnTo>
                    <a:pt x="98057" y="0"/>
                  </a:lnTo>
                  <a:lnTo>
                    <a:pt x="0" y="0"/>
                  </a:lnTo>
                  <a:lnTo>
                    <a:pt x="0" y="92326"/>
                  </a:lnTo>
                  <a:close/>
                </a:path>
              </a:pathLst>
            </a:custGeom>
            <a:solidFill>
              <a:srgbClr val="FFFFFF"/>
            </a:solidFill>
          </p:spPr>
          <p:txBody>
            <a:bodyPr wrap="square" lIns="0" tIns="0" rIns="0" bIns="0" rtlCol="0"/>
            <a:lstStyle/>
            <a:p>
              <a:endParaRPr/>
            </a:p>
          </p:txBody>
        </p:sp>
        <p:sp>
          <p:nvSpPr>
            <p:cNvPr id="199" name="object 199"/>
            <p:cNvSpPr/>
            <p:nvPr/>
          </p:nvSpPr>
          <p:spPr>
            <a:xfrm>
              <a:off x="2338857" y="2328011"/>
              <a:ext cx="297180" cy="95250"/>
            </a:xfrm>
            <a:custGeom>
              <a:avLst/>
              <a:gdLst/>
              <a:ahLst/>
              <a:cxnLst/>
              <a:rect l="l" t="t" r="r" b="b"/>
              <a:pathLst>
                <a:path w="297180" h="95250">
                  <a:moveTo>
                    <a:pt x="296976" y="0"/>
                  </a:moveTo>
                  <a:lnTo>
                    <a:pt x="0" y="0"/>
                  </a:lnTo>
                  <a:lnTo>
                    <a:pt x="0" y="92329"/>
                  </a:lnTo>
                  <a:lnTo>
                    <a:pt x="0" y="95021"/>
                  </a:lnTo>
                  <a:lnTo>
                    <a:pt x="196126" y="95021"/>
                  </a:lnTo>
                  <a:lnTo>
                    <a:pt x="196126" y="92329"/>
                  </a:lnTo>
                  <a:lnTo>
                    <a:pt x="296976" y="92329"/>
                  </a:lnTo>
                  <a:lnTo>
                    <a:pt x="296976" y="0"/>
                  </a:lnTo>
                  <a:close/>
                </a:path>
              </a:pathLst>
            </a:custGeom>
            <a:solidFill>
              <a:srgbClr val="000000"/>
            </a:solidFill>
          </p:spPr>
          <p:txBody>
            <a:bodyPr wrap="square" lIns="0" tIns="0" rIns="0" bIns="0" rtlCol="0"/>
            <a:lstStyle/>
            <a:p>
              <a:endParaRPr/>
            </a:p>
          </p:txBody>
        </p:sp>
        <p:sp>
          <p:nvSpPr>
            <p:cNvPr id="200" name="object 200"/>
            <p:cNvSpPr/>
            <p:nvPr/>
          </p:nvSpPr>
          <p:spPr>
            <a:xfrm>
              <a:off x="2633049" y="2328010"/>
              <a:ext cx="98425" cy="92710"/>
            </a:xfrm>
            <a:custGeom>
              <a:avLst/>
              <a:gdLst/>
              <a:ahLst/>
              <a:cxnLst/>
              <a:rect l="l" t="t" r="r" b="b"/>
              <a:pathLst>
                <a:path w="98425" h="92710">
                  <a:moveTo>
                    <a:pt x="0" y="92326"/>
                  </a:moveTo>
                  <a:lnTo>
                    <a:pt x="98063" y="92326"/>
                  </a:lnTo>
                  <a:lnTo>
                    <a:pt x="98063" y="0"/>
                  </a:lnTo>
                  <a:lnTo>
                    <a:pt x="0" y="0"/>
                  </a:lnTo>
                  <a:lnTo>
                    <a:pt x="0" y="92326"/>
                  </a:lnTo>
                  <a:close/>
                </a:path>
              </a:pathLst>
            </a:custGeom>
            <a:solidFill>
              <a:srgbClr val="FFFFFF"/>
            </a:solidFill>
          </p:spPr>
          <p:txBody>
            <a:bodyPr wrap="square" lIns="0" tIns="0" rIns="0" bIns="0" rtlCol="0"/>
            <a:lstStyle/>
            <a:p>
              <a:endParaRPr/>
            </a:p>
          </p:txBody>
        </p:sp>
        <p:sp>
          <p:nvSpPr>
            <p:cNvPr id="201" name="object 201"/>
            <p:cNvSpPr/>
            <p:nvPr/>
          </p:nvSpPr>
          <p:spPr>
            <a:xfrm>
              <a:off x="2145525" y="2328011"/>
              <a:ext cx="882650" cy="187960"/>
            </a:xfrm>
            <a:custGeom>
              <a:avLst/>
              <a:gdLst/>
              <a:ahLst/>
              <a:cxnLst/>
              <a:rect l="l" t="t" r="r" b="b"/>
              <a:pathLst>
                <a:path w="882650" h="187960">
                  <a:moveTo>
                    <a:pt x="193332" y="92329"/>
                  </a:moveTo>
                  <a:lnTo>
                    <a:pt x="0" y="92329"/>
                  </a:lnTo>
                  <a:lnTo>
                    <a:pt x="0" y="187350"/>
                  </a:lnTo>
                  <a:lnTo>
                    <a:pt x="193332" y="187350"/>
                  </a:lnTo>
                  <a:lnTo>
                    <a:pt x="193332" y="92329"/>
                  </a:lnTo>
                  <a:close/>
                </a:path>
                <a:path w="882650" h="187960">
                  <a:moveTo>
                    <a:pt x="882370" y="0"/>
                  </a:moveTo>
                  <a:lnTo>
                    <a:pt x="585584" y="0"/>
                  </a:lnTo>
                  <a:lnTo>
                    <a:pt x="585584" y="95021"/>
                  </a:lnTo>
                  <a:lnTo>
                    <a:pt x="882370" y="95034"/>
                  </a:lnTo>
                  <a:lnTo>
                    <a:pt x="882370" y="0"/>
                  </a:lnTo>
                  <a:close/>
                </a:path>
              </a:pathLst>
            </a:custGeom>
            <a:solidFill>
              <a:srgbClr val="000000"/>
            </a:solidFill>
          </p:spPr>
          <p:txBody>
            <a:bodyPr wrap="square" lIns="0" tIns="0" rIns="0" bIns="0" rtlCol="0"/>
            <a:lstStyle/>
            <a:p>
              <a:endParaRPr/>
            </a:p>
          </p:txBody>
        </p:sp>
        <p:sp>
          <p:nvSpPr>
            <p:cNvPr id="202" name="object 202"/>
            <p:cNvSpPr/>
            <p:nvPr/>
          </p:nvSpPr>
          <p:spPr>
            <a:xfrm>
              <a:off x="2338864" y="2420336"/>
              <a:ext cx="98425" cy="92710"/>
            </a:xfrm>
            <a:custGeom>
              <a:avLst/>
              <a:gdLst/>
              <a:ahLst/>
              <a:cxnLst/>
              <a:rect l="l" t="t" r="r" b="b"/>
              <a:pathLst>
                <a:path w="98425" h="92710">
                  <a:moveTo>
                    <a:pt x="0" y="92313"/>
                  </a:moveTo>
                  <a:lnTo>
                    <a:pt x="98063" y="92313"/>
                  </a:lnTo>
                  <a:lnTo>
                    <a:pt x="98063" y="0"/>
                  </a:lnTo>
                  <a:lnTo>
                    <a:pt x="0" y="0"/>
                  </a:lnTo>
                  <a:lnTo>
                    <a:pt x="0" y="92313"/>
                  </a:lnTo>
                  <a:close/>
                </a:path>
              </a:pathLst>
            </a:custGeom>
            <a:solidFill>
              <a:srgbClr val="FFFFFF"/>
            </a:solidFill>
          </p:spPr>
          <p:txBody>
            <a:bodyPr wrap="square" lIns="0" tIns="0" rIns="0" bIns="0" rtlCol="0"/>
            <a:lstStyle/>
            <a:p>
              <a:endParaRPr/>
            </a:p>
          </p:txBody>
        </p:sp>
        <p:sp>
          <p:nvSpPr>
            <p:cNvPr id="203" name="object 203"/>
            <p:cNvSpPr/>
            <p:nvPr/>
          </p:nvSpPr>
          <p:spPr>
            <a:xfrm>
              <a:off x="2436928" y="2420336"/>
              <a:ext cx="98425" cy="92710"/>
            </a:xfrm>
            <a:custGeom>
              <a:avLst/>
              <a:gdLst/>
              <a:ahLst/>
              <a:cxnLst/>
              <a:rect l="l" t="t" r="r" b="b"/>
              <a:pathLst>
                <a:path w="98425" h="92710">
                  <a:moveTo>
                    <a:pt x="0" y="92313"/>
                  </a:moveTo>
                  <a:lnTo>
                    <a:pt x="98057" y="92313"/>
                  </a:lnTo>
                  <a:lnTo>
                    <a:pt x="98057" y="0"/>
                  </a:lnTo>
                  <a:lnTo>
                    <a:pt x="0" y="0"/>
                  </a:lnTo>
                  <a:lnTo>
                    <a:pt x="0" y="92313"/>
                  </a:lnTo>
                  <a:close/>
                </a:path>
              </a:pathLst>
            </a:custGeom>
            <a:solidFill>
              <a:srgbClr val="000000"/>
            </a:solidFill>
          </p:spPr>
          <p:txBody>
            <a:bodyPr wrap="square" lIns="0" tIns="0" rIns="0" bIns="0" rtlCol="0"/>
            <a:lstStyle/>
            <a:p>
              <a:endParaRPr/>
            </a:p>
          </p:txBody>
        </p:sp>
        <p:sp>
          <p:nvSpPr>
            <p:cNvPr id="204" name="object 204"/>
            <p:cNvSpPr/>
            <p:nvPr/>
          </p:nvSpPr>
          <p:spPr>
            <a:xfrm>
              <a:off x="2534985" y="2420336"/>
              <a:ext cx="98425" cy="92710"/>
            </a:xfrm>
            <a:custGeom>
              <a:avLst/>
              <a:gdLst/>
              <a:ahLst/>
              <a:cxnLst/>
              <a:rect l="l" t="t" r="r" b="b"/>
              <a:pathLst>
                <a:path w="98425" h="92710">
                  <a:moveTo>
                    <a:pt x="0" y="92313"/>
                  </a:moveTo>
                  <a:lnTo>
                    <a:pt x="98063" y="92313"/>
                  </a:lnTo>
                  <a:lnTo>
                    <a:pt x="98063" y="0"/>
                  </a:lnTo>
                  <a:lnTo>
                    <a:pt x="0" y="0"/>
                  </a:lnTo>
                  <a:lnTo>
                    <a:pt x="0" y="92313"/>
                  </a:lnTo>
                  <a:close/>
                </a:path>
              </a:pathLst>
            </a:custGeom>
            <a:solidFill>
              <a:srgbClr val="FFFFFF"/>
            </a:solidFill>
          </p:spPr>
          <p:txBody>
            <a:bodyPr wrap="square" lIns="0" tIns="0" rIns="0" bIns="0" rtlCol="0"/>
            <a:lstStyle/>
            <a:p>
              <a:endParaRPr/>
            </a:p>
          </p:txBody>
        </p:sp>
        <p:sp>
          <p:nvSpPr>
            <p:cNvPr id="205" name="object 205"/>
            <p:cNvSpPr/>
            <p:nvPr/>
          </p:nvSpPr>
          <p:spPr>
            <a:xfrm>
              <a:off x="2145525" y="2420340"/>
              <a:ext cx="882650" cy="187960"/>
            </a:xfrm>
            <a:custGeom>
              <a:avLst/>
              <a:gdLst/>
              <a:ahLst/>
              <a:cxnLst/>
              <a:rect l="l" t="t" r="r" b="b"/>
              <a:pathLst>
                <a:path w="882650" h="187960">
                  <a:moveTo>
                    <a:pt x="294182" y="92316"/>
                  </a:moveTo>
                  <a:lnTo>
                    <a:pt x="0" y="92316"/>
                  </a:lnTo>
                  <a:lnTo>
                    <a:pt x="0" y="184632"/>
                  </a:lnTo>
                  <a:lnTo>
                    <a:pt x="0" y="187337"/>
                  </a:lnTo>
                  <a:lnTo>
                    <a:pt x="294182" y="187337"/>
                  </a:lnTo>
                  <a:lnTo>
                    <a:pt x="294182" y="184632"/>
                  </a:lnTo>
                  <a:lnTo>
                    <a:pt x="294182" y="92316"/>
                  </a:lnTo>
                  <a:close/>
                </a:path>
                <a:path w="882650" h="187960">
                  <a:moveTo>
                    <a:pt x="882370" y="0"/>
                  </a:moveTo>
                  <a:lnTo>
                    <a:pt x="487514" y="0"/>
                  </a:lnTo>
                  <a:lnTo>
                    <a:pt x="487514" y="95021"/>
                  </a:lnTo>
                  <a:lnTo>
                    <a:pt x="882370" y="95021"/>
                  </a:lnTo>
                  <a:lnTo>
                    <a:pt x="882370" y="0"/>
                  </a:lnTo>
                  <a:close/>
                </a:path>
              </a:pathLst>
            </a:custGeom>
            <a:solidFill>
              <a:srgbClr val="000000"/>
            </a:solidFill>
          </p:spPr>
          <p:txBody>
            <a:bodyPr wrap="square" lIns="0" tIns="0" rIns="0" bIns="0" rtlCol="0"/>
            <a:lstStyle/>
            <a:p>
              <a:endParaRPr/>
            </a:p>
          </p:txBody>
        </p:sp>
        <p:sp>
          <p:nvSpPr>
            <p:cNvPr id="206" name="object 206"/>
            <p:cNvSpPr/>
            <p:nvPr/>
          </p:nvSpPr>
          <p:spPr>
            <a:xfrm>
              <a:off x="2436928" y="2512650"/>
              <a:ext cx="98425" cy="92710"/>
            </a:xfrm>
            <a:custGeom>
              <a:avLst/>
              <a:gdLst/>
              <a:ahLst/>
              <a:cxnLst/>
              <a:rect l="l" t="t" r="r" b="b"/>
              <a:pathLst>
                <a:path w="98425" h="92710">
                  <a:moveTo>
                    <a:pt x="0" y="92313"/>
                  </a:moveTo>
                  <a:lnTo>
                    <a:pt x="98057" y="92313"/>
                  </a:lnTo>
                  <a:lnTo>
                    <a:pt x="98057" y="0"/>
                  </a:lnTo>
                  <a:lnTo>
                    <a:pt x="0" y="0"/>
                  </a:lnTo>
                  <a:lnTo>
                    <a:pt x="0" y="92313"/>
                  </a:lnTo>
                  <a:close/>
                </a:path>
              </a:pathLst>
            </a:custGeom>
            <a:solidFill>
              <a:srgbClr val="FFFFFF"/>
            </a:solidFill>
          </p:spPr>
          <p:txBody>
            <a:bodyPr wrap="square" lIns="0" tIns="0" rIns="0" bIns="0" rtlCol="0"/>
            <a:lstStyle/>
            <a:p>
              <a:endParaRPr/>
            </a:p>
          </p:txBody>
        </p:sp>
        <p:sp>
          <p:nvSpPr>
            <p:cNvPr id="207" name="object 207"/>
            <p:cNvSpPr/>
            <p:nvPr/>
          </p:nvSpPr>
          <p:spPr>
            <a:xfrm>
              <a:off x="2145525" y="2512656"/>
              <a:ext cx="882650" cy="187960"/>
            </a:xfrm>
            <a:custGeom>
              <a:avLst/>
              <a:gdLst/>
              <a:ahLst/>
              <a:cxnLst/>
              <a:rect l="l" t="t" r="r" b="b"/>
              <a:pathLst>
                <a:path w="882650" h="187960">
                  <a:moveTo>
                    <a:pt x="193332" y="92316"/>
                  </a:moveTo>
                  <a:lnTo>
                    <a:pt x="0" y="92316"/>
                  </a:lnTo>
                  <a:lnTo>
                    <a:pt x="0" y="184632"/>
                  </a:lnTo>
                  <a:lnTo>
                    <a:pt x="0" y="187337"/>
                  </a:lnTo>
                  <a:lnTo>
                    <a:pt x="193332" y="187337"/>
                  </a:lnTo>
                  <a:lnTo>
                    <a:pt x="193332" y="184632"/>
                  </a:lnTo>
                  <a:lnTo>
                    <a:pt x="193332" y="92316"/>
                  </a:lnTo>
                  <a:close/>
                </a:path>
                <a:path w="882650" h="187960">
                  <a:moveTo>
                    <a:pt x="882370" y="0"/>
                  </a:moveTo>
                  <a:lnTo>
                    <a:pt x="389458" y="0"/>
                  </a:lnTo>
                  <a:lnTo>
                    <a:pt x="389458" y="92316"/>
                  </a:lnTo>
                  <a:lnTo>
                    <a:pt x="389458" y="95021"/>
                  </a:lnTo>
                  <a:lnTo>
                    <a:pt x="882370" y="95021"/>
                  </a:lnTo>
                  <a:lnTo>
                    <a:pt x="882370" y="92316"/>
                  </a:lnTo>
                  <a:lnTo>
                    <a:pt x="882370" y="0"/>
                  </a:lnTo>
                  <a:close/>
                </a:path>
              </a:pathLst>
            </a:custGeom>
            <a:solidFill>
              <a:srgbClr val="000000"/>
            </a:solidFill>
          </p:spPr>
          <p:txBody>
            <a:bodyPr wrap="square" lIns="0" tIns="0" rIns="0" bIns="0" rtlCol="0"/>
            <a:lstStyle/>
            <a:p>
              <a:endParaRPr/>
            </a:p>
          </p:txBody>
        </p:sp>
        <p:sp>
          <p:nvSpPr>
            <p:cNvPr id="208" name="object 208"/>
            <p:cNvSpPr/>
            <p:nvPr/>
          </p:nvSpPr>
          <p:spPr>
            <a:xfrm>
              <a:off x="2338864" y="2604963"/>
              <a:ext cx="98425" cy="92710"/>
            </a:xfrm>
            <a:custGeom>
              <a:avLst/>
              <a:gdLst/>
              <a:ahLst/>
              <a:cxnLst/>
              <a:rect l="l" t="t" r="r" b="b"/>
              <a:pathLst>
                <a:path w="98425" h="92710">
                  <a:moveTo>
                    <a:pt x="0" y="92313"/>
                  </a:moveTo>
                  <a:lnTo>
                    <a:pt x="98063" y="92313"/>
                  </a:lnTo>
                  <a:lnTo>
                    <a:pt x="98063" y="0"/>
                  </a:lnTo>
                  <a:lnTo>
                    <a:pt x="0" y="0"/>
                  </a:lnTo>
                  <a:lnTo>
                    <a:pt x="0" y="92313"/>
                  </a:lnTo>
                  <a:close/>
                </a:path>
              </a:pathLst>
            </a:custGeom>
            <a:solidFill>
              <a:srgbClr val="FFFFFF"/>
            </a:solidFill>
          </p:spPr>
          <p:txBody>
            <a:bodyPr wrap="square" lIns="0" tIns="0" rIns="0" bIns="0" rtlCol="0"/>
            <a:lstStyle/>
            <a:p>
              <a:endParaRPr/>
            </a:p>
          </p:txBody>
        </p:sp>
        <p:sp>
          <p:nvSpPr>
            <p:cNvPr id="209" name="object 209"/>
            <p:cNvSpPr/>
            <p:nvPr/>
          </p:nvSpPr>
          <p:spPr>
            <a:xfrm>
              <a:off x="2436928" y="2604963"/>
              <a:ext cx="98425" cy="95250"/>
            </a:xfrm>
            <a:custGeom>
              <a:avLst/>
              <a:gdLst/>
              <a:ahLst/>
              <a:cxnLst/>
              <a:rect l="l" t="t" r="r" b="b"/>
              <a:pathLst>
                <a:path w="98425" h="95250">
                  <a:moveTo>
                    <a:pt x="0" y="95022"/>
                  </a:moveTo>
                  <a:lnTo>
                    <a:pt x="98057" y="95022"/>
                  </a:lnTo>
                  <a:lnTo>
                    <a:pt x="98057" y="0"/>
                  </a:lnTo>
                  <a:lnTo>
                    <a:pt x="0" y="0"/>
                  </a:lnTo>
                  <a:lnTo>
                    <a:pt x="0" y="95022"/>
                  </a:lnTo>
                  <a:close/>
                </a:path>
              </a:pathLst>
            </a:custGeom>
            <a:solidFill>
              <a:srgbClr val="000000"/>
            </a:solidFill>
          </p:spPr>
          <p:txBody>
            <a:bodyPr wrap="square" lIns="0" tIns="0" rIns="0" bIns="0" rtlCol="0"/>
            <a:lstStyle/>
            <a:p>
              <a:endParaRPr/>
            </a:p>
          </p:txBody>
        </p:sp>
        <p:sp>
          <p:nvSpPr>
            <p:cNvPr id="210" name="object 210"/>
            <p:cNvSpPr/>
            <p:nvPr/>
          </p:nvSpPr>
          <p:spPr>
            <a:xfrm>
              <a:off x="2534985" y="2604963"/>
              <a:ext cx="98425" cy="92710"/>
            </a:xfrm>
            <a:custGeom>
              <a:avLst/>
              <a:gdLst/>
              <a:ahLst/>
              <a:cxnLst/>
              <a:rect l="l" t="t" r="r" b="b"/>
              <a:pathLst>
                <a:path w="98425" h="92710">
                  <a:moveTo>
                    <a:pt x="0" y="92313"/>
                  </a:moveTo>
                  <a:lnTo>
                    <a:pt x="98063" y="92313"/>
                  </a:lnTo>
                  <a:lnTo>
                    <a:pt x="98063" y="0"/>
                  </a:lnTo>
                  <a:lnTo>
                    <a:pt x="0" y="0"/>
                  </a:lnTo>
                  <a:lnTo>
                    <a:pt x="0" y="92313"/>
                  </a:lnTo>
                  <a:close/>
                </a:path>
              </a:pathLst>
            </a:custGeom>
            <a:solidFill>
              <a:srgbClr val="FFFFFF"/>
            </a:solidFill>
          </p:spPr>
          <p:txBody>
            <a:bodyPr wrap="square" lIns="0" tIns="0" rIns="0" bIns="0" rtlCol="0"/>
            <a:lstStyle/>
            <a:p>
              <a:endParaRPr/>
            </a:p>
          </p:txBody>
        </p:sp>
        <p:sp>
          <p:nvSpPr>
            <p:cNvPr id="211" name="object 211"/>
            <p:cNvSpPr/>
            <p:nvPr/>
          </p:nvSpPr>
          <p:spPr>
            <a:xfrm>
              <a:off x="2145525" y="2604972"/>
              <a:ext cx="882650" cy="184785"/>
            </a:xfrm>
            <a:custGeom>
              <a:avLst/>
              <a:gdLst/>
              <a:ahLst/>
              <a:cxnLst/>
              <a:rect l="l" t="t" r="r" b="b"/>
              <a:pathLst>
                <a:path w="882650" h="184785">
                  <a:moveTo>
                    <a:pt x="95275" y="92316"/>
                  </a:moveTo>
                  <a:lnTo>
                    <a:pt x="0" y="92316"/>
                  </a:lnTo>
                  <a:lnTo>
                    <a:pt x="0" y="184619"/>
                  </a:lnTo>
                  <a:lnTo>
                    <a:pt x="95275" y="184619"/>
                  </a:lnTo>
                  <a:lnTo>
                    <a:pt x="95275" y="92316"/>
                  </a:lnTo>
                  <a:close/>
                </a:path>
                <a:path w="882650" h="184785">
                  <a:moveTo>
                    <a:pt x="882370" y="0"/>
                  </a:moveTo>
                  <a:lnTo>
                    <a:pt x="487514" y="0"/>
                  </a:lnTo>
                  <a:lnTo>
                    <a:pt x="487514" y="92316"/>
                  </a:lnTo>
                  <a:lnTo>
                    <a:pt x="487514" y="95021"/>
                  </a:lnTo>
                  <a:lnTo>
                    <a:pt x="882370" y="95021"/>
                  </a:lnTo>
                  <a:lnTo>
                    <a:pt x="882370" y="92316"/>
                  </a:lnTo>
                  <a:lnTo>
                    <a:pt x="882370" y="0"/>
                  </a:lnTo>
                  <a:close/>
                </a:path>
              </a:pathLst>
            </a:custGeom>
            <a:solidFill>
              <a:srgbClr val="000000"/>
            </a:solidFill>
          </p:spPr>
          <p:txBody>
            <a:bodyPr wrap="square" lIns="0" tIns="0" rIns="0" bIns="0" rtlCol="0"/>
            <a:lstStyle/>
            <a:p>
              <a:endParaRPr/>
            </a:p>
          </p:txBody>
        </p:sp>
        <p:sp>
          <p:nvSpPr>
            <p:cNvPr id="212" name="object 212"/>
            <p:cNvSpPr/>
            <p:nvPr/>
          </p:nvSpPr>
          <p:spPr>
            <a:xfrm>
              <a:off x="2240807" y="2697277"/>
              <a:ext cx="98425" cy="92710"/>
            </a:xfrm>
            <a:custGeom>
              <a:avLst/>
              <a:gdLst/>
              <a:ahLst/>
              <a:cxnLst/>
              <a:rect l="l" t="t" r="r" b="b"/>
              <a:pathLst>
                <a:path w="98425" h="92710">
                  <a:moveTo>
                    <a:pt x="0" y="92313"/>
                  </a:moveTo>
                  <a:lnTo>
                    <a:pt x="98057" y="92313"/>
                  </a:lnTo>
                  <a:lnTo>
                    <a:pt x="98057" y="0"/>
                  </a:lnTo>
                  <a:lnTo>
                    <a:pt x="0" y="0"/>
                  </a:lnTo>
                  <a:lnTo>
                    <a:pt x="0" y="92313"/>
                  </a:lnTo>
                  <a:close/>
                </a:path>
              </a:pathLst>
            </a:custGeom>
            <a:solidFill>
              <a:srgbClr val="FFFFFF"/>
            </a:solidFill>
          </p:spPr>
          <p:txBody>
            <a:bodyPr wrap="square" lIns="0" tIns="0" rIns="0" bIns="0" rtlCol="0"/>
            <a:lstStyle/>
            <a:p>
              <a:endParaRPr/>
            </a:p>
          </p:txBody>
        </p:sp>
        <p:sp>
          <p:nvSpPr>
            <p:cNvPr id="213" name="object 213"/>
            <p:cNvSpPr/>
            <p:nvPr/>
          </p:nvSpPr>
          <p:spPr>
            <a:xfrm>
              <a:off x="2338864" y="2697277"/>
              <a:ext cx="297180" cy="95250"/>
            </a:xfrm>
            <a:custGeom>
              <a:avLst/>
              <a:gdLst/>
              <a:ahLst/>
              <a:cxnLst/>
              <a:rect l="l" t="t" r="r" b="b"/>
              <a:pathLst>
                <a:path w="297180" h="95250">
                  <a:moveTo>
                    <a:pt x="296973" y="0"/>
                  </a:moveTo>
                  <a:lnTo>
                    <a:pt x="0" y="0"/>
                  </a:lnTo>
                  <a:lnTo>
                    <a:pt x="0" y="95022"/>
                  </a:lnTo>
                  <a:lnTo>
                    <a:pt x="296973" y="95022"/>
                  </a:lnTo>
                  <a:lnTo>
                    <a:pt x="296973" y="0"/>
                  </a:lnTo>
                  <a:close/>
                </a:path>
              </a:pathLst>
            </a:custGeom>
            <a:solidFill>
              <a:srgbClr val="000000"/>
            </a:solidFill>
          </p:spPr>
          <p:txBody>
            <a:bodyPr wrap="square" lIns="0" tIns="0" rIns="0" bIns="0" rtlCol="0"/>
            <a:lstStyle/>
            <a:p>
              <a:endParaRPr/>
            </a:p>
          </p:txBody>
        </p:sp>
        <p:sp>
          <p:nvSpPr>
            <p:cNvPr id="214" name="object 214"/>
            <p:cNvSpPr/>
            <p:nvPr/>
          </p:nvSpPr>
          <p:spPr>
            <a:xfrm>
              <a:off x="2633049" y="2697277"/>
              <a:ext cx="98425" cy="92710"/>
            </a:xfrm>
            <a:custGeom>
              <a:avLst/>
              <a:gdLst/>
              <a:ahLst/>
              <a:cxnLst/>
              <a:rect l="l" t="t" r="r" b="b"/>
              <a:pathLst>
                <a:path w="98425" h="92710">
                  <a:moveTo>
                    <a:pt x="0" y="92313"/>
                  </a:moveTo>
                  <a:lnTo>
                    <a:pt x="98063" y="92313"/>
                  </a:lnTo>
                  <a:lnTo>
                    <a:pt x="98063" y="0"/>
                  </a:lnTo>
                  <a:lnTo>
                    <a:pt x="0" y="0"/>
                  </a:lnTo>
                  <a:lnTo>
                    <a:pt x="0" y="92313"/>
                  </a:lnTo>
                  <a:close/>
                </a:path>
              </a:pathLst>
            </a:custGeom>
            <a:solidFill>
              <a:srgbClr val="FFFFFF"/>
            </a:solidFill>
          </p:spPr>
          <p:txBody>
            <a:bodyPr wrap="square" lIns="0" tIns="0" rIns="0" bIns="0" rtlCol="0"/>
            <a:lstStyle/>
            <a:p>
              <a:endParaRPr/>
            </a:p>
          </p:txBody>
        </p:sp>
        <p:sp>
          <p:nvSpPr>
            <p:cNvPr id="215" name="object 215"/>
            <p:cNvSpPr/>
            <p:nvPr/>
          </p:nvSpPr>
          <p:spPr>
            <a:xfrm>
              <a:off x="2240800" y="2697289"/>
              <a:ext cx="787400" cy="187325"/>
            </a:xfrm>
            <a:custGeom>
              <a:avLst/>
              <a:gdLst/>
              <a:ahLst/>
              <a:cxnLst/>
              <a:rect l="l" t="t" r="r" b="b"/>
              <a:pathLst>
                <a:path w="787400" h="187325">
                  <a:moveTo>
                    <a:pt x="787095" y="0"/>
                  </a:moveTo>
                  <a:lnTo>
                    <a:pt x="490308" y="0"/>
                  </a:lnTo>
                  <a:lnTo>
                    <a:pt x="490308" y="92303"/>
                  </a:lnTo>
                  <a:lnTo>
                    <a:pt x="0" y="92303"/>
                  </a:lnTo>
                  <a:lnTo>
                    <a:pt x="0" y="187325"/>
                  </a:lnTo>
                  <a:lnTo>
                    <a:pt x="493102" y="187325"/>
                  </a:lnTo>
                  <a:lnTo>
                    <a:pt x="493102" y="95021"/>
                  </a:lnTo>
                  <a:lnTo>
                    <a:pt x="787095" y="95021"/>
                  </a:lnTo>
                  <a:lnTo>
                    <a:pt x="787095" y="92303"/>
                  </a:lnTo>
                  <a:lnTo>
                    <a:pt x="787095" y="0"/>
                  </a:lnTo>
                  <a:close/>
                </a:path>
              </a:pathLst>
            </a:custGeom>
            <a:solidFill>
              <a:srgbClr val="000000"/>
            </a:solidFill>
          </p:spPr>
          <p:txBody>
            <a:bodyPr wrap="square" lIns="0" tIns="0" rIns="0" bIns="0" rtlCol="0"/>
            <a:lstStyle/>
            <a:p>
              <a:endParaRPr/>
            </a:p>
          </p:txBody>
        </p:sp>
        <p:sp>
          <p:nvSpPr>
            <p:cNvPr id="216" name="object 216"/>
            <p:cNvSpPr/>
            <p:nvPr/>
          </p:nvSpPr>
          <p:spPr>
            <a:xfrm>
              <a:off x="2731112" y="2789591"/>
              <a:ext cx="98425" cy="92710"/>
            </a:xfrm>
            <a:custGeom>
              <a:avLst/>
              <a:gdLst/>
              <a:ahLst/>
              <a:cxnLst/>
              <a:rect l="l" t="t" r="r" b="b"/>
              <a:pathLst>
                <a:path w="98425" h="92710">
                  <a:moveTo>
                    <a:pt x="0" y="92164"/>
                  </a:moveTo>
                  <a:lnTo>
                    <a:pt x="97907" y="92164"/>
                  </a:lnTo>
                  <a:lnTo>
                    <a:pt x="97907" y="0"/>
                  </a:lnTo>
                  <a:lnTo>
                    <a:pt x="0" y="0"/>
                  </a:lnTo>
                  <a:lnTo>
                    <a:pt x="0" y="92164"/>
                  </a:lnTo>
                  <a:close/>
                </a:path>
              </a:pathLst>
            </a:custGeom>
            <a:solidFill>
              <a:srgbClr val="FFFFFF"/>
            </a:solidFill>
          </p:spPr>
          <p:txBody>
            <a:bodyPr wrap="square" lIns="0" tIns="0" rIns="0" bIns="0" rtlCol="0"/>
            <a:lstStyle/>
            <a:p>
              <a:endParaRPr/>
            </a:p>
          </p:txBody>
        </p:sp>
        <p:sp>
          <p:nvSpPr>
            <p:cNvPr id="217" name="object 217"/>
            <p:cNvSpPr/>
            <p:nvPr/>
          </p:nvSpPr>
          <p:spPr>
            <a:xfrm>
              <a:off x="2145525" y="2789592"/>
              <a:ext cx="882650" cy="280035"/>
            </a:xfrm>
            <a:custGeom>
              <a:avLst/>
              <a:gdLst/>
              <a:ahLst/>
              <a:cxnLst/>
              <a:rect l="l" t="t" r="r" b="b"/>
              <a:pathLst>
                <a:path w="882650" h="280035">
                  <a:moveTo>
                    <a:pt x="882370" y="0"/>
                  </a:moveTo>
                  <a:lnTo>
                    <a:pt x="683488" y="0"/>
                  </a:lnTo>
                  <a:lnTo>
                    <a:pt x="683488" y="92163"/>
                  </a:lnTo>
                  <a:lnTo>
                    <a:pt x="0" y="92163"/>
                  </a:lnTo>
                  <a:lnTo>
                    <a:pt x="0" y="279501"/>
                  </a:lnTo>
                  <a:lnTo>
                    <a:pt x="882370" y="279501"/>
                  </a:lnTo>
                  <a:lnTo>
                    <a:pt x="882370" y="95021"/>
                  </a:lnTo>
                  <a:lnTo>
                    <a:pt x="882370" y="92163"/>
                  </a:lnTo>
                  <a:lnTo>
                    <a:pt x="882370" y="0"/>
                  </a:lnTo>
                  <a:close/>
                </a:path>
              </a:pathLst>
            </a:custGeom>
            <a:solidFill>
              <a:srgbClr val="000000"/>
            </a:solidFill>
          </p:spPr>
          <p:txBody>
            <a:bodyPr wrap="square" lIns="0" tIns="0" rIns="0" bIns="0" rtlCol="0"/>
            <a:lstStyle/>
            <a:p>
              <a:endParaRPr/>
            </a:p>
          </p:txBody>
        </p:sp>
        <p:sp>
          <p:nvSpPr>
            <p:cNvPr id="218" name="object 218"/>
            <p:cNvSpPr/>
            <p:nvPr/>
          </p:nvSpPr>
          <p:spPr>
            <a:xfrm>
              <a:off x="2144140"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19" name="object 219"/>
            <p:cNvSpPr/>
            <p:nvPr/>
          </p:nvSpPr>
          <p:spPr>
            <a:xfrm>
              <a:off x="2142743" y="2235740"/>
              <a:ext cx="3175" cy="833755"/>
            </a:xfrm>
            <a:custGeom>
              <a:avLst/>
              <a:gdLst/>
              <a:ahLst/>
              <a:cxnLst/>
              <a:rect l="l" t="t" r="r" b="b"/>
              <a:pathLst>
                <a:path w="3175" h="833755">
                  <a:moveTo>
                    <a:pt x="2792" y="833351"/>
                  </a:moveTo>
                  <a:lnTo>
                    <a:pt x="2792" y="0"/>
                  </a:lnTo>
                  <a:lnTo>
                    <a:pt x="0" y="0"/>
                  </a:lnTo>
                  <a:lnTo>
                    <a:pt x="0" y="833351"/>
                  </a:lnTo>
                  <a:lnTo>
                    <a:pt x="2792" y="833351"/>
                  </a:lnTo>
                  <a:close/>
                </a:path>
              </a:pathLst>
            </a:custGeom>
            <a:solidFill>
              <a:srgbClr val="BEBEBE"/>
            </a:solidFill>
          </p:spPr>
          <p:txBody>
            <a:bodyPr wrap="square" lIns="0" tIns="0" rIns="0" bIns="0" rtlCol="0"/>
            <a:lstStyle/>
            <a:p>
              <a:endParaRPr/>
            </a:p>
          </p:txBody>
        </p:sp>
        <p:sp>
          <p:nvSpPr>
            <p:cNvPr id="220" name="object 220"/>
            <p:cNvSpPr/>
            <p:nvPr/>
          </p:nvSpPr>
          <p:spPr>
            <a:xfrm>
              <a:off x="2242202"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21" name="object 221"/>
            <p:cNvSpPr/>
            <p:nvPr/>
          </p:nvSpPr>
          <p:spPr>
            <a:xfrm>
              <a:off x="2240807" y="2235740"/>
              <a:ext cx="3175" cy="833755"/>
            </a:xfrm>
            <a:custGeom>
              <a:avLst/>
              <a:gdLst/>
              <a:ahLst/>
              <a:cxnLst/>
              <a:rect l="l" t="t" r="r" b="b"/>
              <a:pathLst>
                <a:path w="3175" h="833755">
                  <a:moveTo>
                    <a:pt x="0" y="833351"/>
                  </a:moveTo>
                  <a:lnTo>
                    <a:pt x="2793" y="833351"/>
                  </a:lnTo>
                  <a:lnTo>
                    <a:pt x="2792" y="0"/>
                  </a:lnTo>
                  <a:lnTo>
                    <a:pt x="0" y="0"/>
                  </a:lnTo>
                  <a:lnTo>
                    <a:pt x="0" y="833351"/>
                  </a:lnTo>
                  <a:close/>
                </a:path>
              </a:pathLst>
            </a:custGeom>
            <a:solidFill>
              <a:srgbClr val="BEBEBE"/>
            </a:solidFill>
          </p:spPr>
          <p:txBody>
            <a:bodyPr wrap="square" lIns="0" tIns="0" rIns="0" bIns="0" rtlCol="0"/>
            <a:lstStyle/>
            <a:p>
              <a:endParaRPr/>
            </a:p>
          </p:txBody>
        </p:sp>
        <p:sp>
          <p:nvSpPr>
            <p:cNvPr id="222" name="object 222"/>
            <p:cNvSpPr/>
            <p:nvPr/>
          </p:nvSpPr>
          <p:spPr>
            <a:xfrm>
              <a:off x="2340265"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23" name="object 223"/>
            <p:cNvSpPr/>
            <p:nvPr/>
          </p:nvSpPr>
          <p:spPr>
            <a:xfrm>
              <a:off x="2338864" y="2235740"/>
              <a:ext cx="3175" cy="833755"/>
            </a:xfrm>
            <a:custGeom>
              <a:avLst/>
              <a:gdLst/>
              <a:ahLst/>
              <a:cxnLst/>
              <a:rect l="l" t="t" r="r" b="b"/>
              <a:pathLst>
                <a:path w="3175" h="833755">
                  <a:moveTo>
                    <a:pt x="0" y="833351"/>
                  </a:moveTo>
                  <a:lnTo>
                    <a:pt x="2793" y="833351"/>
                  </a:lnTo>
                  <a:lnTo>
                    <a:pt x="2792" y="0"/>
                  </a:lnTo>
                  <a:lnTo>
                    <a:pt x="0" y="0"/>
                  </a:lnTo>
                  <a:lnTo>
                    <a:pt x="0" y="833351"/>
                  </a:lnTo>
                  <a:close/>
                </a:path>
              </a:pathLst>
            </a:custGeom>
            <a:solidFill>
              <a:srgbClr val="BEBEBE"/>
            </a:solidFill>
          </p:spPr>
          <p:txBody>
            <a:bodyPr wrap="square" lIns="0" tIns="0" rIns="0" bIns="0" rtlCol="0"/>
            <a:lstStyle/>
            <a:p>
              <a:endParaRPr/>
            </a:p>
          </p:txBody>
        </p:sp>
        <p:sp>
          <p:nvSpPr>
            <p:cNvPr id="224" name="object 224"/>
            <p:cNvSpPr/>
            <p:nvPr/>
          </p:nvSpPr>
          <p:spPr>
            <a:xfrm>
              <a:off x="2438322"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25" name="object 225"/>
            <p:cNvSpPr/>
            <p:nvPr/>
          </p:nvSpPr>
          <p:spPr>
            <a:xfrm>
              <a:off x="2436928" y="2235740"/>
              <a:ext cx="3175" cy="833755"/>
            </a:xfrm>
            <a:custGeom>
              <a:avLst/>
              <a:gdLst/>
              <a:ahLst/>
              <a:cxnLst/>
              <a:rect l="l" t="t" r="r" b="b"/>
              <a:pathLst>
                <a:path w="3175" h="833755">
                  <a:moveTo>
                    <a:pt x="0" y="833351"/>
                  </a:moveTo>
                  <a:lnTo>
                    <a:pt x="2793" y="833351"/>
                  </a:lnTo>
                  <a:lnTo>
                    <a:pt x="2792" y="0"/>
                  </a:lnTo>
                  <a:lnTo>
                    <a:pt x="0" y="0"/>
                  </a:lnTo>
                  <a:lnTo>
                    <a:pt x="0" y="833351"/>
                  </a:lnTo>
                  <a:close/>
                </a:path>
              </a:pathLst>
            </a:custGeom>
            <a:solidFill>
              <a:srgbClr val="BEBEBE"/>
            </a:solidFill>
          </p:spPr>
          <p:txBody>
            <a:bodyPr wrap="square" lIns="0" tIns="0" rIns="0" bIns="0" rtlCol="0"/>
            <a:lstStyle/>
            <a:p>
              <a:endParaRPr/>
            </a:p>
          </p:txBody>
        </p:sp>
        <p:sp>
          <p:nvSpPr>
            <p:cNvPr id="226" name="object 226"/>
            <p:cNvSpPr/>
            <p:nvPr/>
          </p:nvSpPr>
          <p:spPr>
            <a:xfrm>
              <a:off x="2536386"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27" name="object 227"/>
            <p:cNvSpPr/>
            <p:nvPr/>
          </p:nvSpPr>
          <p:spPr>
            <a:xfrm>
              <a:off x="2534985" y="2235740"/>
              <a:ext cx="3175" cy="833755"/>
            </a:xfrm>
            <a:custGeom>
              <a:avLst/>
              <a:gdLst/>
              <a:ahLst/>
              <a:cxnLst/>
              <a:rect l="l" t="t" r="r" b="b"/>
              <a:pathLst>
                <a:path w="3175" h="833755">
                  <a:moveTo>
                    <a:pt x="0" y="833351"/>
                  </a:moveTo>
                  <a:lnTo>
                    <a:pt x="2793" y="833351"/>
                  </a:lnTo>
                  <a:lnTo>
                    <a:pt x="2792" y="0"/>
                  </a:lnTo>
                  <a:lnTo>
                    <a:pt x="0" y="0"/>
                  </a:lnTo>
                  <a:lnTo>
                    <a:pt x="0" y="833351"/>
                  </a:lnTo>
                  <a:close/>
                </a:path>
              </a:pathLst>
            </a:custGeom>
            <a:solidFill>
              <a:srgbClr val="BEBEBE"/>
            </a:solidFill>
          </p:spPr>
          <p:txBody>
            <a:bodyPr wrap="square" lIns="0" tIns="0" rIns="0" bIns="0" rtlCol="0"/>
            <a:lstStyle/>
            <a:p>
              <a:endParaRPr/>
            </a:p>
          </p:txBody>
        </p:sp>
        <p:sp>
          <p:nvSpPr>
            <p:cNvPr id="228" name="object 228"/>
            <p:cNvSpPr/>
            <p:nvPr/>
          </p:nvSpPr>
          <p:spPr>
            <a:xfrm>
              <a:off x="2634443"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29" name="object 229"/>
            <p:cNvSpPr/>
            <p:nvPr/>
          </p:nvSpPr>
          <p:spPr>
            <a:xfrm>
              <a:off x="2633049" y="2235740"/>
              <a:ext cx="3175" cy="833755"/>
            </a:xfrm>
            <a:custGeom>
              <a:avLst/>
              <a:gdLst/>
              <a:ahLst/>
              <a:cxnLst/>
              <a:rect l="l" t="t" r="r" b="b"/>
              <a:pathLst>
                <a:path w="3175" h="833755">
                  <a:moveTo>
                    <a:pt x="0" y="833351"/>
                  </a:moveTo>
                  <a:lnTo>
                    <a:pt x="2793" y="833351"/>
                  </a:lnTo>
                  <a:lnTo>
                    <a:pt x="2792" y="0"/>
                  </a:lnTo>
                  <a:lnTo>
                    <a:pt x="0" y="0"/>
                  </a:lnTo>
                  <a:lnTo>
                    <a:pt x="0" y="833351"/>
                  </a:lnTo>
                  <a:close/>
                </a:path>
              </a:pathLst>
            </a:custGeom>
            <a:solidFill>
              <a:srgbClr val="BEBEBE"/>
            </a:solidFill>
          </p:spPr>
          <p:txBody>
            <a:bodyPr wrap="square" lIns="0" tIns="0" rIns="0" bIns="0" rtlCol="0"/>
            <a:lstStyle/>
            <a:p>
              <a:endParaRPr/>
            </a:p>
          </p:txBody>
        </p:sp>
        <p:sp>
          <p:nvSpPr>
            <p:cNvPr id="230" name="object 230"/>
            <p:cNvSpPr/>
            <p:nvPr/>
          </p:nvSpPr>
          <p:spPr>
            <a:xfrm>
              <a:off x="2732507"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31" name="object 231"/>
            <p:cNvSpPr/>
            <p:nvPr/>
          </p:nvSpPr>
          <p:spPr>
            <a:xfrm>
              <a:off x="2731112" y="2235740"/>
              <a:ext cx="3175" cy="833755"/>
            </a:xfrm>
            <a:custGeom>
              <a:avLst/>
              <a:gdLst/>
              <a:ahLst/>
              <a:cxnLst/>
              <a:rect l="l" t="t" r="r" b="b"/>
              <a:pathLst>
                <a:path w="3175" h="833755">
                  <a:moveTo>
                    <a:pt x="0" y="833351"/>
                  </a:moveTo>
                  <a:lnTo>
                    <a:pt x="2793" y="833351"/>
                  </a:lnTo>
                  <a:lnTo>
                    <a:pt x="2792" y="0"/>
                  </a:lnTo>
                  <a:lnTo>
                    <a:pt x="0" y="0"/>
                  </a:lnTo>
                  <a:lnTo>
                    <a:pt x="0" y="833351"/>
                  </a:lnTo>
                  <a:close/>
                </a:path>
              </a:pathLst>
            </a:custGeom>
            <a:solidFill>
              <a:srgbClr val="BEBEBE"/>
            </a:solidFill>
          </p:spPr>
          <p:txBody>
            <a:bodyPr wrap="square" lIns="0" tIns="0" rIns="0" bIns="0" rtlCol="0"/>
            <a:lstStyle/>
            <a:p>
              <a:endParaRPr/>
            </a:p>
          </p:txBody>
        </p:sp>
        <p:sp>
          <p:nvSpPr>
            <p:cNvPr id="232" name="object 232"/>
            <p:cNvSpPr/>
            <p:nvPr/>
          </p:nvSpPr>
          <p:spPr>
            <a:xfrm>
              <a:off x="2830388"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33" name="object 233"/>
            <p:cNvSpPr/>
            <p:nvPr/>
          </p:nvSpPr>
          <p:spPr>
            <a:xfrm>
              <a:off x="2829019" y="2235740"/>
              <a:ext cx="3175" cy="833755"/>
            </a:xfrm>
            <a:custGeom>
              <a:avLst/>
              <a:gdLst/>
              <a:ahLst/>
              <a:cxnLst/>
              <a:rect l="l" t="t" r="r" b="b"/>
              <a:pathLst>
                <a:path w="3175" h="833755">
                  <a:moveTo>
                    <a:pt x="0" y="833351"/>
                  </a:moveTo>
                  <a:lnTo>
                    <a:pt x="2948" y="833351"/>
                  </a:lnTo>
                  <a:lnTo>
                    <a:pt x="2948" y="0"/>
                  </a:lnTo>
                  <a:lnTo>
                    <a:pt x="0" y="0"/>
                  </a:lnTo>
                  <a:lnTo>
                    <a:pt x="0" y="833351"/>
                  </a:lnTo>
                  <a:close/>
                </a:path>
              </a:pathLst>
            </a:custGeom>
            <a:solidFill>
              <a:srgbClr val="BEBEBE"/>
            </a:solidFill>
          </p:spPr>
          <p:txBody>
            <a:bodyPr wrap="square" lIns="0" tIns="0" rIns="0" bIns="0" rtlCol="0"/>
            <a:lstStyle/>
            <a:p>
              <a:endParaRPr/>
            </a:p>
          </p:txBody>
        </p:sp>
        <p:sp>
          <p:nvSpPr>
            <p:cNvPr id="234" name="object 234"/>
            <p:cNvSpPr/>
            <p:nvPr/>
          </p:nvSpPr>
          <p:spPr>
            <a:xfrm>
              <a:off x="2928465"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35" name="object 235"/>
            <p:cNvSpPr/>
            <p:nvPr/>
          </p:nvSpPr>
          <p:spPr>
            <a:xfrm>
              <a:off x="2927096" y="2235740"/>
              <a:ext cx="3175" cy="833755"/>
            </a:xfrm>
            <a:custGeom>
              <a:avLst/>
              <a:gdLst/>
              <a:ahLst/>
              <a:cxnLst/>
              <a:rect l="l" t="t" r="r" b="b"/>
              <a:pathLst>
                <a:path w="3175" h="833755">
                  <a:moveTo>
                    <a:pt x="0" y="833351"/>
                  </a:moveTo>
                  <a:lnTo>
                    <a:pt x="2793" y="833351"/>
                  </a:lnTo>
                  <a:lnTo>
                    <a:pt x="2792" y="0"/>
                  </a:lnTo>
                  <a:lnTo>
                    <a:pt x="0" y="0"/>
                  </a:lnTo>
                  <a:lnTo>
                    <a:pt x="0" y="833351"/>
                  </a:lnTo>
                  <a:close/>
                </a:path>
              </a:pathLst>
            </a:custGeom>
            <a:solidFill>
              <a:srgbClr val="BEBEBE"/>
            </a:solidFill>
          </p:spPr>
          <p:txBody>
            <a:bodyPr wrap="square" lIns="0" tIns="0" rIns="0" bIns="0" rtlCol="0"/>
            <a:lstStyle/>
            <a:p>
              <a:endParaRPr/>
            </a:p>
          </p:txBody>
        </p:sp>
        <p:sp>
          <p:nvSpPr>
            <p:cNvPr id="236" name="object 236"/>
            <p:cNvSpPr/>
            <p:nvPr/>
          </p:nvSpPr>
          <p:spPr>
            <a:xfrm>
              <a:off x="3026541" y="2237066"/>
              <a:ext cx="0" cy="833755"/>
            </a:xfrm>
            <a:custGeom>
              <a:avLst/>
              <a:gdLst/>
              <a:ahLst/>
              <a:cxnLst/>
              <a:rect l="l" t="t" r="r" b="b"/>
              <a:pathLst>
                <a:path h="833755">
                  <a:moveTo>
                    <a:pt x="0" y="0"/>
                  </a:moveTo>
                  <a:lnTo>
                    <a:pt x="0" y="833378"/>
                  </a:lnTo>
                </a:path>
              </a:pathLst>
            </a:custGeom>
            <a:ln w="3175">
              <a:solidFill>
                <a:srgbClr val="BEBEBE"/>
              </a:solidFill>
            </a:ln>
          </p:spPr>
          <p:txBody>
            <a:bodyPr wrap="square" lIns="0" tIns="0" rIns="0" bIns="0" rtlCol="0"/>
            <a:lstStyle/>
            <a:p>
              <a:endParaRPr/>
            </a:p>
          </p:txBody>
        </p:sp>
        <p:sp>
          <p:nvSpPr>
            <p:cNvPr id="237" name="object 237"/>
            <p:cNvSpPr/>
            <p:nvPr/>
          </p:nvSpPr>
          <p:spPr>
            <a:xfrm>
              <a:off x="3025108" y="2235740"/>
              <a:ext cx="3175" cy="833755"/>
            </a:xfrm>
            <a:custGeom>
              <a:avLst/>
              <a:gdLst/>
              <a:ahLst/>
              <a:cxnLst/>
              <a:rect l="l" t="t" r="r" b="b"/>
              <a:pathLst>
                <a:path w="3175" h="833755">
                  <a:moveTo>
                    <a:pt x="0" y="833351"/>
                  </a:moveTo>
                  <a:lnTo>
                    <a:pt x="2793" y="833351"/>
                  </a:lnTo>
                  <a:lnTo>
                    <a:pt x="2792" y="0"/>
                  </a:lnTo>
                  <a:lnTo>
                    <a:pt x="0" y="0"/>
                  </a:lnTo>
                  <a:lnTo>
                    <a:pt x="0" y="833351"/>
                  </a:lnTo>
                  <a:close/>
                </a:path>
              </a:pathLst>
            </a:custGeom>
            <a:solidFill>
              <a:srgbClr val="BEBEBE"/>
            </a:solidFill>
          </p:spPr>
          <p:txBody>
            <a:bodyPr wrap="square" lIns="0" tIns="0" rIns="0" bIns="0" rtlCol="0"/>
            <a:lstStyle/>
            <a:p>
              <a:endParaRPr/>
            </a:p>
          </p:txBody>
        </p:sp>
        <p:sp>
          <p:nvSpPr>
            <p:cNvPr id="238" name="object 238"/>
            <p:cNvSpPr/>
            <p:nvPr/>
          </p:nvSpPr>
          <p:spPr>
            <a:xfrm>
              <a:off x="2144140" y="2237066"/>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39" name="object 239"/>
            <p:cNvSpPr/>
            <p:nvPr/>
          </p:nvSpPr>
          <p:spPr>
            <a:xfrm>
              <a:off x="2142743" y="2235740"/>
              <a:ext cx="885190" cy="3175"/>
            </a:xfrm>
            <a:custGeom>
              <a:avLst/>
              <a:gdLst/>
              <a:ahLst/>
              <a:cxnLst/>
              <a:rect l="l" t="t" r="r" b="b"/>
              <a:pathLst>
                <a:path w="885189" h="3175">
                  <a:moveTo>
                    <a:pt x="885166" y="0"/>
                  </a:moveTo>
                  <a:lnTo>
                    <a:pt x="0" y="0"/>
                  </a:lnTo>
                  <a:lnTo>
                    <a:pt x="0" y="2651"/>
                  </a:lnTo>
                  <a:lnTo>
                    <a:pt x="885166" y="2652"/>
                  </a:lnTo>
                  <a:lnTo>
                    <a:pt x="885166" y="0"/>
                  </a:lnTo>
                  <a:close/>
                </a:path>
              </a:pathLst>
            </a:custGeom>
            <a:solidFill>
              <a:srgbClr val="BEBEBE"/>
            </a:solidFill>
          </p:spPr>
          <p:txBody>
            <a:bodyPr wrap="square" lIns="0" tIns="0" rIns="0" bIns="0" rtlCol="0"/>
            <a:lstStyle/>
            <a:p>
              <a:endParaRPr/>
            </a:p>
          </p:txBody>
        </p:sp>
        <p:sp>
          <p:nvSpPr>
            <p:cNvPr id="240" name="object 240"/>
            <p:cNvSpPr/>
            <p:nvPr/>
          </p:nvSpPr>
          <p:spPr>
            <a:xfrm>
              <a:off x="2144140" y="2329386"/>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41" name="object 241"/>
            <p:cNvSpPr/>
            <p:nvPr/>
          </p:nvSpPr>
          <p:spPr>
            <a:xfrm>
              <a:off x="2142743" y="2328006"/>
              <a:ext cx="885190" cy="3175"/>
            </a:xfrm>
            <a:custGeom>
              <a:avLst/>
              <a:gdLst/>
              <a:ahLst/>
              <a:cxnLst/>
              <a:rect l="l" t="t" r="r" b="b"/>
              <a:pathLst>
                <a:path w="885189" h="3175">
                  <a:moveTo>
                    <a:pt x="0" y="0"/>
                  </a:moveTo>
                  <a:lnTo>
                    <a:pt x="0" y="2706"/>
                  </a:lnTo>
                  <a:lnTo>
                    <a:pt x="885166" y="2706"/>
                  </a:lnTo>
                  <a:lnTo>
                    <a:pt x="885166" y="0"/>
                  </a:lnTo>
                  <a:lnTo>
                    <a:pt x="0" y="0"/>
                  </a:lnTo>
                  <a:close/>
                </a:path>
              </a:pathLst>
            </a:custGeom>
            <a:solidFill>
              <a:srgbClr val="BEBEBE"/>
            </a:solidFill>
          </p:spPr>
          <p:txBody>
            <a:bodyPr wrap="square" lIns="0" tIns="0" rIns="0" bIns="0" rtlCol="0"/>
            <a:lstStyle/>
            <a:p>
              <a:endParaRPr/>
            </a:p>
          </p:txBody>
        </p:sp>
        <p:sp>
          <p:nvSpPr>
            <p:cNvPr id="242" name="object 242"/>
            <p:cNvSpPr/>
            <p:nvPr/>
          </p:nvSpPr>
          <p:spPr>
            <a:xfrm>
              <a:off x="2144140" y="2421706"/>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43" name="object 243"/>
            <p:cNvSpPr/>
            <p:nvPr/>
          </p:nvSpPr>
          <p:spPr>
            <a:xfrm>
              <a:off x="2142743" y="2420326"/>
              <a:ext cx="885190" cy="3175"/>
            </a:xfrm>
            <a:custGeom>
              <a:avLst/>
              <a:gdLst/>
              <a:ahLst/>
              <a:cxnLst/>
              <a:rect l="l" t="t" r="r" b="b"/>
              <a:pathLst>
                <a:path w="885189" h="3175">
                  <a:moveTo>
                    <a:pt x="0" y="0"/>
                  </a:moveTo>
                  <a:lnTo>
                    <a:pt x="0" y="2706"/>
                  </a:lnTo>
                  <a:lnTo>
                    <a:pt x="885166" y="2706"/>
                  </a:lnTo>
                  <a:lnTo>
                    <a:pt x="885166" y="0"/>
                  </a:lnTo>
                  <a:lnTo>
                    <a:pt x="0" y="0"/>
                  </a:lnTo>
                  <a:close/>
                </a:path>
              </a:pathLst>
            </a:custGeom>
            <a:solidFill>
              <a:srgbClr val="BEBEBE"/>
            </a:solidFill>
          </p:spPr>
          <p:txBody>
            <a:bodyPr wrap="square" lIns="0" tIns="0" rIns="0" bIns="0" rtlCol="0"/>
            <a:lstStyle/>
            <a:p>
              <a:endParaRPr/>
            </a:p>
          </p:txBody>
        </p:sp>
        <p:sp>
          <p:nvSpPr>
            <p:cNvPr id="244" name="object 244"/>
            <p:cNvSpPr/>
            <p:nvPr/>
          </p:nvSpPr>
          <p:spPr>
            <a:xfrm>
              <a:off x="2144140" y="2514007"/>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45" name="object 245"/>
            <p:cNvSpPr/>
            <p:nvPr/>
          </p:nvSpPr>
          <p:spPr>
            <a:xfrm>
              <a:off x="2142743" y="2512652"/>
              <a:ext cx="885190" cy="3175"/>
            </a:xfrm>
            <a:custGeom>
              <a:avLst/>
              <a:gdLst/>
              <a:ahLst/>
              <a:cxnLst/>
              <a:rect l="l" t="t" r="r" b="b"/>
              <a:pathLst>
                <a:path w="885189" h="3175">
                  <a:moveTo>
                    <a:pt x="0" y="0"/>
                  </a:moveTo>
                  <a:lnTo>
                    <a:pt x="0" y="2706"/>
                  </a:lnTo>
                  <a:lnTo>
                    <a:pt x="885166" y="2706"/>
                  </a:lnTo>
                  <a:lnTo>
                    <a:pt x="885166" y="0"/>
                  </a:lnTo>
                  <a:lnTo>
                    <a:pt x="0" y="0"/>
                  </a:lnTo>
                  <a:close/>
                </a:path>
              </a:pathLst>
            </a:custGeom>
            <a:solidFill>
              <a:srgbClr val="BEBEBE"/>
            </a:solidFill>
          </p:spPr>
          <p:txBody>
            <a:bodyPr wrap="square" lIns="0" tIns="0" rIns="0" bIns="0" rtlCol="0"/>
            <a:lstStyle/>
            <a:p>
              <a:endParaRPr/>
            </a:p>
          </p:txBody>
        </p:sp>
        <p:sp>
          <p:nvSpPr>
            <p:cNvPr id="246" name="object 246"/>
            <p:cNvSpPr/>
            <p:nvPr/>
          </p:nvSpPr>
          <p:spPr>
            <a:xfrm>
              <a:off x="2144140" y="2606321"/>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47" name="object 247"/>
            <p:cNvSpPr/>
            <p:nvPr/>
          </p:nvSpPr>
          <p:spPr>
            <a:xfrm>
              <a:off x="2142743" y="2604966"/>
              <a:ext cx="885190" cy="3175"/>
            </a:xfrm>
            <a:custGeom>
              <a:avLst/>
              <a:gdLst/>
              <a:ahLst/>
              <a:cxnLst/>
              <a:rect l="l" t="t" r="r" b="b"/>
              <a:pathLst>
                <a:path w="885189" h="3175">
                  <a:moveTo>
                    <a:pt x="0" y="0"/>
                  </a:moveTo>
                  <a:lnTo>
                    <a:pt x="0" y="2706"/>
                  </a:lnTo>
                  <a:lnTo>
                    <a:pt x="885166" y="2706"/>
                  </a:lnTo>
                  <a:lnTo>
                    <a:pt x="885166" y="0"/>
                  </a:lnTo>
                  <a:lnTo>
                    <a:pt x="0" y="0"/>
                  </a:lnTo>
                  <a:close/>
                </a:path>
              </a:pathLst>
            </a:custGeom>
            <a:solidFill>
              <a:srgbClr val="BEBEBE"/>
            </a:solidFill>
          </p:spPr>
          <p:txBody>
            <a:bodyPr wrap="square" lIns="0" tIns="0" rIns="0" bIns="0" rtlCol="0"/>
            <a:lstStyle/>
            <a:p>
              <a:endParaRPr/>
            </a:p>
          </p:txBody>
        </p:sp>
        <p:sp>
          <p:nvSpPr>
            <p:cNvPr id="248" name="object 248"/>
            <p:cNvSpPr/>
            <p:nvPr/>
          </p:nvSpPr>
          <p:spPr>
            <a:xfrm>
              <a:off x="2144140" y="2698635"/>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49" name="object 249"/>
            <p:cNvSpPr/>
            <p:nvPr/>
          </p:nvSpPr>
          <p:spPr>
            <a:xfrm>
              <a:off x="2142743" y="2697280"/>
              <a:ext cx="885190" cy="3175"/>
            </a:xfrm>
            <a:custGeom>
              <a:avLst/>
              <a:gdLst/>
              <a:ahLst/>
              <a:cxnLst/>
              <a:rect l="l" t="t" r="r" b="b"/>
              <a:pathLst>
                <a:path w="885189" h="3175">
                  <a:moveTo>
                    <a:pt x="0" y="0"/>
                  </a:moveTo>
                  <a:lnTo>
                    <a:pt x="0" y="2706"/>
                  </a:lnTo>
                  <a:lnTo>
                    <a:pt x="885166" y="2706"/>
                  </a:lnTo>
                  <a:lnTo>
                    <a:pt x="885166" y="0"/>
                  </a:lnTo>
                  <a:lnTo>
                    <a:pt x="0" y="0"/>
                  </a:lnTo>
                  <a:close/>
                </a:path>
              </a:pathLst>
            </a:custGeom>
            <a:solidFill>
              <a:srgbClr val="BEBEBE"/>
            </a:solidFill>
          </p:spPr>
          <p:txBody>
            <a:bodyPr wrap="square" lIns="0" tIns="0" rIns="0" bIns="0" rtlCol="0"/>
            <a:lstStyle/>
            <a:p>
              <a:endParaRPr/>
            </a:p>
          </p:txBody>
        </p:sp>
        <p:sp>
          <p:nvSpPr>
            <p:cNvPr id="250" name="object 250"/>
            <p:cNvSpPr/>
            <p:nvPr/>
          </p:nvSpPr>
          <p:spPr>
            <a:xfrm>
              <a:off x="2144140" y="2790948"/>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51" name="object 251"/>
            <p:cNvSpPr/>
            <p:nvPr/>
          </p:nvSpPr>
          <p:spPr>
            <a:xfrm>
              <a:off x="2142743" y="2789593"/>
              <a:ext cx="885190" cy="3175"/>
            </a:xfrm>
            <a:custGeom>
              <a:avLst/>
              <a:gdLst/>
              <a:ahLst/>
              <a:cxnLst/>
              <a:rect l="l" t="t" r="r" b="b"/>
              <a:pathLst>
                <a:path w="885189" h="3175">
                  <a:moveTo>
                    <a:pt x="0" y="0"/>
                  </a:moveTo>
                  <a:lnTo>
                    <a:pt x="0" y="2706"/>
                  </a:lnTo>
                  <a:lnTo>
                    <a:pt x="885166" y="2706"/>
                  </a:lnTo>
                  <a:lnTo>
                    <a:pt x="885166" y="0"/>
                  </a:lnTo>
                  <a:lnTo>
                    <a:pt x="0" y="0"/>
                  </a:lnTo>
                  <a:close/>
                </a:path>
              </a:pathLst>
            </a:custGeom>
            <a:solidFill>
              <a:srgbClr val="BEBEBE"/>
            </a:solidFill>
          </p:spPr>
          <p:txBody>
            <a:bodyPr wrap="square" lIns="0" tIns="0" rIns="0" bIns="0" rtlCol="0"/>
            <a:lstStyle/>
            <a:p>
              <a:endParaRPr/>
            </a:p>
          </p:txBody>
        </p:sp>
        <p:sp>
          <p:nvSpPr>
            <p:cNvPr id="252" name="object 252"/>
            <p:cNvSpPr/>
            <p:nvPr/>
          </p:nvSpPr>
          <p:spPr>
            <a:xfrm>
              <a:off x="2144140" y="2883110"/>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53" name="object 253"/>
            <p:cNvSpPr/>
            <p:nvPr/>
          </p:nvSpPr>
          <p:spPr>
            <a:xfrm>
              <a:off x="2142743" y="2881757"/>
              <a:ext cx="885190" cy="3175"/>
            </a:xfrm>
            <a:custGeom>
              <a:avLst/>
              <a:gdLst/>
              <a:ahLst/>
              <a:cxnLst/>
              <a:rect l="l" t="t" r="r" b="b"/>
              <a:pathLst>
                <a:path w="885189" h="3175">
                  <a:moveTo>
                    <a:pt x="0" y="0"/>
                  </a:moveTo>
                  <a:lnTo>
                    <a:pt x="0" y="2856"/>
                  </a:lnTo>
                  <a:lnTo>
                    <a:pt x="885166" y="2856"/>
                  </a:lnTo>
                  <a:lnTo>
                    <a:pt x="885166" y="0"/>
                  </a:lnTo>
                  <a:lnTo>
                    <a:pt x="0" y="0"/>
                  </a:lnTo>
                  <a:close/>
                </a:path>
              </a:pathLst>
            </a:custGeom>
            <a:solidFill>
              <a:srgbClr val="BEBEBE"/>
            </a:solidFill>
          </p:spPr>
          <p:txBody>
            <a:bodyPr wrap="square" lIns="0" tIns="0" rIns="0" bIns="0" rtlCol="0"/>
            <a:lstStyle/>
            <a:p>
              <a:endParaRPr/>
            </a:p>
          </p:txBody>
        </p:sp>
        <p:sp>
          <p:nvSpPr>
            <p:cNvPr id="254" name="object 254"/>
            <p:cNvSpPr/>
            <p:nvPr/>
          </p:nvSpPr>
          <p:spPr>
            <a:xfrm>
              <a:off x="2144140" y="2975424"/>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55" name="object 255"/>
            <p:cNvSpPr/>
            <p:nvPr/>
          </p:nvSpPr>
          <p:spPr>
            <a:xfrm>
              <a:off x="2142743" y="2974069"/>
              <a:ext cx="885190" cy="3175"/>
            </a:xfrm>
            <a:custGeom>
              <a:avLst/>
              <a:gdLst/>
              <a:ahLst/>
              <a:cxnLst/>
              <a:rect l="l" t="t" r="r" b="b"/>
              <a:pathLst>
                <a:path w="885189" h="3175">
                  <a:moveTo>
                    <a:pt x="0" y="0"/>
                  </a:moveTo>
                  <a:lnTo>
                    <a:pt x="0" y="2706"/>
                  </a:lnTo>
                  <a:lnTo>
                    <a:pt x="885166" y="2706"/>
                  </a:lnTo>
                  <a:lnTo>
                    <a:pt x="885166" y="0"/>
                  </a:lnTo>
                  <a:lnTo>
                    <a:pt x="0" y="0"/>
                  </a:lnTo>
                  <a:close/>
                </a:path>
              </a:pathLst>
            </a:custGeom>
            <a:solidFill>
              <a:srgbClr val="BEBEBE"/>
            </a:solidFill>
          </p:spPr>
          <p:txBody>
            <a:bodyPr wrap="square" lIns="0" tIns="0" rIns="0" bIns="0" rtlCol="0"/>
            <a:lstStyle/>
            <a:p>
              <a:endParaRPr/>
            </a:p>
          </p:txBody>
        </p:sp>
        <p:sp>
          <p:nvSpPr>
            <p:cNvPr id="256" name="object 256"/>
            <p:cNvSpPr/>
            <p:nvPr/>
          </p:nvSpPr>
          <p:spPr>
            <a:xfrm>
              <a:off x="2144140" y="3067739"/>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57" name="object 257"/>
            <p:cNvSpPr/>
            <p:nvPr/>
          </p:nvSpPr>
          <p:spPr>
            <a:xfrm>
              <a:off x="2142744" y="3066386"/>
              <a:ext cx="885190" cy="3175"/>
            </a:xfrm>
            <a:custGeom>
              <a:avLst/>
              <a:gdLst/>
              <a:ahLst/>
              <a:cxnLst/>
              <a:rect l="l" t="t" r="r" b="b"/>
              <a:pathLst>
                <a:path w="885189" h="3175">
                  <a:moveTo>
                    <a:pt x="0" y="0"/>
                  </a:moveTo>
                  <a:lnTo>
                    <a:pt x="0" y="2706"/>
                  </a:lnTo>
                  <a:lnTo>
                    <a:pt x="885166" y="2706"/>
                  </a:lnTo>
                  <a:lnTo>
                    <a:pt x="885166" y="0"/>
                  </a:lnTo>
                  <a:lnTo>
                    <a:pt x="0" y="0"/>
                  </a:lnTo>
                  <a:close/>
                </a:path>
              </a:pathLst>
            </a:custGeom>
            <a:solidFill>
              <a:srgbClr val="BEBEBE"/>
            </a:solidFill>
          </p:spPr>
          <p:txBody>
            <a:bodyPr wrap="square" lIns="0" tIns="0" rIns="0" bIns="0" rtlCol="0"/>
            <a:lstStyle/>
            <a:p>
              <a:endParaRPr/>
            </a:p>
          </p:txBody>
        </p:sp>
      </p:grpSp>
      <p:grpSp>
        <p:nvGrpSpPr>
          <p:cNvPr id="258" name="object 258"/>
          <p:cNvGrpSpPr/>
          <p:nvPr/>
        </p:nvGrpSpPr>
        <p:grpSpPr>
          <a:xfrm>
            <a:off x="2145791" y="3991367"/>
            <a:ext cx="887094" cy="836294"/>
            <a:chOff x="2145791" y="3991367"/>
            <a:chExt cx="887094" cy="836294"/>
          </a:xfrm>
        </p:grpSpPr>
        <p:sp>
          <p:nvSpPr>
            <p:cNvPr id="259" name="object 259"/>
            <p:cNvSpPr/>
            <p:nvPr/>
          </p:nvSpPr>
          <p:spPr>
            <a:xfrm>
              <a:off x="2148573" y="3994061"/>
              <a:ext cx="882650" cy="277495"/>
            </a:xfrm>
            <a:custGeom>
              <a:avLst/>
              <a:gdLst/>
              <a:ahLst/>
              <a:cxnLst/>
              <a:rect l="l" t="t" r="r" b="b"/>
              <a:pathLst>
                <a:path w="882650" h="277495">
                  <a:moveTo>
                    <a:pt x="882370" y="0"/>
                  </a:moveTo>
                  <a:lnTo>
                    <a:pt x="0" y="0"/>
                  </a:lnTo>
                  <a:lnTo>
                    <a:pt x="0" y="182270"/>
                  </a:lnTo>
                  <a:lnTo>
                    <a:pt x="0" y="184975"/>
                  </a:lnTo>
                  <a:lnTo>
                    <a:pt x="0" y="274751"/>
                  </a:lnTo>
                  <a:lnTo>
                    <a:pt x="0" y="277469"/>
                  </a:lnTo>
                  <a:lnTo>
                    <a:pt x="193332" y="277469"/>
                  </a:lnTo>
                  <a:lnTo>
                    <a:pt x="193332" y="274751"/>
                  </a:lnTo>
                  <a:lnTo>
                    <a:pt x="193332" y="184975"/>
                  </a:lnTo>
                  <a:lnTo>
                    <a:pt x="882370" y="184975"/>
                  </a:lnTo>
                  <a:lnTo>
                    <a:pt x="882370" y="182270"/>
                  </a:lnTo>
                  <a:lnTo>
                    <a:pt x="882370" y="0"/>
                  </a:lnTo>
                  <a:close/>
                </a:path>
              </a:pathLst>
            </a:custGeom>
            <a:solidFill>
              <a:srgbClr val="000000"/>
            </a:solidFill>
          </p:spPr>
          <p:txBody>
            <a:bodyPr wrap="square" lIns="0" tIns="0" rIns="0" bIns="0" rtlCol="0"/>
            <a:lstStyle/>
            <a:p>
              <a:endParaRPr/>
            </a:p>
          </p:txBody>
        </p:sp>
        <p:sp>
          <p:nvSpPr>
            <p:cNvPr id="260" name="object 260"/>
            <p:cNvSpPr/>
            <p:nvPr/>
          </p:nvSpPr>
          <p:spPr>
            <a:xfrm>
              <a:off x="2341912" y="4176326"/>
              <a:ext cx="297180" cy="92710"/>
            </a:xfrm>
            <a:custGeom>
              <a:avLst/>
              <a:gdLst/>
              <a:ahLst/>
              <a:cxnLst/>
              <a:rect l="l" t="t" r="r" b="b"/>
              <a:pathLst>
                <a:path w="297180" h="92710">
                  <a:moveTo>
                    <a:pt x="0" y="92481"/>
                  </a:moveTo>
                  <a:lnTo>
                    <a:pt x="296973" y="92481"/>
                  </a:lnTo>
                  <a:lnTo>
                    <a:pt x="296973" y="0"/>
                  </a:lnTo>
                  <a:lnTo>
                    <a:pt x="0" y="0"/>
                  </a:lnTo>
                  <a:lnTo>
                    <a:pt x="0" y="92481"/>
                  </a:lnTo>
                  <a:close/>
                </a:path>
              </a:pathLst>
            </a:custGeom>
            <a:solidFill>
              <a:srgbClr val="FFFFFF"/>
            </a:solidFill>
          </p:spPr>
          <p:txBody>
            <a:bodyPr wrap="square" lIns="0" tIns="0" rIns="0" bIns="0" rtlCol="0"/>
            <a:lstStyle/>
            <a:p>
              <a:endParaRPr/>
            </a:p>
          </p:txBody>
        </p:sp>
        <p:sp>
          <p:nvSpPr>
            <p:cNvPr id="261" name="object 261"/>
            <p:cNvSpPr/>
            <p:nvPr/>
          </p:nvSpPr>
          <p:spPr>
            <a:xfrm>
              <a:off x="2148573" y="4176331"/>
              <a:ext cx="882650" cy="185420"/>
            </a:xfrm>
            <a:custGeom>
              <a:avLst/>
              <a:gdLst/>
              <a:ahLst/>
              <a:cxnLst/>
              <a:rect l="l" t="t" r="r" b="b"/>
              <a:pathLst>
                <a:path w="882650" h="185420">
                  <a:moveTo>
                    <a:pt x="95275" y="92481"/>
                  </a:moveTo>
                  <a:lnTo>
                    <a:pt x="0" y="92481"/>
                  </a:lnTo>
                  <a:lnTo>
                    <a:pt x="0" y="184962"/>
                  </a:lnTo>
                  <a:lnTo>
                    <a:pt x="95275" y="184962"/>
                  </a:lnTo>
                  <a:lnTo>
                    <a:pt x="95275" y="92481"/>
                  </a:lnTo>
                  <a:close/>
                </a:path>
                <a:path w="882650" h="185420">
                  <a:moveTo>
                    <a:pt x="882370" y="0"/>
                  </a:moveTo>
                  <a:lnTo>
                    <a:pt x="487514" y="0"/>
                  </a:lnTo>
                  <a:lnTo>
                    <a:pt x="487514" y="92481"/>
                  </a:lnTo>
                  <a:lnTo>
                    <a:pt x="487514" y="95199"/>
                  </a:lnTo>
                  <a:lnTo>
                    <a:pt x="882370" y="95199"/>
                  </a:lnTo>
                  <a:lnTo>
                    <a:pt x="882370" y="92481"/>
                  </a:lnTo>
                  <a:lnTo>
                    <a:pt x="882370" y="0"/>
                  </a:lnTo>
                  <a:close/>
                </a:path>
              </a:pathLst>
            </a:custGeom>
            <a:solidFill>
              <a:srgbClr val="000000"/>
            </a:solidFill>
          </p:spPr>
          <p:txBody>
            <a:bodyPr wrap="square" lIns="0" tIns="0" rIns="0" bIns="0" rtlCol="0"/>
            <a:lstStyle/>
            <a:p>
              <a:endParaRPr/>
            </a:p>
          </p:txBody>
        </p:sp>
        <p:sp>
          <p:nvSpPr>
            <p:cNvPr id="262" name="object 262"/>
            <p:cNvSpPr/>
            <p:nvPr/>
          </p:nvSpPr>
          <p:spPr>
            <a:xfrm>
              <a:off x="2243855" y="4268808"/>
              <a:ext cx="98425" cy="92710"/>
            </a:xfrm>
            <a:custGeom>
              <a:avLst/>
              <a:gdLst/>
              <a:ahLst/>
              <a:cxnLst/>
              <a:rect l="l" t="t" r="r" b="b"/>
              <a:pathLst>
                <a:path w="98425" h="92710">
                  <a:moveTo>
                    <a:pt x="0" y="92481"/>
                  </a:moveTo>
                  <a:lnTo>
                    <a:pt x="98057" y="92481"/>
                  </a:lnTo>
                  <a:lnTo>
                    <a:pt x="98057" y="0"/>
                  </a:lnTo>
                  <a:lnTo>
                    <a:pt x="0" y="0"/>
                  </a:lnTo>
                  <a:lnTo>
                    <a:pt x="0" y="92481"/>
                  </a:lnTo>
                  <a:close/>
                </a:path>
              </a:pathLst>
            </a:custGeom>
            <a:solidFill>
              <a:srgbClr val="FFFFFF"/>
            </a:solidFill>
          </p:spPr>
          <p:txBody>
            <a:bodyPr wrap="square" lIns="0" tIns="0" rIns="0" bIns="0" rtlCol="0"/>
            <a:lstStyle/>
            <a:p>
              <a:endParaRPr/>
            </a:p>
          </p:txBody>
        </p:sp>
        <p:sp>
          <p:nvSpPr>
            <p:cNvPr id="263" name="object 263"/>
            <p:cNvSpPr/>
            <p:nvPr/>
          </p:nvSpPr>
          <p:spPr>
            <a:xfrm>
              <a:off x="2341912" y="4268808"/>
              <a:ext cx="297180" cy="95250"/>
            </a:xfrm>
            <a:custGeom>
              <a:avLst/>
              <a:gdLst/>
              <a:ahLst/>
              <a:cxnLst/>
              <a:rect l="l" t="t" r="r" b="b"/>
              <a:pathLst>
                <a:path w="297180" h="95250">
                  <a:moveTo>
                    <a:pt x="296973" y="0"/>
                  </a:moveTo>
                  <a:lnTo>
                    <a:pt x="0" y="0"/>
                  </a:lnTo>
                  <a:lnTo>
                    <a:pt x="0" y="95195"/>
                  </a:lnTo>
                  <a:lnTo>
                    <a:pt x="296973" y="95195"/>
                  </a:lnTo>
                  <a:lnTo>
                    <a:pt x="296973" y="0"/>
                  </a:lnTo>
                  <a:close/>
                </a:path>
              </a:pathLst>
            </a:custGeom>
            <a:solidFill>
              <a:srgbClr val="000000"/>
            </a:solidFill>
          </p:spPr>
          <p:txBody>
            <a:bodyPr wrap="square" lIns="0" tIns="0" rIns="0" bIns="0" rtlCol="0"/>
            <a:lstStyle/>
            <a:p>
              <a:endParaRPr/>
            </a:p>
          </p:txBody>
        </p:sp>
        <p:sp>
          <p:nvSpPr>
            <p:cNvPr id="264" name="object 264"/>
            <p:cNvSpPr/>
            <p:nvPr/>
          </p:nvSpPr>
          <p:spPr>
            <a:xfrm>
              <a:off x="2636097" y="4268808"/>
              <a:ext cx="98425" cy="92710"/>
            </a:xfrm>
            <a:custGeom>
              <a:avLst/>
              <a:gdLst/>
              <a:ahLst/>
              <a:cxnLst/>
              <a:rect l="l" t="t" r="r" b="b"/>
              <a:pathLst>
                <a:path w="98425" h="92710">
                  <a:moveTo>
                    <a:pt x="0" y="92481"/>
                  </a:moveTo>
                  <a:lnTo>
                    <a:pt x="98063" y="92481"/>
                  </a:lnTo>
                  <a:lnTo>
                    <a:pt x="98063" y="0"/>
                  </a:lnTo>
                  <a:lnTo>
                    <a:pt x="0" y="0"/>
                  </a:lnTo>
                  <a:lnTo>
                    <a:pt x="0" y="92481"/>
                  </a:lnTo>
                  <a:close/>
                </a:path>
              </a:pathLst>
            </a:custGeom>
            <a:solidFill>
              <a:srgbClr val="FFFFFF"/>
            </a:solidFill>
          </p:spPr>
          <p:txBody>
            <a:bodyPr wrap="square" lIns="0" tIns="0" rIns="0" bIns="0" rtlCol="0"/>
            <a:lstStyle/>
            <a:p>
              <a:endParaRPr/>
            </a:p>
          </p:txBody>
        </p:sp>
        <p:sp>
          <p:nvSpPr>
            <p:cNvPr id="265" name="object 265"/>
            <p:cNvSpPr/>
            <p:nvPr/>
          </p:nvSpPr>
          <p:spPr>
            <a:xfrm>
              <a:off x="2243848" y="4268812"/>
              <a:ext cx="787400" cy="372745"/>
            </a:xfrm>
            <a:custGeom>
              <a:avLst/>
              <a:gdLst/>
              <a:ahLst/>
              <a:cxnLst/>
              <a:rect l="l" t="t" r="r" b="b"/>
              <a:pathLst>
                <a:path w="787400" h="372745">
                  <a:moveTo>
                    <a:pt x="787095" y="0"/>
                  </a:moveTo>
                  <a:lnTo>
                    <a:pt x="490308" y="0"/>
                  </a:lnTo>
                  <a:lnTo>
                    <a:pt x="490308" y="92481"/>
                  </a:lnTo>
                  <a:lnTo>
                    <a:pt x="0" y="92481"/>
                  </a:lnTo>
                  <a:lnTo>
                    <a:pt x="0" y="369773"/>
                  </a:lnTo>
                  <a:lnTo>
                    <a:pt x="0" y="372643"/>
                  </a:lnTo>
                  <a:lnTo>
                    <a:pt x="392239" y="372643"/>
                  </a:lnTo>
                  <a:lnTo>
                    <a:pt x="392239" y="369773"/>
                  </a:lnTo>
                  <a:lnTo>
                    <a:pt x="493102" y="369773"/>
                  </a:lnTo>
                  <a:lnTo>
                    <a:pt x="493102" y="95199"/>
                  </a:lnTo>
                  <a:lnTo>
                    <a:pt x="787095" y="95199"/>
                  </a:lnTo>
                  <a:lnTo>
                    <a:pt x="787095" y="92481"/>
                  </a:lnTo>
                  <a:lnTo>
                    <a:pt x="787095" y="0"/>
                  </a:lnTo>
                  <a:close/>
                </a:path>
              </a:pathLst>
            </a:custGeom>
            <a:solidFill>
              <a:srgbClr val="000000"/>
            </a:solidFill>
          </p:spPr>
          <p:txBody>
            <a:bodyPr wrap="square" lIns="0" tIns="0" rIns="0" bIns="0" rtlCol="0"/>
            <a:lstStyle/>
            <a:p>
              <a:endParaRPr/>
            </a:p>
          </p:txBody>
        </p:sp>
        <p:sp>
          <p:nvSpPr>
            <p:cNvPr id="266" name="object 266"/>
            <p:cNvSpPr/>
            <p:nvPr/>
          </p:nvSpPr>
          <p:spPr>
            <a:xfrm>
              <a:off x="2734160" y="4361290"/>
              <a:ext cx="98425" cy="277495"/>
            </a:xfrm>
            <a:custGeom>
              <a:avLst/>
              <a:gdLst/>
              <a:ahLst/>
              <a:cxnLst/>
              <a:rect l="l" t="t" r="r" b="b"/>
              <a:pathLst>
                <a:path w="98425" h="277495">
                  <a:moveTo>
                    <a:pt x="0" y="277293"/>
                  </a:moveTo>
                  <a:lnTo>
                    <a:pt x="97907" y="277293"/>
                  </a:lnTo>
                  <a:lnTo>
                    <a:pt x="97907" y="0"/>
                  </a:lnTo>
                  <a:lnTo>
                    <a:pt x="0" y="0"/>
                  </a:lnTo>
                  <a:lnTo>
                    <a:pt x="0" y="277293"/>
                  </a:lnTo>
                  <a:close/>
                </a:path>
              </a:pathLst>
            </a:custGeom>
            <a:solidFill>
              <a:srgbClr val="FFFFFF"/>
            </a:solidFill>
          </p:spPr>
          <p:txBody>
            <a:bodyPr wrap="square" lIns="0" tIns="0" rIns="0" bIns="0" rtlCol="0"/>
            <a:lstStyle/>
            <a:p>
              <a:endParaRPr/>
            </a:p>
          </p:txBody>
        </p:sp>
        <p:sp>
          <p:nvSpPr>
            <p:cNvPr id="267" name="object 267"/>
            <p:cNvSpPr/>
            <p:nvPr/>
          </p:nvSpPr>
          <p:spPr>
            <a:xfrm>
              <a:off x="2148573" y="4361294"/>
              <a:ext cx="882650" cy="372745"/>
            </a:xfrm>
            <a:custGeom>
              <a:avLst/>
              <a:gdLst/>
              <a:ahLst/>
              <a:cxnLst/>
              <a:rect l="l" t="t" r="r" b="b"/>
              <a:pathLst>
                <a:path w="882650" h="372745">
                  <a:moveTo>
                    <a:pt x="95275" y="277291"/>
                  </a:moveTo>
                  <a:lnTo>
                    <a:pt x="0" y="277291"/>
                  </a:lnTo>
                  <a:lnTo>
                    <a:pt x="0" y="372491"/>
                  </a:lnTo>
                  <a:lnTo>
                    <a:pt x="95275" y="372491"/>
                  </a:lnTo>
                  <a:lnTo>
                    <a:pt x="95275" y="277291"/>
                  </a:lnTo>
                  <a:close/>
                </a:path>
                <a:path w="882650" h="372745">
                  <a:moveTo>
                    <a:pt x="882370" y="0"/>
                  </a:moveTo>
                  <a:lnTo>
                    <a:pt x="683488" y="0"/>
                  </a:lnTo>
                  <a:lnTo>
                    <a:pt x="683488" y="280162"/>
                  </a:lnTo>
                  <a:lnTo>
                    <a:pt x="882370" y="280162"/>
                  </a:lnTo>
                  <a:lnTo>
                    <a:pt x="882370" y="0"/>
                  </a:lnTo>
                  <a:close/>
                </a:path>
              </a:pathLst>
            </a:custGeom>
            <a:solidFill>
              <a:srgbClr val="000000"/>
            </a:solidFill>
          </p:spPr>
          <p:txBody>
            <a:bodyPr wrap="square" lIns="0" tIns="0" rIns="0" bIns="0" rtlCol="0"/>
            <a:lstStyle/>
            <a:p>
              <a:endParaRPr/>
            </a:p>
          </p:txBody>
        </p:sp>
        <p:sp>
          <p:nvSpPr>
            <p:cNvPr id="268" name="object 268"/>
            <p:cNvSpPr/>
            <p:nvPr/>
          </p:nvSpPr>
          <p:spPr>
            <a:xfrm>
              <a:off x="2243855" y="4638583"/>
              <a:ext cx="98425" cy="92710"/>
            </a:xfrm>
            <a:custGeom>
              <a:avLst/>
              <a:gdLst/>
              <a:ahLst/>
              <a:cxnLst/>
              <a:rect l="l" t="t" r="r" b="b"/>
              <a:pathLst>
                <a:path w="98425" h="92710">
                  <a:moveTo>
                    <a:pt x="0" y="92484"/>
                  </a:moveTo>
                  <a:lnTo>
                    <a:pt x="98057" y="92484"/>
                  </a:lnTo>
                  <a:lnTo>
                    <a:pt x="98057" y="0"/>
                  </a:lnTo>
                  <a:lnTo>
                    <a:pt x="0" y="0"/>
                  </a:lnTo>
                  <a:lnTo>
                    <a:pt x="0" y="92484"/>
                  </a:lnTo>
                  <a:close/>
                </a:path>
              </a:pathLst>
            </a:custGeom>
            <a:solidFill>
              <a:srgbClr val="FFFFFF"/>
            </a:solidFill>
          </p:spPr>
          <p:txBody>
            <a:bodyPr wrap="square" lIns="0" tIns="0" rIns="0" bIns="0" rtlCol="0"/>
            <a:lstStyle/>
            <a:p>
              <a:endParaRPr/>
            </a:p>
          </p:txBody>
        </p:sp>
        <p:sp>
          <p:nvSpPr>
            <p:cNvPr id="269" name="object 269"/>
            <p:cNvSpPr/>
            <p:nvPr/>
          </p:nvSpPr>
          <p:spPr>
            <a:xfrm>
              <a:off x="2341912" y="4638583"/>
              <a:ext cx="297180" cy="92710"/>
            </a:xfrm>
            <a:custGeom>
              <a:avLst/>
              <a:gdLst/>
              <a:ahLst/>
              <a:cxnLst/>
              <a:rect l="l" t="t" r="r" b="b"/>
              <a:pathLst>
                <a:path w="297180" h="92710">
                  <a:moveTo>
                    <a:pt x="0" y="92484"/>
                  </a:moveTo>
                  <a:lnTo>
                    <a:pt x="296973" y="92484"/>
                  </a:lnTo>
                  <a:lnTo>
                    <a:pt x="296973" y="0"/>
                  </a:lnTo>
                  <a:lnTo>
                    <a:pt x="0" y="0"/>
                  </a:lnTo>
                  <a:lnTo>
                    <a:pt x="0" y="92484"/>
                  </a:lnTo>
                  <a:close/>
                </a:path>
              </a:pathLst>
            </a:custGeom>
            <a:solidFill>
              <a:srgbClr val="000000"/>
            </a:solidFill>
          </p:spPr>
          <p:txBody>
            <a:bodyPr wrap="square" lIns="0" tIns="0" rIns="0" bIns="0" rtlCol="0"/>
            <a:lstStyle/>
            <a:p>
              <a:endParaRPr/>
            </a:p>
          </p:txBody>
        </p:sp>
        <p:sp>
          <p:nvSpPr>
            <p:cNvPr id="270" name="object 270"/>
            <p:cNvSpPr/>
            <p:nvPr/>
          </p:nvSpPr>
          <p:spPr>
            <a:xfrm>
              <a:off x="2636097" y="4638583"/>
              <a:ext cx="98425" cy="92710"/>
            </a:xfrm>
            <a:custGeom>
              <a:avLst/>
              <a:gdLst/>
              <a:ahLst/>
              <a:cxnLst/>
              <a:rect l="l" t="t" r="r" b="b"/>
              <a:pathLst>
                <a:path w="98425" h="92710">
                  <a:moveTo>
                    <a:pt x="0" y="92484"/>
                  </a:moveTo>
                  <a:lnTo>
                    <a:pt x="98063" y="92484"/>
                  </a:lnTo>
                  <a:lnTo>
                    <a:pt x="98063" y="0"/>
                  </a:lnTo>
                  <a:lnTo>
                    <a:pt x="0" y="0"/>
                  </a:lnTo>
                  <a:lnTo>
                    <a:pt x="0" y="92484"/>
                  </a:lnTo>
                  <a:close/>
                </a:path>
              </a:pathLst>
            </a:custGeom>
            <a:solidFill>
              <a:srgbClr val="FFFFFF"/>
            </a:solidFill>
          </p:spPr>
          <p:txBody>
            <a:bodyPr wrap="square" lIns="0" tIns="0" rIns="0" bIns="0" rtlCol="0"/>
            <a:lstStyle/>
            <a:p>
              <a:endParaRPr/>
            </a:p>
          </p:txBody>
        </p:sp>
        <p:sp>
          <p:nvSpPr>
            <p:cNvPr id="271" name="object 271"/>
            <p:cNvSpPr/>
            <p:nvPr/>
          </p:nvSpPr>
          <p:spPr>
            <a:xfrm>
              <a:off x="2148573" y="4638586"/>
              <a:ext cx="882650" cy="187960"/>
            </a:xfrm>
            <a:custGeom>
              <a:avLst/>
              <a:gdLst/>
              <a:ahLst/>
              <a:cxnLst/>
              <a:rect l="l" t="t" r="r" b="b"/>
              <a:pathLst>
                <a:path w="882650" h="187960">
                  <a:moveTo>
                    <a:pt x="193332" y="92494"/>
                  </a:moveTo>
                  <a:lnTo>
                    <a:pt x="0" y="92494"/>
                  </a:lnTo>
                  <a:lnTo>
                    <a:pt x="0" y="187680"/>
                  </a:lnTo>
                  <a:lnTo>
                    <a:pt x="193332" y="187680"/>
                  </a:lnTo>
                  <a:lnTo>
                    <a:pt x="193332" y="92494"/>
                  </a:lnTo>
                  <a:close/>
                </a:path>
                <a:path w="882650" h="187960">
                  <a:moveTo>
                    <a:pt x="882370" y="0"/>
                  </a:moveTo>
                  <a:lnTo>
                    <a:pt x="585584" y="0"/>
                  </a:lnTo>
                  <a:lnTo>
                    <a:pt x="585584" y="95199"/>
                  </a:lnTo>
                  <a:lnTo>
                    <a:pt x="882370" y="95199"/>
                  </a:lnTo>
                  <a:lnTo>
                    <a:pt x="882370" y="0"/>
                  </a:lnTo>
                  <a:close/>
                </a:path>
              </a:pathLst>
            </a:custGeom>
            <a:solidFill>
              <a:srgbClr val="000000"/>
            </a:solidFill>
          </p:spPr>
          <p:txBody>
            <a:bodyPr wrap="square" lIns="0" tIns="0" rIns="0" bIns="0" rtlCol="0"/>
            <a:lstStyle/>
            <a:p>
              <a:endParaRPr/>
            </a:p>
          </p:txBody>
        </p:sp>
        <p:sp>
          <p:nvSpPr>
            <p:cNvPr id="272" name="object 272"/>
            <p:cNvSpPr/>
            <p:nvPr/>
          </p:nvSpPr>
          <p:spPr>
            <a:xfrm>
              <a:off x="2341912" y="4731068"/>
              <a:ext cx="297180" cy="95250"/>
            </a:xfrm>
            <a:custGeom>
              <a:avLst/>
              <a:gdLst/>
              <a:ahLst/>
              <a:cxnLst/>
              <a:rect l="l" t="t" r="r" b="b"/>
              <a:pathLst>
                <a:path w="297180" h="95250">
                  <a:moveTo>
                    <a:pt x="296973" y="0"/>
                  </a:moveTo>
                  <a:lnTo>
                    <a:pt x="0" y="0"/>
                  </a:lnTo>
                  <a:lnTo>
                    <a:pt x="0" y="95195"/>
                  </a:lnTo>
                  <a:lnTo>
                    <a:pt x="296973" y="95195"/>
                  </a:lnTo>
                  <a:lnTo>
                    <a:pt x="296973" y="0"/>
                  </a:lnTo>
                  <a:close/>
                </a:path>
              </a:pathLst>
            </a:custGeom>
            <a:solidFill>
              <a:srgbClr val="FFFFFF"/>
            </a:solidFill>
          </p:spPr>
          <p:txBody>
            <a:bodyPr wrap="square" lIns="0" tIns="0" rIns="0" bIns="0" rtlCol="0"/>
            <a:lstStyle/>
            <a:p>
              <a:endParaRPr/>
            </a:p>
          </p:txBody>
        </p:sp>
        <p:sp>
          <p:nvSpPr>
            <p:cNvPr id="273" name="object 273"/>
            <p:cNvSpPr/>
            <p:nvPr/>
          </p:nvSpPr>
          <p:spPr>
            <a:xfrm>
              <a:off x="2636097" y="4731068"/>
              <a:ext cx="394970" cy="95250"/>
            </a:xfrm>
            <a:custGeom>
              <a:avLst/>
              <a:gdLst/>
              <a:ahLst/>
              <a:cxnLst/>
              <a:rect l="l" t="t" r="r" b="b"/>
              <a:pathLst>
                <a:path w="394969" h="95250">
                  <a:moveTo>
                    <a:pt x="0" y="95195"/>
                  </a:moveTo>
                  <a:lnTo>
                    <a:pt x="394851" y="95195"/>
                  </a:lnTo>
                  <a:lnTo>
                    <a:pt x="394851" y="0"/>
                  </a:lnTo>
                  <a:lnTo>
                    <a:pt x="0" y="0"/>
                  </a:lnTo>
                  <a:lnTo>
                    <a:pt x="0" y="95195"/>
                  </a:lnTo>
                  <a:close/>
                </a:path>
              </a:pathLst>
            </a:custGeom>
            <a:solidFill>
              <a:srgbClr val="000000"/>
            </a:solidFill>
          </p:spPr>
          <p:txBody>
            <a:bodyPr wrap="square" lIns="0" tIns="0" rIns="0" bIns="0" rtlCol="0"/>
            <a:lstStyle/>
            <a:p>
              <a:endParaRPr/>
            </a:p>
          </p:txBody>
        </p:sp>
        <p:sp>
          <p:nvSpPr>
            <p:cNvPr id="274" name="object 274"/>
            <p:cNvSpPr/>
            <p:nvPr/>
          </p:nvSpPr>
          <p:spPr>
            <a:xfrm>
              <a:off x="2147188"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275" name="object 275"/>
            <p:cNvSpPr/>
            <p:nvPr/>
          </p:nvSpPr>
          <p:spPr>
            <a:xfrm>
              <a:off x="2145791" y="3991394"/>
              <a:ext cx="3175" cy="835025"/>
            </a:xfrm>
            <a:custGeom>
              <a:avLst/>
              <a:gdLst/>
              <a:ahLst/>
              <a:cxnLst/>
              <a:rect l="l" t="t" r="r" b="b"/>
              <a:pathLst>
                <a:path w="3175" h="835025">
                  <a:moveTo>
                    <a:pt x="0" y="834869"/>
                  </a:moveTo>
                  <a:lnTo>
                    <a:pt x="2793" y="834869"/>
                  </a:lnTo>
                  <a:lnTo>
                    <a:pt x="2792" y="0"/>
                  </a:lnTo>
                  <a:lnTo>
                    <a:pt x="0" y="0"/>
                  </a:lnTo>
                  <a:lnTo>
                    <a:pt x="0" y="834869"/>
                  </a:lnTo>
                  <a:close/>
                </a:path>
              </a:pathLst>
            </a:custGeom>
            <a:solidFill>
              <a:srgbClr val="BEBEBE"/>
            </a:solidFill>
          </p:spPr>
          <p:txBody>
            <a:bodyPr wrap="square" lIns="0" tIns="0" rIns="0" bIns="0" rtlCol="0"/>
            <a:lstStyle/>
            <a:p>
              <a:endParaRPr/>
            </a:p>
          </p:txBody>
        </p:sp>
        <p:sp>
          <p:nvSpPr>
            <p:cNvPr id="276" name="object 276"/>
            <p:cNvSpPr/>
            <p:nvPr/>
          </p:nvSpPr>
          <p:spPr>
            <a:xfrm>
              <a:off x="2245250"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277" name="object 277"/>
            <p:cNvSpPr/>
            <p:nvPr/>
          </p:nvSpPr>
          <p:spPr>
            <a:xfrm>
              <a:off x="2243855" y="3991394"/>
              <a:ext cx="3175" cy="835025"/>
            </a:xfrm>
            <a:custGeom>
              <a:avLst/>
              <a:gdLst/>
              <a:ahLst/>
              <a:cxnLst/>
              <a:rect l="l" t="t" r="r" b="b"/>
              <a:pathLst>
                <a:path w="3175" h="835025">
                  <a:moveTo>
                    <a:pt x="0" y="834869"/>
                  </a:moveTo>
                  <a:lnTo>
                    <a:pt x="2793" y="834869"/>
                  </a:lnTo>
                  <a:lnTo>
                    <a:pt x="2792" y="0"/>
                  </a:lnTo>
                  <a:lnTo>
                    <a:pt x="0" y="0"/>
                  </a:lnTo>
                  <a:lnTo>
                    <a:pt x="0" y="834869"/>
                  </a:lnTo>
                  <a:close/>
                </a:path>
              </a:pathLst>
            </a:custGeom>
            <a:solidFill>
              <a:srgbClr val="BEBEBE"/>
            </a:solidFill>
          </p:spPr>
          <p:txBody>
            <a:bodyPr wrap="square" lIns="0" tIns="0" rIns="0" bIns="0" rtlCol="0"/>
            <a:lstStyle/>
            <a:p>
              <a:endParaRPr/>
            </a:p>
          </p:txBody>
        </p:sp>
        <p:sp>
          <p:nvSpPr>
            <p:cNvPr id="278" name="object 278"/>
            <p:cNvSpPr/>
            <p:nvPr/>
          </p:nvSpPr>
          <p:spPr>
            <a:xfrm>
              <a:off x="2343313"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279" name="object 279"/>
            <p:cNvSpPr/>
            <p:nvPr/>
          </p:nvSpPr>
          <p:spPr>
            <a:xfrm>
              <a:off x="2341912" y="3991394"/>
              <a:ext cx="3175" cy="835025"/>
            </a:xfrm>
            <a:custGeom>
              <a:avLst/>
              <a:gdLst/>
              <a:ahLst/>
              <a:cxnLst/>
              <a:rect l="l" t="t" r="r" b="b"/>
              <a:pathLst>
                <a:path w="3175" h="835025">
                  <a:moveTo>
                    <a:pt x="0" y="834869"/>
                  </a:moveTo>
                  <a:lnTo>
                    <a:pt x="2793" y="834869"/>
                  </a:lnTo>
                  <a:lnTo>
                    <a:pt x="2792" y="0"/>
                  </a:lnTo>
                  <a:lnTo>
                    <a:pt x="0" y="0"/>
                  </a:lnTo>
                  <a:lnTo>
                    <a:pt x="0" y="834869"/>
                  </a:lnTo>
                  <a:close/>
                </a:path>
              </a:pathLst>
            </a:custGeom>
            <a:solidFill>
              <a:srgbClr val="BEBEBE"/>
            </a:solidFill>
          </p:spPr>
          <p:txBody>
            <a:bodyPr wrap="square" lIns="0" tIns="0" rIns="0" bIns="0" rtlCol="0"/>
            <a:lstStyle/>
            <a:p>
              <a:endParaRPr/>
            </a:p>
          </p:txBody>
        </p:sp>
        <p:sp>
          <p:nvSpPr>
            <p:cNvPr id="280" name="object 280"/>
            <p:cNvSpPr/>
            <p:nvPr/>
          </p:nvSpPr>
          <p:spPr>
            <a:xfrm>
              <a:off x="2441370"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281" name="object 281"/>
            <p:cNvSpPr/>
            <p:nvPr/>
          </p:nvSpPr>
          <p:spPr>
            <a:xfrm>
              <a:off x="2439976" y="3991394"/>
              <a:ext cx="3175" cy="835025"/>
            </a:xfrm>
            <a:custGeom>
              <a:avLst/>
              <a:gdLst/>
              <a:ahLst/>
              <a:cxnLst/>
              <a:rect l="l" t="t" r="r" b="b"/>
              <a:pathLst>
                <a:path w="3175" h="835025">
                  <a:moveTo>
                    <a:pt x="0" y="834869"/>
                  </a:moveTo>
                  <a:lnTo>
                    <a:pt x="2793" y="834869"/>
                  </a:lnTo>
                  <a:lnTo>
                    <a:pt x="2792" y="0"/>
                  </a:lnTo>
                  <a:lnTo>
                    <a:pt x="0" y="0"/>
                  </a:lnTo>
                  <a:lnTo>
                    <a:pt x="0" y="834869"/>
                  </a:lnTo>
                  <a:close/>
                </a:path>
              </a:pathLst>
            </a:custGeom>
            <a:solidFill>
              <a:srgbClr val="BEBEBE"/>
            </a:solidFill>
          </p:spPr>
          <p:txBody>
            <a:bodyPr wrap="square" lIns="0" tIns="0" rIns="0" bIns="0" rtlCol="0"/>
            <a:lstStyle/>
            <a:p>
              <a:endParaRPr/>
            </a:p>
          </p:txBody>
        </p:sp>
        <p:sp>
          <p:nvSpPr>
            <p:cNvPr id="282" name="object 282"/>
            <p:cNvSpPr/>
            <p:nvPr/>
          </p:nvSpPr>
          <p:spPr>
            <a:xfrm>
              <a:off x="2539434"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283" name="object 283"/>
            <p:cNvSpPr/>
            <p:nvPr/>
          </p:nvSpPr>
          <p:spPr>
            <a:xfrm>
              <a:off x="2538033" y="3991394"/>
              <a:ext cx="3175" cy="835025"/>
            </a:xfrm>
            <a:custGeom>
              <a:avLst/>
              <a:gdLst/>
              <a:ahLst/>
              <a:cxnLst/>
              <a:rect l="l" t="t" r="r" b="b"/>
              <a:pathLst>
                <a:path w="3175" h="835025">
                  <a:moveTo>
                    <a:pt x="0" y="834869"/>
                  </a:moveTo>
                  <a:lnTo>
                    <a:pt x="2793" y="834869"/>
                  </a:lnTo>
                  <a:lnTo>
                    <a:pt x="2792" y="0"/>
                  </a:lnTo>
                  <a:lnTo>
                    <a:pt x="0" y="0"/>
                  </a:lnTo>
                  <a:lnTo>
                    <a:pt x="0" y="834869"/>
                  </a:lnTo>
                  <a:close/>
                </a:path>
              </a:pathLst>
            </a:custGeom>
            <a:solidFill>
              <a:srgbClr val="BEBEBE"/>
            </a:solidFill>
          </p:spPr>
          <p:txBody>
            <a:bodyPr wrap="square" lIns="0" tIns="0" rIns="0" bIns="0" rtlCol="0"/>
            <a:lstStyle/>
            <a:p>
              <a:endParaRPr/>
            </a:p>
          </p:txBody>
        </p:sp>
        <p:sp>
          <p:nvSpPr>
            <p:cNvPr id="284" name="object 284"/>
            <p:cNvSpPr/>
            <p:nvPr/>
          </p:nvSpPr>
          <p:spPr>
            <a:xfrm>
              <a:off x="2637491"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285" name="object 285"/>
            <p:cNvSpPr/>
            <p:nvPr/>
          </p:nvSpPr>
          <p:spPr>
            <a:xfrm>
              <a:off x="2636097" y="3991394"/>
              <a:ext cx="3175" cy="835025"/>
            </a:xfrm>
            <a:custGeom>
              <a:avLst/>
              <a:gdLst/>
              <a:ahLst/>
              <a:cxnLst/>
              <a:rect l="l" t="t" r="r" b="b"/>
              <a:pathLst>
                <a:path w="3175" h="835025">
                  <a:moveTo>
                    <a:pt x="0" y="834869"/>
                  </a:moveTo>
                  <a:lnTo>
                    <a:pt x="2793" y="834869"/>
                  </a:lnTo>
                  <a:lnTo>
                    <a:pt x="2792" y="0"/>
                  </a:lnTo>
                  <a:lnTo>
                    <a:pt x="0" y="0"/>
                  </a:lnTo>
                  <a:lnTo>
                    <a:pt x="0" y="834869"/>
                  </a:lnTo>
                  <a:close/>
                </a:path>
              </a:pathLst>
            </a:custGeom>
            <a:solidFill>
              <a:srgbClr val="BEBEBE"/>
            </a:solidFill>
          </p:spPr>
          <p:txBody>
            <a:bodyPr wrap="square" lIns="0" tIns="0" rIns="0" bIns="0" rtlCol="0"/>
            <a:lstStyle/>
            <a:p>
              <a:endParaRPr/>
            </a:p>
          </p:txBody>
        </p:sp>
        <p:sp>
          <p:nvSpPr>
            <p:cNvPr id="286" name="object 286"/>
            <p:cNvSpPr/>
            <p:nvPr/>
          </p:nvSpPr>
          <p:spPr>
            <a:xfrm>
              <a:off x="2735555"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287" name="object 287"/>
            <p:cNvSpPr/>
            <p:nvPr/>
          </p:nvSpPr>
          <p:spPr>
            <a:xfrm>
              <a:off x="2734160" y="3991394"/>
              <a:ext cx="3175" cy="835025"/>
            </a:xfrm>
            <a:custGeom>
              <a:avLst/>
              <a:gdLst/>
              <a:ahLst/>
              <a:cxnLst/>
              <a:rect l="l" t="t" r="r" b="b"/>
              <a:pathLst>
                <a:path w="3175" h="835025">
                  <a:moveTo>
                    <a:pt x="0" y="834869"/>
                  </a:moveTo>
                  <a:lnTo>
                    <a:pt x="2793" y="834869"/>
                  </a:lnTo>
                  <a:lnTo>
                    <a:pt x="2792" y="0"/>
                  </a:lnTo>
                  <a:lnTo>
                    <a:pt x="0" y="0"/>
                  </a:lnTo>
                  <a:lnTo>
                    <a:pt x="0" y="834869"/>
                  </a:lnTo>
                  <a:close/>
                </a:path>
              </a:pathLst>
            </a:custGeom>
            <a:solidFill>
              <a:srgbClr val="BEBEBE"/>
            </a:solidFill>
          </p:spPr>
          <p:txBody>
            <a:bodyPr wrap="square" lIns="0" tIns="0" rIns="0" bIns="0" rtlCol="0"/>
            <a:lstStyle/>
            <a:p>
              <a:endParaRPr/>
            </a:p>
          </p:txBody>
        </p:sp>
        <p:sp>
          <p:nvSpPr>
            <p:cNvPr id="288" name="object 288"/>
            <p:cNvSpPr/>
            <p:nvPr/>
          </p:nvSpPr>
          <p:spPr>
            <a:xfrm>
              <a:off x="2833436"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289" name="object 289"/>
            <p:cNvSpPr/>
            <p:nvPr/>
          </p:nvSpPr>
          <p:spPr>
            <a:xfrm>
              <a:off x="2832068" y="3991395"/>
              <a:ext cx="3175" cy="835025"/>
            </a:xfrm>
            <a:custGeom>
              <a:avLst/>
              <a:gdLst/>
              <a:ahLst/>
              <a:cxnLst/>
              <a:rect l="l" t="t" r="r" b="b"/>
              <a:pathLst>
                <a:path w="3175" h="835025">
                  <a:moveTo>
                    <a:pt x="0" y="834869"/>
                  </a:moveTo>
                  <a:lnTo>
                    <a:pt x="2948" y="834869"/>
                  </a:lnTo>
                  <a:lnTo>
                    <a:pt x="2948" y="0"/>
                  </a:lnTo>
                  <a:lnTo>
                    <a:pt x="0" y="0"/>
                  </a:lnTo>
                  <a:lnTo>
                    <a:pt x="0" y="834869"/>
                  </a:lnTo>
                  <a:close/>
                </a:path>
              </a:pathLst>
            </a:custGeom>
            <a:solidFill>
              <a:srgbClr val="BEBEBE"/>
            </a:solidFill>
          </p:spPr>
          <p:txBody>
            <a:bodyPr wrap="square" lIns="0" tIns="0" rIns="0" bIns="0" rtlCol="0"/>
            <a:lstStyle/>
            <a:p>
              <a:endParaRPr/>
            </a:p>
          </p:txBody>
        </p:sp>
        <p:sp>
          <p:nvSpPr>
            <p:cNvPr id="290" name="object 290"/>
            <p:cNvSpPr/>
            <p:nvPr/>
          </p:nvSpPr>
          <p:spPr>
            <a:xfrm>
              <a:off x="2931513"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291" name="object 291"/>
            <p:cNvSpPr/>
            <p:nvPr/>
          </p:nvSpPr>
          <p:spPr>
            <a:xfrm>
              <a:off x="2930144" y="3991395"/>
              <a:ext cx="3175" cy="835025"/>
            </a:xfrm>
            <a:custGeom>
              <a:avLst/>
              <a:gdLst/>
              <a:ahLst/>
              <a:cxnLst/>
              <a:rect l="l" t="t" r="r" b="b"/>
              <a:pathLst>
                <a:path w="3175" h="835025">
                  <a:moveTo>
                    <a:pt x="0" y="834869"/>
                  </a:moveTo>
                  <a:lnTo>
                    <a:pt x="2793" y="834869"/>
                  </a:lnTo>
                  <a:lnTo>
                    <a:pt x="2792" y="0"/>
                  </a:lnTo>
                  <a:lnTo>
                    <a:pt x="0" y="0"/>
                  </a:lnTo>
                  <a:lnTo>
                    <a:pt x="0" y="834869"/>
                  </a:lnTo>
                  <a:close/>
                </a:path>
              </a:pathLst>
            </a:custGeom>
            <a:solidFill>
              <a:srgbClr val="BEBEBE"/>
            </a:solidFill>
          </p:spPr>
          <p:txBody>
            <a:bodyPr wrap="square" lIns="0" tIns="0" rIns="0" bIns="0" rtlCol="0"/>
            <a:lstStyle/>
            <a:p>
              <a:endParaRPr/>
            </a:p>
          </p:txBody>
        </p:sp>
        <p:sp>
          <p:nvSpPr>
            <p:cNvPr id="292" name="object 292"/>
            <p:cNvSpPr/>
            <p:nvPr/>
          </p:nvSpPr>
          <p:spPr>
            <a:xfrm>
              <a:off x="3029589"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293" name="object 293"/>
            <p:cNvSpPr/>
            <p:nvPr/>
          </p:nvSpPr>
          <p:spPr>
            <a:xfrm>
              <a:off x="3028156" y="3991395"/>
              <a:ext cx="3175" cy="835025"/>
            </a:xfrm>
            <a:custGeom>
              <a:avLst/>
              <a:gdLst/>
              <a:ahLst/>
              <a:cxnLst/>
              <a:rect l="l" t="t" r="r" b="b"/>
              <a:pathLst>
                <a:path w="3175" h="835025">
                  <a:moveTo>
                    <a:pt x="0" y="834869"/>
                  </a:moveTo>
                  <a:lnTo>
                    <a:pt x="2793" y="834869"/>
                  </a:lnTo>
                  <a:lnTo>
                    <a:pt x="2792" y="0"/>
                  </a:lnTo>
                  <a:lnTo>
                    <a:pt x="0" y="0"/>
                  </a:lnTo>
                  <a:lnTo>
                    <a:pt x="0" y="834869"/>
                  </a:lnTo>
                  <a:close/>
                </a:path>
              </a:pathLst>
            </a:custGeom>
            <a:solidFill>
              <a:srgbClr val="BEBEBE"/>
            </a:solidFill>
          </p:spPr>
          <p:txBody>
            <a:bodyPr wrap="square" lIns="0" tIns="0" rIns="0" bIns="0" rtlCol="0"/>
            <a:lstStyle/>
            <a:p>
              <a:endParaRPr/>
            </a:p>
          </p:txBody>
        </p:sp>
        <p:sp>
          <p:nvSpPr>
            <p:cNvPr id="294" name="object 294"/>
            <p:cNvSpPr/>
            <p:nvPr/>
          </p:nvSpPr>
          <p:spPr>
            <a:xfrm>
              <a:off x="2147188" y="3992723"/>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95" name="object 295"/>
            <p:cNvSpPr/>
            <p:nvPr/>
          </p:nvSpPr>
          <p:spPr>
            <a:xfrm>
              <a:off x="2145791" y="3991394"/>
              <a:ext cx="885190" cy="3175"/>
            </a:xfrm>
            <a:custGeom>
              <a:avLst/>
              <a:gdLst/>
              <a:ahLst/>
              <a:cxnLst/>
              <a:rect l="l" t="t" r="r" b="b"/>
              <a:pathLst>
                <a:path w="885189" h="3175">
                  <a:moveTo>
                    <a:pt x="0" y="2656"/>
                  </a:moveTo>
                  <a:lnTo>
                    <a:pt x="885166" y="2657"/>
                  </a:lnTo>
                  <a:lnTo>
                    <a:pt x="885166" y="0"/>
                  </a:lnTo>
                  <a:lnTo>
                    <a:pt x="0" y="0"/>
                  </a:lnTo>
                  <a:lnTo>
                    <a:pt x="0" y="2656"/>
                  </a:lnTo>
                  <a:close/>
                </a:path>
              </a:pathLst>
            </a:custGeom>
            <a:solidFill>
              <a:srgbClr val="BEBEBE"/>
            </a:solidFill>
          </p:spPr>
          <p:txBody>
            <a:bodyPr wrap="square" lIns="0" tIns="0" rIns="0" bIns="0" rtlCol="0"/>
            <a:lstStyle/>
            <a:p>
              <a:endParaRPr/>
            </a:p>
          </p:txBody>
        </p:sp>
        <p:sp>
          <p:nvSpPr>
            <p:cNvPr id="296" name="object 296"/>
            <p:cNvSpPr/>
            <p:nvPr/>
          </p:nvSpPr>
          <p:spPr>
            <a:xfrm>
              <a:off x="2147188" y="4085211"/>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97" name="object 297"/>
            <p:cNvSpPr/>
            <p:nvPr/>
          </p:nvSpPr>
          <p:spPr>
            <a:xfrm>
              <a:off x="2145791" y="4083828"/>
              <a:ext cx="885190" cy="3175"/>
            </a:xfrm>
            <a:custGeom>
              <a:avLst/>
              <a:gdLst/>
              <a:ahLst/>
              <a:cxnLst/>
              <a:rect l="l" t="t" r="r" b="b"/>
              <a:pathLst>
                <a:path w="885189" h="3175">
                  <a:moveTo>
                    <a:pt x="0" y="2711"/>
                  </a:moveTo>
                  <a:lnTo>
                    <a:pt x="885166" y="2711"/>
                  </a:lnTo>
                  <a:lnTo>
                    <a:pt x="885166" y="0"/>
                  </a:lnTo>
                  <a:lnTo>
                    <a:pt x="0" y="0"/>
                  </a:lnTo>
                  <a:lnTo>
                    <a:pt x="0" y="2711"/>
                  </a:lnTo>
                  <a:close/>
                </a:path>
              </a:pathLst>
            </a:custGeom>
            <a:solidFill>
              <a:srgbClr val="BEBEBE"/>
            </a:solidFill>
          </p:spPr>
          <p:txBody>
            <a:bodyPr wrap="square" lIns="0" tIns="0" rIns="0" bIns="0" rtlCol="0"/>
            <a:lstStyle/>
            <a:p>
              <a:endParaRPr/>
            </a:p>
          </p:txBody>
        </p:sp>
        <p:sp>
          <p:nvSpPr>
            <p:cNvPr id="298" name="object 298"/>
            <p:cNvSpPr/>
            <p:nvPr/>
          </p:nvSpPr>
          <p:spPr>
            <a:xfrm>
              <a:off x="2147188" y="4177699"/>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299" name="object 299"/>
            <p:cNvSpPr/>
            <p:nvPr/>
          </p:nvSpPr>
          <p:spPr>
            <a:xfrm>
              <a:off x="2145791" y="4176316"/>
              <a:ext cx="885190" cy="3175"/>
            </a:xfrm>
            <a:custGeom>
              <a:avLst/>
              <a:gdLst/>
              <a:ahLst/>
              <a:cxnLst/>
              <a:rect l="l" t="t" r="r" b="b"/>
              <a:pathLst>
                <a:path w="885189" h="3175">
                  <a:moveTo>
                    <a:pt x="0" y="2711"/>
                  </a:moveTo>
                  <a:lnTo>
                    <a:pt x="885166" y="2711"/>
                  </a:lnTo>
                  <a:lnTo>
                    <a:pt x="885166" y="0"/>
                  </a:lnTo>
                  <a:lnTo>
                    <a:pt x="0" y="0"/>
                  </a:lnTo>
                  <a:lnTo>
                    <a:pt x="0" y="2711"/>
                  </a:lnTo>
                  <a:close/>
                </a:path>
              </a:pathLst>
            </a:custGeom>
            <a:solidFill>
              <a:srgbClr val="BEBEBE"/>
            </a:solidFill>
          </p:spPr>
          <p:txBody>
            <a:bodyPr wrap="square" lIns="0" tIns="0" rIns="0" bIns="0" rtlCol="0"/>
            <a:lstStyle/>
            <a:p>
              <a:endParaRPr/>
            </a:p>
          </p:txBody>
        </p:sp>
        <p:sp>
          <p:nvSpPr>
            <p:cNvPr id="300" name="object 300"/>
            <p:cNvSpPr/>
            <p:nvPr/>
          </p:nvSpPr>
          <p:spPr>
            <a:xfrm>
              <a:off x="2147188" y="4270168"/>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301" name="object 301"/>
            <p:cNvSpPr/>
            <p:nvPr/>
          </p:nvSpPr>
          <p:spPr>
            <a:xfrm>
              <a:off x="2145791" y="4268811"/>
              <a:ext cx="885190" cy="3175"/>
            </a:xfrm>
            <a:custGeom>
              <a:avLst/>
              <a:gdLst/>
              <a:ahLst/>
              <a:cxnLst/>
              <a:rect l="l" t="t" r="r" b="b"/>
              <a:pathLst>
                <a:path w="885189" h="3175">
                  <a:moveTo>
                    <a:pt x="0" y="2711"/>
                  </a:moveTo>
                  <a:lnTo>
                    <a:pt x="885166" y="2711"/>
                  </a:lnTo>
                  <a:lnTo>
                    <a:pt x="885166" y="0"/>
                  </a:lnTo>
                  <a:lnTo>
                    <a:pt x="0" y="0"/>
                  </a:lnTo>
                  <a:lnTo>
                    <a:pt x="0" y="2711"/>
                  </a:lnTo>
                  <a:close/>
                </a:path>
              </a:pathLst>
            </a:custGeom>
            <a:solidFill>
              <a:srgbClr val="BEBEBE"/>
            </a:solidFill>
          </p:spPr>
          <p:txBody>
            <a:bodyPr wrap="square" lIns="0" tIns="0" rIns="0" bIns="0" rtlCol="0"/>
            <a:lstStyle/>
            <a:p>
              <a:endParaRPr/>
            </a:p>
          </p:txBody>
        </p:sp>
        <p:sp>
          <p:nvSpPr>
            <p:cNvPr id="302" name="object 302"/>
            <p:cNvSpPr/>
            <p:nvPr/>
          </p:nvSpPr>
          <p:spPr>
            <a:xfrm>
              <a:off x="2147188" y="4362650"/>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303" name="object 303"/>
            <p:cNvSpPr/>
            <p:nvPr/>
          </p:nvSpPr>
          <p:spPr>
            <a:xfrm>
              <a:off x="2145791" y="4361293"/>
              <a:ext cx="885190" cy="3175"/>
            </a:xfrm>
            <a:custGeom>
              <a:avLst/>
              <a:gdLst/>
              <a:ahLst/>
              <a:cxnLst/>
              <a:rect l="l" t="t" r="r" b="b"/>
              <a:pathLst>
                <a:path w="885189" h="3175">
                  <a:moveTo>
                    <a:pt x="0" y="2711"/>
                  </a:moveTo>
                  <a:lnTo>
                    <a:pt x="885166" y="2711"/>
                  </a:lnTo>
                  <a:lnTo>
                    <a:pt x="885166" y="0"/>
                  </a:lnTo>
                  <a:lnTo>
                    <a:pt x="0" y="0"/>
                  </a:lnTo>
                  <a:lnTo>
                    <a:pt x="0" y="2711"/>
                  </a:lnTo>
                  <a:close/>
                </a:path>
              </a:pathLst>
            </a:custGeom>
            <a:solidFill>
              <a:srgbClr val="BEBEBE"/>
            </a:solidFill>
          </p:spPr>
          <p:txBody>
            <a:bodyPr wrap="square" lIns="0" tIns="0" rIns="0" bIns="0" rtlCol="0"/>
            <a:lstStyle/>
            <a:p>
              <a:endParaRPr/>
            </a:p>
          </p:txBody>
        </p:sp>
        <p:sp>
          <p:nvSpPr>
            <p:cNvPr id="304" name="object 304"/>
            <p:cNvSpPr/>
            <p:nvPr/>
          </p:nvSpPr>
          <p:spPr>
            <a:xfrm>
              <a:off x="2147188" y="4455132"/>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305" name="object 305"/>
            <p:cNvSpPr/>
            <p:nvPr/>
          </p:nvSpPr>
          <p:spPr>
            <a:xfrm>
              <a:off x="2145791" y="4453774"/>
              <a:ext cx="885190" cy="3175"/>
            </a:xfrm>
            <a:custGeom>
              <a:avLst/>
              <a:gdLst/>
              <a:ahLst/>
              <a:cxnLst/>
              <a:rect l="l" t="t" r="r" b="b"/>
              <a:pathLst>
                <a:path w="885189" h="3175">
                  <a:moveTo>
                    <a:pt x="0" y="2711"/>
                  </a:moveTo>
                  <a:lnTo>
                    <a:pt x="885166" y="2711"/>
                  </a:lnTo>
                  <a:lnTo>
                    <a:pt x="885166" y="0"/>
                  </a:lnTo>
                  <a:lnTo>
                    <a:pt x="0" y="0"/>
                  </a:lnTo>
                  <a:lnTo>
                    <a:pt x="0" y="2711"/>
                  </a:lnTo>
                  <a:close/>
                </a:path>
              </a:pathLst>
            </a:custGeom>
            <a:solidFill>
              <a:srgbClr val="BEBEBE"/>
            </a:solidFill>
          </p:spPr>
          <p:txBody>
            <a:bodyPr wrap="square" lIns="0" tIns="0" rIns="0" bIns="0" rtlCol="0"/>
            <a:lstStyle/>
            <a:p>
              <a:endParaRPr/>
            </a:p>
          </p:txBody>
        </p:sp>
        <p:sp>
          <p:nvSpPr>
            <p:cNvPr id="306" name="object 306"/>
            <p:cNvSpPr/>
            <p:nvPr/>
          </p:nvSpPr>
          <p:spPr>
            <a:xfrm>
              <a:off x="2147188" y="4547614"/>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307" name="object 307"/>
            <p:cNvSpPr/>
            <p:nvPr/>
          </p:nvSpPr>
          <p:spPr>
            <a:xfrm>
              <a:off x="2145792" y="4546256"/>
              <a:ext cx="885190" cy="3175"/>
            </a:xfrm>
            <a:custGeom>
              <a:avLst/>
              <a:gdLst/>
              <a:ahLst/>
              <a:cxnLst/>
              <a:rect l="l" t="t" r="r" b="b"/>
              <a:pathLst>
                <a:path w="885189" h="3175">
                  <a:moveTo>
                    <a:pt x="0" y="2711"/>
                  </a:moveTo>
                  <a:lnTo>
                    <a:pt x="885166" y="2711"/>
                  </a:lnTo>
                  <a:lnTo>
                    <a:pt x="885166" y="0"/>
                  </a:lnTo>
                  <a:lnTo>
                    <a:pt x="0" y="0"/>
                  </a:lnTo>
                  <a:lnTo>
                    <a:pt x="0" y="2711"/>
                  </a:lnTo>
                  <a:close/>
                </a:path>
              </a:pathLst>
            </a:custGeom>
            <a:solidFill>
              <a:srgbClr val="BEBEBE"/>
            </a:solidFill>
          </p:spPr>
          <p:txBody>
            <a:bodyPr wrap="square" lIns="0" tIns="0" rIns="0" bIns="0" rtlCol="0"/>
            <a:lstStyle/>
            <a:p>
              <a:endParaRPr/>
            </a:p>
          </p:txBody>
        </p:sp>
        <p:sp>
          <p:nvSpPr>
            <p:cNvPr id="308" name="object 308"/>
            <p:cNvSpPr/>
            <p:nvPr/>
          </p:nvSpPr>
          <p:spPr>
            <a:xfrm>
              <a:off x="2147188" y="4639944"/>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309" name="object 309"/>
            <p:cNvSpPr/>
            <p:nvPr/>
          </p:nvSpPr>
          <p:spPr>
            <a:xfrm>
              <a:off x="2145792" y="4638587"/>
              <a:ext cx="885190" cy="3175"/>
            </a:xfrm>
            <a:custGeom>
              <a:avLst/>
              <a:gdLst/>
              <a:ahLst/>
              <a:cxnLst/>
              <a:rect l="l" t="t" r="r" b="b"/>
              <a:pathLst>
                <a:path w="885189" h="3175">
                  <a:moveTo>
                    <a:pt x="0" y="2861"/>
                  </a:moveTo>
                  <a:lnTo>
                    <a:pt x="885166" y="2861"/>
                  </a:lnTo>
                  <a:lnTo>
                    <a:pt x="885166" y="0"/>
                  </a:lnTo>
                  <a:lnTo>
                    <a:pt x="0" y="0"/>
                  </a:lnTo>
                  <a:lnTo>
                    <a:pt x="0" y="2861"/>
                  </a:lnTo>
                  <a:close/>
                </a:path>
              </a:pathLst>
            </a:custGeom>
            <a:solidFill>
              <a:srgbClr val="BEBEBE"/>
            </a:solidFill>
          </p:spPr>
          <p:txBody>
            <a:bodyPr wrap="square" lIns="0" tIns="0" rIns="0" bIns="0" rtlCol="0"/>
            <a:lstStyle/>
            <a:p>
              <a:endParaRPr/>
            </a:p>
          </p:txBody>
        </p:sp>
        <p:sp>
          <p:nvSpPr>
            <p:cNvPr id="310" name="object 310"/>
            <p:cNvSpPr/>
            <p:nvPr/>
          </p:nvSpPr>
          <p:spPr>
            <a:xfrm>
              <a:off x="2147188" y="4732425"/>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311" name="object 311"/>
            <p:cNvSpPr/>
            <p:nvPr/>
          </p:nvSpPr>
          <p:spPr>
            <a:xfrm>
              <a:off x="2145792" y="4731068"/>
              <a:ext cx="885190" cy="3175"/>
            </a:xfrm>
            <a:custGeom>
              <a:avLst/>
              <a:gdLst/>
              <a:ahLst/>
              <a:cxnLst/>
              <a:rect l="l" t="t" r="r" b="b"/>
              <a:pathLst>
                <a:path w="885189" h="3175">
                  <a:moveTo>
                    <a:pt x="0" y="2711"/>
                  </a:moveTo>
                  <a:lnTo>
                    <a:pt x="885166" y="2711"/>
                  </a:lnTo>
                  <a:lnTo>
                    <a:pt x="885166" y="0"/>
                  </a:lnTo>
                  <a:lnTo>
                    <a:pt x="0" y="0"/>
                  </a:lnTo>
                  <a:lnTo>
                    <a:pt x="0" y="2711"/>
                  </a:lnTo>
                  <a:close/>
                </a:path>
              </a:pathLst>
            </a:custGeom>
            <a:solidFill>
              <a:srgbClr val="BEBEBE"/>
            </a:solidFill>
          </p:spPr>
          <p:txBody>
            <a:bodyPr wrap="square" lIns="0" tIns="0" rIns="0" bIns="0" rtlCol="0"/>
            <a:lstStyle/>
            <a:p>
              <a:endParaRPr/>
            </a:p>
          </p:txBody>
        </p:sp>
        <p:sp>
          <p:nvSpPr>
            <p:cNvPr id="312" name="object 312"/>
            <p:cNvSpPr/>
            <p:nvPr/>
          </p:nvSpPr>
          <p:spPr>
            <a:xfrm>
              <a:off x="2147188" y="4824908"/>
              <a:ext cx="885825" cy="0"/>
            </a:xfrm>
            <a:custGeom>
              <a:avLst/>
              <a:gdLst/>
              <a:ahLst/>
              <a:cxnLst/>
              <a:rect l="l" t="t" r="r" b="b"/>
              <a:pathLst>
                <a:path w="885825">
                  <a:moveTo>
                    <a:pt x="0" y="0"/>
                  </a:moveTo>
                  <a:lnTo>
                    <a:pt x="885203" y="0"/>
                  </a:lnTo>
                </a:path>
              </a:pathLst>
            </a:custGeom>
            <a:ln w="3175">
              <a:solidFill>
                <a:srgbClr val="BEBEBE"/>
              </a:solidFill>
            </a:ln>
          </p:spPr>
          <p:txBody>
            <a:bodyPr wrap="square" lIns="0" tIns="0" rIns="0" bIns="0" rtlCol="0"/>
            <a:lstStyle/>
            <a:p>
              <a:endParaRPr/>
            </a:p>
          </p:txBody>
        </p:sp>
        <p:sp>
          <p:nvSpPr>
            <p:cNvPr id="313" name="object 313"/>
            <p:cNvSpPr/>
            <p:nvPr/>
          </p:nvSpPr>
          <p:spPr>
            <a:xfrm>
              <a:off x="2145792" y="4823552"/>
              <a:ext cx="885190" cy="3175"/>
            </a:xfrm>
            <a:custGeom>
              <a:avLst/>
              <a:gdLst/>
              <a:ahLst/>
              <a:cxnLst/>
              <a:rect l="l" t="t" r="r" b="b"/>
              <a:pathLst>
                <a:path w="885189" h="3175">
                  <a:moveTo>
                    <a:pt x="0" y="2711"/>
                  </a:moveTo>
                  <a:lnTo>
                    <a:pt x="885166" y="2711"/>
                  </a:lnTo>
                  <a:lnTo>
                    <a:pt x="885166" y="0"/>
                  </a:lnTo>
                  <a:lnTo>
                    <a:pt x="0" y="0"/>
                  </a:lnTo>
                  <a:lnTo>
                    <a:pt x="0" y="2711"/>
                  </a:lnTo>
                  <a:close/>
                </a:path>
              </a:pathLst>
            </a:custGeom>
            <a:solidFill>
              <a:srgbClr val="BEBEBE"/>
            </a:solidFill>
          </p:spPr>
          <p:txBody>
            <a:bodyPr wrap="square" lIns="0" tIns="0" rIns="0" bIns="0" rtlCol="0"/>
            <a:lstStyle/>
            <a:p>
              <a:endParaRPr/>
            </a:p>
          </p:txBody>
        </p:sp>
      </p:grpSp>
      <p:grpSp>
        <p:nvGrpSpPr>
          <p:cNvPr id="314" name="object 314"/>
          <p:cNvGrpSpPr/>
          <p:nvPr/>
        </p:nvGrpSpPr>
        <p:grpSpPr>
          <a:xfrm>
            <a:off x="3119627" y="3991367"/>
            <a:ext cx="885190" cy="836294"/>
            <a:chOff x="3119627" y="3991367"/>
            <a:chExt cx="885190" cy="836294"/>
          </a:xfrm>
        </p:grpSpPr>
        <p:sp>
          <p:nvSpPr>
            <p:cNvPr id="315" name="object 315"/>
            <p:cNvSpPr/>
            <p:nvPr/>
          </p:nvSpPr>
          <p:spPr>
            <a:xfrm>
              <a:off x="3122409" y="3994061"/>
              <a:ext cx="881380" cy="277495"/>
            </a:xfrm>
            <a:custGeom>
              <a:avLst/>
              <a:gdLst/>
              <a:ahLst/>
              <a:cxnLst/>
              <a:rect l="l" t="t" r="r" b="b"/>
              <a:pathLst>
                <a:path w="881379" h="277495">
                  <a:moveTo>
                    <a:pt x="880846" y="0"/>
                  </a:moveTo>
                  <a:lnTo>
                    <a:pt x="0" y="0"/>
                  </a:lnTo>
                  <a:lnTo>
                    <a:pt x="0" y="182270"/>
                  </a:lnTo>
                  <a:lnTo>
                    <a:pt x="0" y="184975"/>
                  </a:lnTo>
                  <a:lnTo>
                    <a:pt x="0" y="274751"/>
                  </a:lnTo>
                  <a:lnTo>
                    <a:pt x="0" y="277469"/>
                  </a:lnTo>
                  <a:lnTo>
                    <a:pt x="293674" y="277469"/>
                  </a:lnTo>
                  <a:lnTo>
                    <a:pt x="293674" y="274751"/>
                  </a:lnTo>
                  <a:lnTo>
                    <a:pt x="293674" y="184975"/>
                  </a:lnTo>
                  <a:lnTo>
                    <a:pt x="880846" y="184975"/>
                  </a:lnTo>
                  <a:lnTo>
                    <a:pt x="880846" y="182270"/>
                  </a:lnTo>
                  <a:lnTo>
                    <a:pt x="880846" y="0"/>
                  </a:lnTo>
                  <a:close/>
                </a:path>
              </a:pathLst>
            </a:custGeom>
            <a:solidFill>
              <a:srgbClr val="000000"/>
            </a:solidFill>
          </p:spPr>
          <p:txBody>
            <a:bodyPr wrap="square" lIns="0" tIns="0" rIns="0" bIns="0" rtlCol="0"/>
            <a:lstStyle/>
            <a:p>
              <a:endParaRPr/>
            </a:p>
          </p:txBody>
        </p:sp>
        <p:sp>
          <p:nvSpPr>
            <p:cNvPr id="316" name="object 316"/>
            <p:cNvSpPr/>
            <p:nvPr/>
          </p:nvSpPr>
          <p:spPr>
            <a:xfrm>
              <a:off x="3413307" y="4176326"/>
              <a:ext cx="296545" cy="92710"/>
            </a:xfrm>
            <a:custGeom>
              <a:avLst/>
              <a:gdLst/>
              <a:ahLst/>
              <a:cxnLst/>
              <a:rect l="l" t="t" r="r" b="b"/>
              <a:pathLst>
                <a:path w="296545" h="92710">
                  <a:moveTo>
                    <a:pt x="0" y="92481"/>
                  </a:moveTo>
                  <a:lnTo>
                    <a:pt x="296464" y="92481"/>
                  </a:lnTo>
                  <a:lnTo>
                    <a:pt x="296464" y="0"/>
                  </a:lnTo>
                  <a:lnTo>
                    <a:pt x="0" y="0"/>
                  </a:lnTo>
                  <a:lnTo>
                    <a:pt x="0" y="92481"/>
                  </a:lnTo>
                  <a:close/>
                </a:path>
              </a:pathLst>
            </a:custGeom>
            <a:solidFill>
              <a:srgbClr val="FFFFFF"/>
            </a:solidFill>
          </p:spPr>
          <p:txBody>
            <a:bodyPr wrap="square" lIns="0" tIns="0" rIns="0" bIns="0" rtlCol="0"/>
            <a:lstStyle/>
            <a:p>
              <a:endParaRPr/>
            </a:p>
          </p:txBody>
        </p:sp>
        <p:sp>
          <p:nvSpPr>
            <p:cNvPr id="317" name="object 317"/>
            <p:cNvSpPr/>
            <p:nvPr/>
          </p:nvSpPr>
          <p:spPr>
            <a:xfrm>
              <a:off x="3122409" y="4176331"/>
              <a:ext cx="881380" cy="372745"/>
            </a:xfrm>
            <a:custGeom>
              <a:avLst/>
              <a:gdLst/>
              <a:ahLst/>
              <a:cxnLst/>
              <a:rect l="l" t="t" r="r" b="b"/>
              <a:pathLst>
                <a:path w="881379" h="372745">
                  <a:moveTo>
                    <a:pt x="193001" y="92481"/>
                  </a:moveTo>
                  <a:lnTo>
                    <a:pt x="0" y="92481"/>
                  </a:lnTo>
                  <a:lnTo>
                    <a:pt x="0" y="372643"/>
                  </a:lnTo>
                  <a:lnTo>
                    <a:pt x="193001" y="372643"/>
                  </a:lnTo>
                  <a:lnTo>
                    <a:pt x="193001" y="92481"/>
                  </a:lnTo>
                  <a:close/>
                </a:path>
                <a:path w="881379" h="372745">
                  <a:moveTo>
                    <a:pt x="880846" y="0"/>
                  </a:moveTo>
                  <a:lnTo>
                    <a:pt x="584568" y="0"/>
                  </a:lnTo>
                  <a:lnTo>
                    <a:pt x="584568" y="92481"/>
                  </a:lnTo>
                  <a:lnTo>
                    <a:pt x="584568" y="95199"/>
                  </a:lnTo>
                  <a:lnTo>
                    <a:pt x="880846" y="95199"/>
                  </a:lnTo>
                  <a:lnTo>
                    <a:pt x="880846" y="92481"/>
                  </a:lnTo>
                  <a:lnTo>
                    <a:pt x="880846" y="0"/>
                  </a:lnTo>
                  <a:close/>
                </a:path>
              </a:pathLst>
            </a:custGeom>
            <a:solidFill>
              <a:srgbClr val="000000"/>
            </a:solidFill>
          </p:spPr>
          <p:txBody>
            <a:bodyPr wrap="square" lIns="0" tIns="0" rIns="0" bIns="0" rtlCol="0"/>
            <a:lstStyle/>
            <a:p>
              <a:endParaRPr/>
            </a:p>
          </p:txBody>
        </p:sp>
        <p:sp>
          <p:nvSpPr>
            <p:cNvPr id="318" name="object 318"/>
            <p:cNvSpPr/>
            <p:nvPr/>
          </p:nvSpPr>
          <p:spPr>
            <a:xfrm>
              <a:off x="3315412" y="4268808"/>
              <a:ext cx="98425" cy="280670"/>
            </a:xfrm>
            <a:custGeom>
              <a:avLst/>
              <a:gdLst/>
              <a:ahLst/>
              <a:cxnLst/>
              <a:rect l="l" t="t" r="r" b="b"/>
              <a:pathLst>
                <a:path w="98425" h="280670">
                  <a:moveTo>
                    <a:pt x="0" y="280159"/>
                  </a:moveTo>
                  <a:lnTo>
                    <a:pt x="97895" y="280159"/>
                  </a:lnTo>
                  <a:lnTo>
                    <a:pt x="97895" y="0"/>
                  </a:lnTo>
                  <a:lnTo>
                    <a:pt x="0" y="0"/>
                  </a:lnTo>
                  <a:lnTo>
                    <a:pt x="0" y="280159"/>
                  </a:lnTo>
                  <a:close/>
                </a:path>
              </a:pathLst>
            </a:custGeom>
            <a:solidFill>
              <a:srgbClr val="FFFFFF"/>
            </a:solidFill>
          </p:spPr>
          <p:txBody>
            <a:bodyPr wrap="square" lIns="0" tIns="0" rIns="0" bIns="0" rtlCol="0"/>
            <a:lstStyle/>
            <a:p>
              <a:endParaRPr/>
            </a:p>
          </p:txBody>
        </p:sp>
        <p:sp>
          <p:nvSpPr>
            <p:cNvPr id="319" name="object 319"/>
            <p:cNvSpPr/>
            <p:nvPr/>
          </p:nvSpPr>
          <p:spPr>
            <a:xfrm>
              <a:off x="3413307" y="4268808"/>
              <a:ext cx="296545" cy="280670"/>
            </a:xfrm>
            <a:custGeom>
              <a:avLst/>
              <a:gdLst/>
              <a:ahLst/>
              <a:cxnLst/>
              <a:rect l="l" t="t" r="r" b="b"/>
              <a:pathLst>
                <a:path w="296545" h="280670">
                  <a:moveTo>
                    <a:pt x="296464" y="0"/>
                  </a:moveTo>
                  <a:lnTo>
                    <a:pt x="0" y="0"/>
                  </a:lnTo>
                  <a:lnTo>
                    <a:pt x="0" y="280159"/>
                  </a:lnTo>
                  <a:lnTo>
                    <a:pt x="296464" y="280159"/>
                  </a:lnTo>
                  <a:lnTo>
                    <a:pt x="296464" y="0"/>
                  </a:lnTo>
                  <a:close/>
                </a:path>
              </a:pathLst>
            </a:custGeom>
            <a:solidFill>
              <a:srgbClr val="000000"/>
            </a:solidFill>
          </p:spPr>
          <p:txBody>
            <a:bodyPr wrap="square" lIns="0" tIns="0" rIns="0" bIns="0" rtlCol="0"/>
            <a:lstStyle/>
            <a:p>
              <a:endParaRPr/>
            </a:p>
          </p:txBody>
        </p:sp>
        <p:sp>
          <p:nvSpPr>
            <p:cNvPr id="320" name="object 320"/>
            <p:cNvSpPr/>
            <p:nvPr/>
          </p:nvSpPr>
          <p:spPr>
            <a:xfrm>
              <a:off x="3706987" y="4268808"/>
              <a:ext cx="97790" cy="280670"/>
            </a:xfrm>
            <a:custGeom>
              <a:avLst/>
              <a:gdLst/>
              <a:ahLst/>
              <a:cxnLst/>
              <a:rect l="l" t="t" r="r" b="b"/>
              <a:pathLst>
                <a:path w="97789" h="280670">
                  <a:moveTo>
                    <a:pt x="0" y="280159"/>
                  </a:moveTo>
                  <a:lnTo>
                    <a:pt x="97739" y="280159"/>
                  </a:lnTo>
                  <a:lnTo>
                    <a:pt x="97739" y="0"/>
                  </a:lnTo>
                  <a:lnTo>
                    <a:pt x="0" y="0"/>
                  </a:lnTo>
                  <a:lnTo>
                    <a:pt x="0" y="280159"/>
                  </a:lnTo>
                  <a:close/>
                </a:path>
              </a:pathLst>
            </a:custGeom>
            <a:solidFill>
              <a:srgbClr val="FFFFFF"/>
            </a:solidFill>
          </p:spPr>
          <p:txBody>
            <a:bodyPr wrap="square" lIns="0" tIns="0" rIns="0" bIns="0" rtlCol="0"/>
            <a:lstStyle/>
            <a:p>
              <a:endParaRPr/>
            </a:p>
          </p:txBody>
        </p:sp>
        <p:sp>
          <p:nvSpPr>
            <p:cNvPr id="321" name="object 321"/>
            <p:cNvSpPr/>
            <p:nvPr/>
          </p:nvSpPr>
          <p:spPr>
            <a:xfrm>
              <a:off x="3122409" y="4268812"/>
              <a:ext cx="881380" cy="372745"/>
            </a:xfrm>
            <a:custGeom>
              <a:avLst/>
              <a:gdLst/>
              <a:ahLst/>
              <a:cxnLst/>
              <a:rect l="l" t="t" r="r" b="b"/>
              <a:pathLst>
                <a:path w="881379" h="372745">
                  <a:moveTo>
                    <a:pt x="293674" y="277444"/>
                  </a:moveTo>
                  <a:lnTo>
                    <a:pt x="0" y="277444"/>
                  </a:lnTo>
                  <a:lnTo>
                    <a:pt x="0" y="372643"/>
                  </a:lnTo>
                  <a:lnTo>
                    <a:pt x="293674" y="372643"/>
                  </a:lnTo>
                  <a:lnTo>
                    <a:pt x="293674" y="277444"/>
                  </a:lnTo>
                  <a:close/>
                </a:path>
                <a:path w="881379" h="372745">
                  <a:moveTo>
                    <a:pt x="880846" y="0"/>
                  </a:moveTo>
                  <a:lnTo>
                    <a:pt x="682307" y="0"/>
                  </a:lnTo>
                  <a:lnTo>
                    <a:pt x="682307" y="280162"/>
                  </a:lnTo>
                  <a:lnTo>
                    <a:pt x="880846" y="280162"/>
                  </a:lnTo>
                  <a:lnTo>
                    <a:pt x="880846" y="0"/>
                  </a:lnTo>
                  <a:close/>
                </a:path>
              </a:pathLst>
            </a:custGeom>
            <a:solidFill>
              <a:srgbClr val="000000"/>
            </a:solidFill>
          </p:spPr>
          <p:txBody>
            <a:bodyPr wrap="square" lIns="0" tIns="0" rIns="0" bIns="0" rtlCol="0"/>
            <a:lstStyle/>
            <a:p>
              <a:endParaRPr/>
            </a:p>
          </p:txBody>
        </p:sp>
        <p:sp>
          <p:nvSpPr>
            <p:cNvPr id="322" name="object 322"/>
            <p:cNvSpPr/>
            <p:nvPr/>
          </p:nvSpPr>
          <p:spPr>
            <a:xfrm>
              <a:off x="3413307" y="4546253"/>
              <a:ext cx="296545" cy="92710"/>
            </a:xfrm>
            <a:custGeom>
              <a:avLst/>
              <a:gdLst/>
              <a:ahLst/>
              <a:cxnLst/>
              <a:rect l="l" t="t" r="r" b="b"/>
              <a:pathLst>
                <a:path w="296545" h="92710">
                  <a:moveTo>
                    <a:pt x="0" y="92332"/>
                  </a:moveTo>
                  <a:lnTo>
                    <a:pt x="296464" y="92332"/>
                  </a:lnTo>
                  <a:lnTo>
                    <a:pt x="296464" y="0"/>
                  </a:lnTo>
                  <a:lnTo>
                    <a:pt x="0" y="0"/>
                  </a:lnTo>
                  <a:lnTo>
                    <a:pt x="0" y="92332"/>
                  </a:lnTo>
                  <a:close/>
                </a:path>
              </a:pathLst>
            </a:custGeom>
            <a:solidFill>
              <a:srgbClr val="FFFFFF"/>
            </a:solidFill>
          </p:spPr>
          <p:txBody>
            <a:bodyPr wrap="square" lIns="0" tIns="0" rIns="0" bIns="0" rtlCol="0"/>
            <a:lstStyle/>
            <a:p>
              <a:endParaRPr/>
            </a:p>
          </p:txBody>
        </p:sp>
        <p:sp>
          <p:nvSpPr>
            <p:cNvPr id="323" name="object 323"/>
            <p:cNvSpPr/>
            <p:nvPr/>
          </p:nvSpPr>
          <p:spPr>
            <a:xfrm>
              <a:off x="3122409" y="4546257"/>
              <a:ext cx="881380" cy="280035"/>
            </a:xfrm>
            <a:custGeom>
              <a:avLst/>
              <a:gdLst/>
              <a:ahLst/>
              <a:cxnLst/>
              <a:rect l="l" t="t" r="r" b="b"/>
              <a:pathLst>
                <a:path w="881379" h="280035">
                  <a:moveTo>
                    <a:pt x="880846" y="0"/>
                  </a:moveTo>
                  <a:lnTo>
                    <a:pt x="584568" y="0"/>
                  </a:lnTo>
                  <a:lnTo>
                    <a:pt x="584568" y="92341"/>
                  </a:lnTo>
                  <a:lnTo>
                    <a:pt x="0" y="92341"/>
                  </a:lnTo>
                  <a:lnTo>
                    <a:pt x="0" y="280009"/>
                  </a:lnTo>
                  <a:lnTo>
                    <a:pt x="880846" y="280009"/>
                  </a:lnTo>
                  <a:lnTo>
                    <a:pt x="880846" y="95199"/>
                  </a:lnTo>
                  <a:lnTo>
                    <a:pt x="880846" y="92341"/>
                  </a:lnTo>
                  <a:lnTo>
                    <a:pt x="880846" y="0"/>
                  </a:lnTo>
                  <a:close/>
                </a:path>
              </a:pathLst>
            </a:custGeom>
            <a:solidFill>
              <a:srgbClr val="000000"/>
            </a:solidFill>
          </p:spPr>
          <p:txBody>
            <a:bodyPr wrap="square" lIns="0" tIns="0" rIns="0" bIns="0" rtlCol="0"/>
            <a:lstStyle/>
            <a:p>
              <a:endParaRPr/>
            </a:p>
          </p:txBody>
        </p:sp>
        <p:sp>
          <p:nvSpPr>
            <p:cNvPr id="324" name="object 324"/>
            <p:cNvSpPr/>
            <p:nvPr/>
          </p:nvSpPr>
          <p:spPr>
            <a:xfrm>
              <a:off x="3121021"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25" name="object 325"/>
            <p:cNvSpPr/>
            <p:nvPr/>
          </p:nvSpPr>
          <p:spPr>
            <a:xfrm>
              <a:off x="3119627" y="3991394"/>
              <a:ext cx="3175" cy="835025"/>
            </a:xfrm>
            <a:custGeom>
              <a:avLst/>
              <a:gdLst/>
              <a:ahLst/>
              <a:cxnLst/>
              <a:rect l="l" t="t" r="r" b="b"/>
              <a:pathLst>
                <a:path w="3175" h="835025">
                  <a:moveTo>
                    <a:pt x="2788" y="834869"/>
                  </a:moveTo>
                  <a:lnTo>
                    <a:pt x="2787" y="0"/>
                  </a:lnTo>
                  <a:lnTo>
                    <a:pt x="0" y="0"/>
                  </a:lnTo>
                  <a:lnTo>
                    <a:pt x="0" y="834869"/>
                  </a:lnTo>
                  <a:lnTo>
                    <a:pt x="2788" y="834869"/>
                  </a:lnTo>
                  <a:close/>
                </a:path>
              </a:pathLst>
            </a:custGeom>
            <a:solidFill>
              <a:srgbClr val="BEBEBE"/>
            </a:solidFill>
          </p:spPr>
          <p:txBody>
            <a:bodyPr wrap="square" lIns="0" tIns="0" rIns="0" bIns="0" rtlCol="0"/>
            <a:lstStyle/>
            <a:p>
              <a:endParaRPr/>
            </a:p>
          </p:txBody>
        </p:sp>
        <p:sp>
          <p:nvSpPr>
            <p:cNvPr id="326" name="object 326"/>
            <p:cNvSpPr/>
            <p:nvPr/>
          </p:nvSpPr>
          <p:spPr>
            <a:xfrm>
              <a:off x="3218915"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27" name="object 327"/>
            <p:cNvSpPr/>
            <p:nvPr/>
          </p:nvSpPr>
          <p:spPr>
            <a:xfrm>
              <a:off x="3217523"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28" name="object 328"/>
            <p:cNvSpPr/>
            <p:nvPr/>
          </p:nvSpPr>
          <p:spPr>
            <a:xfrm>
              <a:off x="3316810"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29" name="object 329"/>
            <p:cNvSpPr/>
            <p:nvPr/>
          </p:nvSpPr>
          <p:spPr>
            <a:xfrm>
              <a:off x="3315412"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30" name="object 330"/>
            <p:cNvSpPr/>
            <p:nvPr/>
          </p:nvSpPr>
          <p:spPr>
            <a:xfrm>
              <a:off x="3414699"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31" name="object 331"/>
            <p:cNvSpPr/>
            <p:nvPr/>
          </p:nvSpPr>
          <p:spPr>
            <a:xfrm>
              <a:off x="3413307"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32" name="object 332"/>
            <p:cNvSpPr/>
            <p:nvPr/>
          </p:nvSpPr>
          <p:spPr>
            <a:xfrm>
              <a:off x="3512595"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33" name="object 333"/>
            <p:cNvSpPr/>
            <p:nvPr/>
          </p:nvSpPr>
          <p:spPr>
            <a:xfrm>
              <a:off x="3511196"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34" name="object 334"/>
            <p:cNvSpPr/>
            <p:nvPr/>
          </p:nvSpPr>
          <p:spPr>
            <a:xfrm>
              <a:off x="3610484"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35" name="object 335"/>
            <p:cNvSpPr/>
            <p:nvPr/>
          </p:nvSpPr>
          <p:spPr>
            <a:xfrm>
              <a:off x="3609092"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36" name="object 336"/>
            <p:cNvSpPr/>
            <p:nvPr/>
          </p:nvSpPr>
          <p:spPr>
            <a:xfrm>
              <a:off x="3708379"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37" name="object 337"/>
            <p:cNvSpPr/>
            <p:nvPr/>
          </p:nvSpPr>
          <p:spPr>
            <a:xfrm>
              <a:off x="3706987"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38" name="object 338"/>
            <p:cNvSpPr/>
            <p:nvPr/>
          </p:nvSpPr>
          <p:spPr>
            <a:xfrm>
              <a:off x="3806093"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39" name="object 339"/>
            <p:cNvSpPr/>
            <p:nvPr/>
          </p:nvSpPr>
          <p:spPr>
            <a:xfrm>
              <a:off x="3804727" y="3991394"/>
              <a:ext cx="3175" cy="835025"/>
            </a:xfrm>
            <a:custGeom>
              <a:avLst/>
              <a:gdLst/>
              <a:ahLst/>
              <a:cxnLst/>
              <a:rect l="l" t="t" r="r" b="b"/>
              <a:pathLst>
                <a:path w="3175" h="835025">
                  <a:moveTo>
                    <a:pt x="2942" y="0"/>
                  </a:moveTo>
                  <a:lnTo>
                    <a:pt x="0" y="0"/>
                  </a:lnTo>
                  <a:lnTo>
                    <a:pt x="0" y="834869"/>
                  </a:lnTo>
                  <a:lnTo>
                    <a:pt x="2943" y="834869"/>
                  </a:lnTo>
                  <a:lnTo>
                    <a:pt x="2942" y="0"/>
                  </a:lnTo>
                  <a:close/>
                </a:path>
              </a:pathLst>
            </a:custGeom>
            <a:solidFill>
              <a:srgbClr val="BEBEBE"/>
            </a:solidFill>
          </p:spPr>
          <p:txBody>
            <a:bodyPr wrap="square" lIns="0" tIns="0" rIns="0" bIns="0" rtlCol="0"/>
            <a:lstStyle/>
            <a:p>
              <a:endParaRPr/>
            </a:p>
          </p:txBody>
        </p:sp>
        <p:sp>
          <p:nvSpPr>
            <p:cNvPr id="340" name="object 340"/>
            <p:cNvSpPr/>
            <p:nvPr/>
          </p:nvSpPr>
          <p:spPr>
            <a:xfrm>
              <a:off x="3904001"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41" name="object 341"/>
            <p:cNvSpPr/>
            <p:nvPr/>
          </p:nvSpPr>
          <p:spPr>
            <a:xfrm>
              <a:off x="3902635"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42" name="object 342"/>
            <p:cNvSpPr/>
            <p:nvPr/>
          </p:nvSpPr>
          <p:spPr>
            <a:xfrm>
              <a:off x="4001910"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43" name="object 343"/>
            <p:cNvSpPr/>
            <p:nvPr/>
          </p:nvSpPr>
          <p:spPr>
            <a:xfrm>
              <a:off x="4000479"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44" name="object 344"/>
            <p:cNvSpPr/>
            <p:nvPr/>
          </p:nvSpPr>
          <p:spPr>
            <a:xfrm>
              <a:off x="3121021" y="3992723"/>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45" name="object 345"/>
            <p:cNvSpPr/>
            <p:nvPr/>
          </p:nvSpPr>
          <p:spPr>
            <a:xfrm>
              <a:off x="3119627" y="3991394"/>
              <a:ext cx="883919" cy="3175"/>
            </a:xfrm>
            <a:custGeom>
              <a:avLst/>
              <a:gdLst/>
              <a:ahLst/>
              <a:cxnLst/>
              <a:rect l="l" t="t" r="r" b="b"/>
              <a:pathLst>
                <a:path w="883920" h="3175">
                  <a:moveTo>
                    <a:pt x="883649" y="0"/>
                  </a:moveTo>
                  <a:lnTo>
                    <a:pt x="0" y="0"/>
                  </a:lnTo>
                  <a:lnTo>
                    <a:pt x="0" y="2657"/>
                  </a:lnTo>
                  <a:lnTo>
                    <a:pt x="883649" y="2657"/>
                  </a:lnTo>
                  <a:lnTo>
                    <a:pt x="883649" y="0"/>
                  </a:lnTo>
                  <a:close/>
                </a:path>
              </a:pathLst>
            </a:custGeom>
            <a:solidFill>
              <a:srgbClr val="BEBEBE"/>
            </a:solidFill>
          </p:spPr>
          <p:txBody>
            <a:bodyPr wrap="square" lIns="0" tIns="0" rIns="0" bIns="0" rtlCol="0"/>
            <a:lstStyle/>
            <a:p>
              <a:endParaRPr/>
            </a:p>
          </p:txBody>
        </p:sp>
        <p:sp>
          <p:nvSpPr>
            <p:cNvPr id="346" name="object 346"/>
            <p:cNvSpPr/>
            <p:nvPr/>
          </p:nvSpPr>
          <p:spPr>
            <a:xfrm>
              <a:off x="3121021" y="4085211"/>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47" name="object 347"/>
            <p:cNvSpPr/>
            <p:nvPr/>
          </p:nvSpPr>
          <p:spPr>
            <a:xfrm>
              <a:off x="3119627" y="4083828"/>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348" name="object 348"/>
            <p:cNvSpPr/>
            <p:nvPr/>
          </p:nvSpPr>
          <p:spPr>
            <a:xfrm>
              <a:off x="3121021" y="4177699"/>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49" name="object 349"/>
            <p:cNvSpPr/>
            <p:nvPr/>
          </p:nvSpPr>
          <p:spPr>
            <a:xfrm>
              <a:off x="3119627" y="4176316"/>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350" name="object 350"/>
            <p:cNvSpPr/>
            <p:nvPr/>
          </p:nvSpPr>
          <p:spPr>
            <a:xfrm>
              <a:off x="3121021" y="4270168"/>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51" name="object 351"/>
            <p:cNvSpPr/>
            <p:nvPr/>
          </p:nvSpPr>
          <p:spPr>
            <a:xfrm>
              <a:off x="3119627" y="4268811"/>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352" name="object 352"/>
            <p:cNvSpPr/>
            <p:nvPr/>
          </p:nvSpPr>
          <p:spPr>
            <a:xfrm>
              <a:off x="3121021" y="4362650"/>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53" name="object 353"/>
            <p:cNvSpPr/>
            <p:nvPr/>
          </p:nvSpPr>
          <p:spPr>
            <a:xfrm>
              <a:off x="3119627" y="4361293"/>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354" name="object 354"/>
            <p:cNvSpPr/>
            <p:nvPr/>
          </p:nvSpPr>
          <p:spPr>
            <a:xfrm>
              <a:off x="3121021" y="4455132"/>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55" name="object 355"/>
            <p:cNvSpPr/>
            <p:nvPr/>
          </p:nvSpPr>
          <p:spPr>
            <a:xfrm>
              <a:off x="3119627" y="4453774"/>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356" name="object 356"/>
            <p:cNvSpPr/>
            <p:nvPr/>
          </p:nvSpPr>
          <p:spPr>
            <a:xfrm>
              <a:off x="3121021" y="4547614"/>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57" name="object 357"/>
            <p:cNvSpPr/>
            <p:nvPr/>
          </p:nvSpPr>
          <p:spPr>
            <a:xfrm>
              <a:off x="3119627" y="4546256"/>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358" name="object 358"/>
            <p:cNvSpPr/>
            <p:nvPr/>
          </p:nvSpPr>
          <p:spPr>
            <a:xfrm>
              <a:off x="3121021" y="4639944"/>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59" name="object 359"/>
            <p:cNvSpPr/>
            <p:nvPr/>
          </p:nvSpPr>
          <p:spPr>
            <a:xfrm>
              <a:off x="3119627" y="4638587"/>
              <a:ext cx="883919" cy="3175"/>
            </a:xfrm>
            <a:custGeom>
              <a:avLst/>
              <a:gdLst/>
              <a:ahLst/>
              <a:cxnLst/>
              <a:rect l="l" t="t" r="r" b="b"/>
              <a:pathLst>
                <a:path w="883920" h="3175">
                  <a:moveTo>
                    <a:pt x="0" y="0"/>
                  </a:moveTo>
                  <a:lnTo>
                    <a:pt x="0" y="2861"/>
                  </a:lnTo>
                  <a:lnTo>
                    <a:pt x="883649" y="2861"/>
                  </a:lnTo>
                  <a:lnTo>
                    <a:pt x="883649" y="0"/>
                  </a:lnTo>
                  <a:lnTo>
                    <a:pt x="0" y="0"/>
                  </a:lnTo>
                  <a:close/>
                </a:path>
              </a:pathLst>
            </a:custGeom>
            <a:solidFill>
              <a:srgbClr val="BEBEBE"/>
            </a:solidFill>
          </p:spPr>
          <p:txBody>
            <a:bodyPr wrap="square" lIns="0" tIns="0" rIns="0" bIns="0" rtlCol="0"/>
            <a:lstStyle/>
            <a:p>
              <a:endParaRPr/>
            </a:p>
          </p:txBody>
        </p:sp>
        <p:sp>
          <p:nvSpPr>
            <p:cNvPr id="360" name="object 360"/>
            <p:cNvSpPr/>
            <p:nvPr/>
          </p:nvSpPr>
          <p:spPr>
            <a:xfrm>
              <a:off x="3121021" y="4732425"/>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61" name="object 361"/>
            <p:cNvSpPr/>
            <p:nvPr/>
          </p:nvSpPr>
          <p:spPr>
            <a:xfrm>
              <a:off x="3119627" y="4731068"/>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362" name="object 362"/>
            <p:cNvSpPr/>
            <p:nvPr/>
          </p:nvSpPr>
          <p:spPr>
            <a:xfrm>
              <a:off x="3121021" y="4824908"/>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63" name="object 363"/>
            <p:cNvSpPr/>
            <p:nvPr/>
          </p:nvSpPr>
          <p:spPr>
            <a:xfrm>
              <a:off x="3119628" y="4823552"/>
              <a:ext cx="883919" cy="3175"/>
            </a:xfrm>
            <a:custGeom>
              <a:avLst/>
              <a:gdLst/>
              <a:ahLst/>
              <a:cxnLst/>
              <a:rect l="l" t="t" r="r" b="b"/>
              <a:pathLst>
                <a:path w="883920" h="3175">
                  <a:moveTo>
                    <a:pt x="883649" y="0"/>
                  </a:moveTo>
                  <a:lnTo>
                    <a:pt x="0" y="0"/>
                  </a:lnTo>
                  <a:lnTo>
                    <a:pt x="0" y="2711"/>
                  </a:lnTo>
                  <a:lnTo>
                    <a:pt x="883649" y="2711"/>
                  </a:lnTo>
                  <a:lnTo>
                    <a:pt x="883649" y="0"/>
                  </a:lnTo>
                  <a:close/>
                </a:path>
              </a:pathLst>
            </a:custGeom>
            <a:solidFill>
              <a:srgbClr val="BEBEBE"/>
            </a:solidFill>
          </p:spPr>
          <p:txBody>
            <a:bodyPr wrap="square" lIns="0" tIns="0" rIns="0" bIns="0" rtlCol="0"/>
            <a:lstStyle/>
            <a:p>
              <a:endParaRPr/>
            </a:p>
          </p:txBody>
        </p:sp>
      </p:grpSp>
      <p:grpSp>
        <p:nvGrpSpPr>
          <p:cNvPr id="364" name="object 364"/>
          <p:cNvGrpSpPr/>
          <p:nvPr/>
        </p:nvGrpSpPr>
        <p:grpSpPr>
          <a:xfrm>
            <a:off x="5070347" y="3991367"/>
            <a:ext cx="885190" cy="836294"/>
            <a:chOff x="5070347" y="3991367"/>
            <a:chExt cx="885190" cy="836294"/>
          </a:xfrm>
        </p:grpSpPr>
        <p:sp>
          <p:nvSpPr>
            <p:cNvPr id="365" name="object 365"/>
            <p:cNvSpPr/>
            <p:nvPr/>
          </p:nvSpPr>
          <p:spPr>
            <a:xfrm>
              <a:off x="5073129" y="3994061"/>
              <a:ext cx="881380" cy="185420"/>
            </a:xfrm>
            <a:custGeom>
              <a:avLst/>
              <a:gdLst/>
              <a:ahLst/>
              <a:cxnLst/>
              <a:rect l="l" t="t" r="r" b="b"/>
              <a:pathLst>
                <a:path w="881379" h="185420">
                  <a:moveTo>
                    <a:pt x="880846" y="0"/>
                  </a:moveTo>
                  <a:lnTo>
                    <a:pt x="0" y="0"/>
                  </a:lnTo>
                  <a:lnTo>
                    <a:pt x="0" y="89776"/>
                  </a:lnTo>
                  <a:lnTo>
                    <a:pt x="0" y="92481"/>
                  </a:lnTo>
                  <a:lnTo>
                    <a:pt x="0" y="182270"/>
                  </a:lnTo>
                  <a:lnTo>
                    <a:pt x="0" y="184975"/>
                  </a:lnTo>
                  <a:lnTo>
                    <a:pt x="293674" y="184975"/>
                  </a:lnTo>
                  <a:lnTo>
                    <a:pt x="293674" y="182270"/>
                  </a:lnTo>
                  <a:lnTo>
                    <a:pt x="293674" y="92481"/>
                  </a:lnTo>
                  <a:lnTo>
                    <a:pt x="880846" y="92481"/>
                  </a:lnTo>
                  <a:lnTo>
                    <a:pt x="880846" y="89776"/>
                  </a:lnTo>
                  <a:lnTo>
                    <a:pt x="880846" y="0"/>
                  </a:lnTo>
                  <a:close/>
                </a:path>
              </a:pathLst>
            </a:custGeom>
            <a:solidFill>
              <a:srgbClr val="000000"/>
            </a:solidFill>
          </p:spPr>
          <p:txBody>
            <a:bodyPr wrap="square" lIns="0" tIns="0" rIns="0" bIns="0" rtlCol="0"/>
            <a:lstStyle/>
            <a:p>
              <a:endParaRPr/>
            </a:p>
          </p:txBody>
        </p:sp>
        <p:sp>
          <p:nvSpPr>
            <p:cNvPr id="366" name="object 366"/>
            <p:cNvSpPr/>
            <p:nvPr/>
          </p:nvSpPr>
          <p:spPr>
            <a:xfrm>
              <a:off x="5364027" y="4083832"/>
              <a:ext cx="296545" cy="95250"/>
            </a:xfrm>
            <a:custGeom>
              <a:avLst/>
              <a:gdLst/>
              <a:ahLst/>
              <a:cxnLst/>
              <a:rect l="l" t="t" r="r" b="b"/>
              <a:pathLst>
                <a:path w="296545" h="95250">
                  <a:moveTo>
                    <a:pt x="296464" y="0"/>
                  </a:moveTo>
                  <a:lnTo>
                    <a:pt x="0" y="0"/>
                  </a:lnTo>
                  <a:lnTo>
                    <a:pt x="0" y="95195"/>
                  </a:lnTo>
                  <a:lnTo>
                    <a:pt x="296464" y="95195"/>
                  </a:lnTo>
                  <a:lnTo>
                    <a:pt x="296464" y="0"/>
                  </a:lnTo>
                  <a:close/>
                </a:path>
              </a:pathLst>
            </a:custGeom>
            <a:solidFill>
              <a:srgbClr val="FFFFFF"/>
            </a:solidFill>
          </p:spPr>
          <p:txBody>
            <a:bodyPr wrap="square" lIns="0" tIns="0" rIns="0" bIns="0" rtlCol="0"/>
            <a:lstStyle/>
            <a:p>
              <a:endParaRPr/>
            </a:p>
          </p:txBody>
        </p:sp>
        <p:sp>
          <p:nvSpPr>
            <p:cNvPr id="367" name="object 367"/>
            <p:cNvSpPr/>
            <p:nvPr/>
          </p:nvSpPr>
          <p:spPr>
            <a:xfrm>
              <a:off x="5073129" y="4083837"/>
              <a:ext cx="881380" cy="187960"/>
            </a:xfrm>
            <a:custGeom>
              <a:avLst/>
              <a:gdLst/>
              <a:ahLst/>
              <a:cxnLst/>
              <a:rect l="l" t="t" r="r" b="b"/>
              <a:pathLst>
                <a:path w="881379" h="187960">
                  <a:moveTo>
                    <a:pt x="193001" y="92494"/>
                  </a:moveTo>
                  <a:lnTo>
                    <a:pt x="0" y="92494"/>
                  </a:lnTo>
                  <a:lnTo>
                    <a:pt x="0" y="184975"/>
                  </a:lnTo>
                  <a:lnTo>
                    <a:pt x="0" y="187693"/>
                  </a:lnTo>
                  <a:lnTo>
                    <a:pt x="193001" y="187693"/>
                  </a:lnTo>
                  <a:lnTo>
                    <a:pt x="193001" y="184975"/>
                  </a:lnTo>
                  <a:lnTo>
                    <a:pt x="193001" y="92494"/>
                  </a:lnTo>
                  <a:close/>
                </a:path>
                <a:path w="881379" h="187960">
                  <a:moveTo>
                    <a:pt x="880846" y="0"/>
                  </a:moveTo>
                  <a:lnTo>
                    <a:pt x="584568" y="0"/>
                  </a:lnTo>
                  <a:lnTo>
                    <a:pt x="584568" y="92494"/>
                  </a:lnTo>
                  <a:lnTo>
                    <a:pt x="584568" y="95199"/>
                  </a:lnTo>
                  <a:lnTo>
                    <a:pt x="880846" y="95199"/>
                  </a:lnTo>
                  <a:lnTo>
                    <a:pt x="880846" y="92494"/>
                  </a:lnTo>
                  <a:lnTo>
                    <a:pt x="880846" y="0"/>
                  </a:lnTo>
                  <a:close/>
                </a:path>
              </a:pathLst>
            </a:custGeom>
            <a:solidFill>
              <a:srgbClr val="000000"/>
            </a:solidFill>
          </p:spPr>
          <p:txBody>
            <a:bodyPr wrap="square" lIns="0" tIns="0" rIns="0" bIns="0" rtlCol="0"/>
            <a:lstStyle/>
            <a:p>
              <a:endParaRPr/>
            </a:p>
          </p:txBody>
        </p:sp>
        <p:sp>
          <p:nvSpPr>
            <p:cNvPr id="368" name="object 368"/>
            <p:cNvSpPr/>
            <p:nvPr/>
          </p:nvSpPr>
          <p:spPr>
            <a:xfrm>
              <a:off x="5266131" y="4176331"/>
              <a:ext cx="492759" cy="95250"/>
            </a:xfrm>
            <a:custGeom>
              <a:avLst/>
              <a:gdLst/>
              <a:ahLst/>
              <a:cxnLst/>
              <a:rect l="l" t="t" r="r" b="b"/>
              <a:pathLst>
                <a:path w="492760" h="95250">
                  <a:moveTo>
                    <a:pt x="492252" y="0"/>
                  </a:moveTo>
                  <a:lnTo>
                    <a:pt x="0" y="0"/>
                  </a:lnTo>
                  <a:lnTo>
                    <a:pt x="0" y="92481"/>
                  </a:lnTo>
                  <a:lnTo>
                    <a:pt x="0" y="95199"/>
                  </a:lnTo>
                  <a:lnTo>
                    <a:pt x="492252" y="95199"/>
                  </a:lnTo>
                  <a:lnTo>
                    <a:pt x="492252" y="92481"/>
                  </a:lnTo>
                  <a:lnTo>
                    <a:pt x="492252" y="0"/>
                  </a:lnTo>
                  <a:close/>
                </a:path>
              </a:pathLst>
            </a:custGeom>
            <a:solidFill>
              <a:srgbClr val="FFFFFF"/>
            </a:solidFill>
          </p:spPr>
          <p:txBody>
            <a:bodyPr wrap="square" lIns="0" tIns="0" rIns="0" bIns="0" rtlCol="0"/>
            <a:lstStyle/>
            <a:p>
              <a:endParaRPr/>
            </a:p>
          </p:txBody>
        </p:sp>
        <p:sp>
          <p:nvSpPr>
            <p:cNvPr id="369" name="object 369"/>
            <p:cNvSpPr/>
            <p:nvPr/>
          </p:nvSpPr>
          <p:spPr>
            <a:xfrm>
              <a:off x="5073129" y="4176331"/>
              <a:ext cx="881380" cy="372745"/>
            </a:xfrm>
            <a:custGeom>
              <a:avLst/>
              <a:gdLst/>
              <a:ahLst/>
              <a:cxnLst/>
              <a:rect l="l" t="t" r="r" b="b"/>
              <a:pathLst>
                <a:path w="881379" h="372745">
                  <a:moveTo>
                    <a:pt x="95110" y="92481"/>
                  </a:moveTo>
                  <a:lnTo>
                    <a:pt x="0" y="92481"/>
                  </a:lnTo>
                  <a:lnTo>
                    <a:pt x="0" y="372643"/>
                  </a:lnTo>
                  <a:lnTo>
                    <a:pt x="95110" y="372643"/>
                  </a:lnTo>
                  <a:lnTo>
                    <a:pt x="95110" y="92481"/>
                  </a:lnTo>
                  <a:close/>
                </a:path>
                <a:path w="881379" h="372745">
                  <a:moveTo>
                    <a:pt x="880846" y="0"/>
                  </a:moveTo>
                  <a:lnTo>
                    <a:pt x="682307" y="0"/>
                  </a:lnTo>
                  <a:lnTo>
                    <a:pt x="682307" y="92481"/>
                  </a:lnTo>
                  <a:lnTo>
                    <a:pt x="682307" y="95199"/>
                  </a:lnTo>
                  <a:lnTo>
                    <a:pt x="880846" y="95199"/>
                  </a:lnTo>
                  <a:lnTo>
                    <a:pt x="880846" y="92481"/>
                  </a:lnTo>
                  <a:lnTo>
                    <a:pt x="880846" y="0"/>
                  </a:lnTo>
                  <a:close/>
                </a:path>
              </a:pathLst>
            </a:custGeom>
            <a:solidFill>
              <a:srgbClr val="000000"/>
            </a:solidFill>
          </p:spPr>
          <p:txBody>
            <a:bodyPr wrap="square" lIns="0" tIns="0" rIns="0" bIns="0" rtlCol="0"/>
            <a:lstStyle/>
            <a:p>
              <a:endParaRPr/>
            </a:p>
          </p:txBody>
        </p:sp>
        <p:sp>
          <p:nvSpPr>
            <p:cNvPr id="370" name="object 370"/>
            <p:cNvSpPr/>
            <p:nvPr/>
          </p:nvSpPr>
          <p:spPr>
            <a:xfrm>
              <a:off x="5168243" y="4268808"/>
              <a:ext cx="196215" cy="280670"/>
            </a:xfrm>
            <a:custGeom>
              <a:avLst/>
              <a:gdLst/>
              <a:ahLst/>
              <a:cxnLst/>
              <a:rect l="l" t="t" r="r" b="b"/>
              <a:pathLst>
                <a:path w="196214" h="280670">
                  <a:moveTo>
                    <a:pt x="0" y="280159"/>
                  </a:moveTo>
                  <a:lnTo>
                    <a:pt x="195784" y="280159"/>
                  </a:lnTo>
                  <a:lnTo>
                    <a:pt x="195784" y="0"/>
                  </a:lnTo>
                  <a:lnTo>
                    <a:pt x="0" y="0"/>
                  </a:lnTo>
                  <a:lnTo>
                    <a:pt x="0" y="280159"/>
                  </a:lnTo>
                  <a:close/>
                </a:path>
              </a:pathLst>
            </a:custGeom>
            <a:solidFill>
              <a:srgbClr val="FFFFFF"/>
            </a:solidFill>
          </p:spPr>
          <p:txBody>
            <a:bodyPr wrap="square" lIns="0" tIns="0" rIns="0" bIns="0" rtlCol="0"/>
            <a:lstStyle/>
            <a:p>
              <a:endParaRPr/>
            </a:p>
          </p:txBody>
        </p:sp>
        <p:sp>
          <p:nvSpPr>
            <p:cNvPr id="371" name="object 371"/>
            <p:cNvSpPr/>
            <p:nvPr/>
          </p:nvSpPr>
          <p:spPr>
            <a:xfrm>
              <a:off x="5073129" y="4268812"/>
              <a:ext cx="881380" cy="372745"/>
            </a:xfrm>
            <a:custGeom>
              <a:avLst/>
              <a:gdLst/>
              <a:ahLst/>
              <a:cxnLst/>
              <a:rect l="l" t="t" r="r" b="b"/>
              <a:pathLst>
                <a:path w="881379" h="372745">
                  <a:moveTo>
                    <a:pt x="193001" y="277444"/>
                  </a:moveTo>
                  <a:lnTo>
                    <a:pt x="0" y="277444"/>
                  </a:lnTo>
                  <a:lnTo>
                    <a:pt x="0" y="372643"/>
                  </a:lnTo>
                  <a:lnTo>
                    <a:pt x="193001" y="372643"/>
                  </a:lnTo>
                  <a:lnTo>
                    <a:pt x="193001" y="277444"/>
                  </a:lnTo>
                  <a:close/>
                </a:path>
                <a:path w="881379" h="372745">
                  <a:moveTo>
                    <a:pt x="587362" y="0"/>
                  </a:moveTo>
                  <a:lnTo>
                    <a:pt x="290893" y="0"/>
                  </a:lnTo>
                  <a:lnTo>
                    <a:pt x="290893" y="280162"/>
                  </a:lnTo>
                  <a:lnTo>
                    <a:pt x="587362" y="280162"/>
                  </a:lnTo>
                  <a:lnTo>
                    <a:pt x="587362" y="0"/>
                  </a:lnTo>
                  <a:close/>
                </a:path>
                <a:path w="881379" h="372745">
                  <a:moveTo>
                    <a:pt x="880846" y="0"/>
                  </a:moveTo>
                  <a:lnTo>
                    <a:pt x="780224" y="0"/>
                  </a:lnTo>
                  <a:lnTo>
                    <a:pt x="780224" y="280162"/>
                  </a:lnTo>
                  <a:lnTo>
                    <a:pt x="880846" y="280162"/>
                  </a:lnTo>
                  <a:lnTo>
                    <a:pt x="880846" y="0"/>
                  </a:lnTo>
                  <a:close/>
                </a:path>
              </a:pathLst>
            </a:custGeom>
            <a:solidFill>
              <a:srgbClr val="000000"/>
            </a:solidFill>
          </p:spPr>
          <p:txBody>
            <a:bodyPr wrap="square" lIns="0" tIns="0" rIns="0" bIns="0" rtlCol="0"/>
            <a:lstStyle/>
            <a:p>
              <a:endParaRPr/>
            </a:p>
          </p:txBody>
        </p:sp>
        <p:sp>
          <p:nvSpPr>
            <p:cNvPr id="372" name="object 372"/>
            <p:cNvSpPr/>
            <p:nvPr/>
          </p:nvSpPr>
          <p:spPr>
            <a:xfrm>
              <a:off x="5266131" y="4546257"/>
              <a:ext cx="492759" cy="95250"/>
            </a:xfrm>
            <a:custGeom>
              <a:avLst/>
              <a:gdLst/>
              <a:ahLst/>
              <a:cxnLst/>
              <a:rect l="l" t="t" r="r" b="b"/>
              <a:pathLst>
                <a:path w="492760" h="95250">
                  <a:moveTo>
                    <a:pt x="492252" y="0"/>
                  </a:moveTo>
                  <a:lnTo>
                    <a:pt x="0" y="0"/>
                  </a:lnTo>
                  <a:lnTo>
                    <a:pt x="0" y="92329"/>
                  </a:lnTo>
                  <a:lnTo>
                    <a:pt x="0" y="95199"/>
                  </a:lnTo>
                  <a:lnTo>
                    <a:pt x="391566" y="95199"/>
                  </a:lnTo>
                  <a:lnTo>
                    <a:pt x="391566" y="92329"/>
                  </a:lnTo>
                  <a:lnTo>
                    <a:pt x="492252" y="92329"/>
                  </a:lnTo>
                  <a:lnTo>
                    <a:pt x="492252" y="0"/>
                  </a:lnTo>
                  <a:close/>
                </a:path>
              </a:pathLst>
            </a:custGeom>
            <a:solidFill>
              <a:srgbClr val="FFFFFF"/>
            </a:solidFill>
          </p:spPr>
          <p:txBody>
            <a:bodyPr wrap="square" lIns="0" tIns="0" rIns="0" bIns="0" rtlCol="0"/>
            <a:lstStyle/>
            <a:p>
              <a:endParaRPr/>
            </a:p>
          </p:txBody>
        </p:sp>
        <p:sp>
          <p:nvSpPr>
            <p:cNvPr id="373" name="object 373"/>
            <p:cNvSpPr/>
            <p:nvPr/>
          </p:nvSpPr>
          <p:spPr>
            <a:xfrm>
              <a:off x="5073129" y="4546257"/>
              <a:ext cx="881380" cy="280035"/>
            </a:xfrm>
            <a:custGeom>
              <a:avLst/>
              <a:gdLst/>
              <a:ahLst/>
              <a:cxnLst/>
              <a:rect l="l" t="t" r="r" b="b"/>
              <a:pathLst>
                <a:path w="881379" h="280035">
                  <a:moveTo>
                    <a:pt x="880846" y="0"/>
                  </a:moveTo>
                  <a:lnTo>
                    <a:pt x="682307" y="0"/>
                  </a:lnTo>
                  <a:lnTo>
                    <a:pt x="682307" y="92329"/>
                  </a:lnTo>
                  <a:lnTo>
                    <a:pt x="584568" y="92329"/>
                  </a:lnTo>
                  <a:lnTo>
                    <a:pt x="584568" y="184823"/>
                  </a:lnTo>
                  <a:lnTo>
                    <a:pt x="293674" y="184823"/>
                  </a:lnTo>
                  <a:lnTo>
                    <a:pt x="293674" y="92329"/>
                  </a:lnTo>
                  <a:lnTo>
                    <a:pt x="0" y="92329"/>
                  </a:lnTo>
                  <a:lnTo>
                    <a:pt x="0" y="184823"/>
                  </a:lnTo>
                  <a:lnTo>
                    <a:pt x="0" y="187528"/>
                  </a:lnTo>
                  <a:lnTo>
                    <a:pt x="0" y="280009"/>
                  </a:lnTo>
                  <a:lnTo>
                    <a:pt x="880846" y="280009"/>
                  </a:lnTo>
                  <a:lnTo>
                    <a:pt x="880846" y="187528"/>
                  </a:lnTo>
                  <a:lnTo>
                    <a:pt x="880846" y="184823"/>
                  </a:lnTo>
                  <a:lnTo>
                    <a:pt x="880846" y="95199"/>
                  </a:lnTo>
                  <a:lnTo>
                    <a:pt x="880846" y="92329"/>
                  </a:lnTo>
                  <a:lnTo>
                    <a:pt x="880846" y="0"/>
                  </a:lnTo>
                  <a:close/>
                </a:path>
              </a:pathLst>
            </a:custGeom>
            <a:solidFill>
              <a:srgbClr val="000000"/>
            </a:solidFill>
          </p:spPr>
          <p:txBody>
            <a:bodyPr wrap="square" lIns="0" tIns="0" rIns="0" bIns="0" rtlCol="0"/>
            <a:lstStyle/>
            <a:p>
              <a:endParaRPr/>
            </a:p>
          </p:txBody>
        </p:sp>
        <p:sp>
          <p:nvSpPr>
            <p:cNvPr id="374" name="object 374"/>
            <p:cNvSpPr/>
            <p:nvPr/>
          </p:nvSpPr>
          <p:spPr>
            <a:xfrm>
              <a:off x="5071741"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75" name="object 375"/>
            <p:cNvSpPr/>
            <p:nvPr/>
          </p:nvSpPr>
          <p:spPr>
            <a:xfrm>
              <a:off x="5070347" y="3991394"/>
              <a:ext cx="3175" cy="835025"/>
            </a:xfrm>
            <a:custGeom>
              <a:avLst/>
              <a:gdLst/>
              <a:ahLst/>
              <a:cxnLst/>
              <a:rect l="l" t="t" r="r" b="b"/>
              <a:pathLst>
                <a:path w="3175" h="835025">
                  <a:moveTo>
                    <a:pt x="2787" y="834869"/>
                  </a:moveTo>
                  <a:lnTo>
                    <a:pt x="2787" y="0"/>
                  </a:lnTo>
                  <a:lnTo>
                    <a:pt x="0" y="0"/>
                  </a:lnTo>
                  <a:lnTo>
                    <a:pt x="0" y="834869"/>
                  </a:lnTo>
                  <a:lnTo>
                    <a:pt x="2787" y="834869"/>
                  </a:lnTo>
                  <a:close/>
                </a:path>
              </a:pathLst>
            </a:custGeom>
            <a:solidFill>
              <a:srgbClr val="BEBEBE"/>
            </a:solidFill>
          </p:spPr>
          <p:txBody>
            <a:bodyPr wrap="square" lIns="0" tIns="0" rIns="0" bIns="0" rtlCol="0"/>
            <a:lstStyle/>
            <a:p>
              <a:endParaRPr/>
            </a:p>
          </p:txBody>
        </p:sp>
        <p:sp>
          <p:nvSpPr>
            <p:cNvPr id="376" name="object 376"/>
            <p:cNvSpPr/>
            <p:nvPr/>
          </p:nvSpPr>
          <p:spPr>
            <a:xfrm>
              <a:off x="5169635"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77" name="object 377"/>
            <p:cNvSpPr/>
            <p:nvPr/>
          </p:nvSpPr>
          <p:spPr>
            <a:xfrm>
              <a:off x="5168243"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78" name="object 378"/>
            <p:cNvSpPr/>
            <p:nvPr/>
          </p:nvSpPr>
          <p:spPr>
            <a:xfrm>
              <a:off x="5267531"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79" name="object 379"/>
            <p:cNvSpPr/>
            <p:nvPr/>
          </p:nvSpPr>
          <p:spPr>
            <a:xfrm>
              <a:off x="5266132"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80" name="object 380"/>
            <p:cNvSpPr/>
            <p:nvPr/>
          </p:nvSpPr>
          <p:spPr>
            <a:xfrm>
              <a:off x="5365420"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81" name="object 381"/>
            <p:cNvSpPr/>
            <p:nvPr/>
          </p:nvSpPr>
          <p:spPr>
            <a:xfrm>
              <a:off x="5364027"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82" name="object 382"/>
            <p:cNvSpPr/>
            <p:nvPr/>
          </p:nvSpPr>
          <p:spPr>
            <a:xfrm>
              <a:off x="5463315"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83" name="object 383"/>
            <p:cNvSpPr/>
            <p:nvPr/>
          </p:nvSpPr>
          <p:spPr>
            <a:xfrm>
              <a:off x="5461916"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84" name="object 384"/>
            <p:cNvSpPr/>
            <p:nvPr/>
          </p:nvSpPr>
          <p:spPr>
            <a:xfrm>
              <a:off x="5561204"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85" name="object 385"/>
            <p:cNvSpPr/>
            <p:nvPr/>
          </p:nvSpPr>
          <p:spPr>
            <a:xfrm>
              <a:off x="5559812"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86" name="object 386"/>
            <p:cNvSpPr/>
            <p:nvPr/>
          </p:nvSpPr>
          <p:spPr>
            <a:xfrm>
              <a:off x="5659100"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87" name="object 387"/>
            <p:cNvSpPr/>
            <p:nvPr/>
          </p:nvSpPr>
          <p:spPr>
            <a:xfrm>
              <a:off x="5657708"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88" name="object 388"/>
            <p:cNvSpPr/>
            <p:nvPr/>
          </p:nvSpPr>
          <p:spPr>
            <a:xfrm>
              <a:off x="5756813"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89" name="object 389"/>
            <p:cNvSpPr/>
            <p:nvPr/>
          </p:nvSpPr>
          <p:spPr>
            <a:xfrm>
              <a:off x="5755447" y="3991394"/>
              <a:ext cx="3175" cy="835025"/>
            </a:xfrm>
            <a:custGeom>
              <a:avLst/>
              <a:gdLst/>
              <a:ahLst/>
              <a:cxnLst/>
              <a:rect l="l" t="t" r="r" b="b"/>
              <a:pathLst>
                <a:path w="3175" h="835025">
                  <a:moveTo>
                    <a:pt x="2942" y="0"/>
                  </a:moveTo>
                  <a:lnTo>
                    <a:pt x="0" y="0"/>
                  </a:lnTo>
                  <a:lnTo>
                    <a:pt x="0" y="834869"/>
                  </a:lnTo>
                  <a:lnTo>
                    <a:pt x="2942" y="834869"/>
                  </a:lnTo>
                  <a:lnTo>
                    <a:pt x="2942" y="0"/>
                  </a:lnTo>
                  <a:close/>
                </a:path>
              </a:pathLst>
            </a:custGeom>
            <a:solidFill>
              <a:srgbClr val="BEBEBE"/>
            </a:solidFill>
          </p:spPr>
          <p:txBody>
            <a:bodyPr wrap="square" lIns="0" tIns="0" rIns="0" bIns="0" rtlCol="0"/>
            <a:lstStyle/>
            <a:p>
              <a:endParaRPr/>
            </a:p>
          </p:txBody>
        </p:sp>
        <p:sp>
          <p:nvSpPr>
            <p:cNvPr id="390" name="object 390"/>
            <p:cNvSpPr/>
            <p:nvPr/>
          </p:nvSpPr>
          <p:spPr>
            <a:xfrm>
              <a:off x="5854722"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91" name="object 391"/>
            <p:cNvSpPr/>
            <p:nvPr/>
          </p:nvSpPr>
          <p:spPr>
            <a:xfrm>
              <a:off x="5853355"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92" name="object 392"/>
            <p:cNvSpPr/>
            <p:nvPr/>
          </p:nvSpPr>
          <p:spPr>
            <a:xfrm>
              <a:off x="5952630" y="3992723"/>
              <a:ext cx="0" cy="835025"/>
            </a:xfrm>
            <a:custGeom>
              <a:avLst/>
              <a:gdLst/>
              <a:ahLst/>
              <a:cxnLst/>
              <a:rect l="l" t="t" r="r" b="b"/>
              <a:pathLst>
                <a:path h="835025">
                  <a:moveTo>
                    <a:pt x="0" y="0"/>
                  </a:moveTo>
                  <a:lnTo>
                    <a:pt x="0" y="834896"/>
                  </a:lnTo>
                </a:path>
              </a:pathLst>
            </a:custGeom>
            <a:ln w="3175">
              <a:solidFill>
                <a:srgbClr val="BEBEBE"/>
              </a:solidFill>
            </a:ln>
          </p:spPr>
          <p:txBody>
            <a:bodyPr wrap="square" lIns="0" tIns="0" rIns="0" bIns="0" rtlCol="0"/>
            <a:lstStyle/>
            <a:p>
              <a:endParaRPr/>
            </a:p>
          </p:txBody>
        </p:sp>
        <p:sp>
          <p:nvSpPr>
            <p:cNvPr id="393" name="object 393"/>
            <p:cNvSpPr/>
            <p:nvPr/>
          </p:nvSpPr>
          <p:spPr>
            <a:xfrm>
              <a:off x="5951199"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394" name="object 394"/>
            <p:cNvSpPr/>
            <p:nvPr/>
          </p:nvSpPr>
          <p:spPr>
            <a:xfrm>
              <a:off x="5071741" y="3992723"/>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95" name="object 395"/>
            <p:cNvSpPr/>
            <p:nvPr/>
          </p:nvSpPr>
          <p:spPr>
            <a:xfrm>
              <a:off x="5070347" y="3991394"/>
              <a:ext cx="883919" cy="3175"/>
            </a:xfrm>
            <a:custGeom>
              <a:avLst/>
              <a:gdLst/>
              <a:ahLst/>
              <a:cxnLst/>
              <a:rect l="l" t="t" r="r" b="b"/>
              <a:pathLst>
                <a:path w="883920" h="3175">
                  <a:moveTo>
                    <a:pt x="883649" y="0"/>
                  </a:moveTo>
                  <a:lnTo>
                    <a:pt x="0" y="0"/>
                  </a:lnTo>
                  <a:lnTo>
                    <a:pt x="0" y="2657"/>
                  </a:lnTo>
                  <a:lnTo>
                    <a:pt x="883649" y="2657"/>
                  </a:lnTo>
                  <a:lnTo>
                    <a:pt x="883649" y="0"/>
                  </a:lnTo>
                  <a:close/>
                </a:path>
              </a:pathLst>
            </a:custGeom>
            <a:solidFill>
              <a:srgbClr val="BEBEBE"/>
            </a:solidFill>
          </p:spPr>
          <p:txBody>
            <a:bodyPr wrap="square" lIns="0" tIns="0" rIns="0" bIns="0" rtlCol="0"/>
            <a:lstStyle/>
            <a:p>
              <a:endParaRPr/>
            </a:p>
          </p:txBody>
        </p:sp>
        <p:sp>
          <p:nvSpPr>
            <p:cNvPr id="396" name="object 396"/>
            <p:cNvSpPr/>
            <p:nvPr/>
          </p:nvSpPr>
          <p:spPr>
            <a:xfrm>
              <a:off x="5071741" y="4085211"/>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97" name="object 397"/>
            <p:cNvSpPr/>
            <p:nvPr/>
          </p:nvSpPr>
          <p:spPr>
            <a:xfrm>
              <a:off x="5070347" y="4083828"/>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398" name="object 398"/>
            <p:cNvSpPr/>
            <p:nvPr/>
          </p:nvSpPr>
          <p:spPr>
            <a:xfrm>
              <a:off x="5071741" y="4177699"/>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399" name="object 399"/>
            <p:cNvSpPr/>
            <p:nvPr/>
          </p:nvSpPr>
          <p:spPr>
            <a:xfrm>
              <a:off x="5070347" y="4176316"/>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00" name="object 400"/>
            <p:cNvSpPr/>
            <p:nvPr/>
          </p:nvSpPr>
          <p:spPr>
            <a:xfrm>
              <a:off x="5071741" y="4270168"/>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401" name="object 401"/>
            <p:cNvSpPr/>
            <p:nvPr/>
          </p:nvSpPr>
          <p:spPr>
            <a:xfrm>
              <a:off x="5070347" y="4268811"/>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02" name="object 402"/>
            <p:cNvSpPr/>
            <p:nvPr/>
          </p:nvSpPr>
          <p:spPr>
            <a:xfrm>
              <a:off x="5071741" y="4362650"/>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403" name="object 403"/>
            <p:cNvSpPr/>
            <p:nvPr/>
          </p:nvSpPr>
          <p:spPr>
            <a:xfrm>
              <a:off x="5070347" y="4361293"/>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04" name="object 404"/>
            <p:cNvSpPr/>
            <p:nvPr/>
          </p:nvSpPr>
          <p:spPr>
            <a:xfrm>
              <a:off x="5071741" y="4455132"/>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405" name="object 405"/>
            <p:cNvSpPr/>
            <p:nvPr/>
          </p:nvSpPr>
          <p:spPr>
            <a:xfrm>
              <a:off x="5070347" y="4453774"/>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06" name="object 406"/>
            <p:cNvSpPr/>
            <p:nvPr/>
          </p:nvSpPr>
          <p:spPr>
            <a:xfrm>
              <a:off x="5071741" y="4547614"/>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407" name="object 407"/>
            <p:cNvSpPr/>
            <p:nvPr/>
          </p:nvSpPr>
          <p:spPr>
            <a:xfrm>
              <a:off x="5070347" y="4546256"/>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08" name="object 408"/>
            <p:cNvSpPr/>
            <p:nvPr/>
          </p:nvSpPr>
          <p:spPr>
            <a:xfrm>
              <a:off x="5071741" y="4639944"/>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409" name="object 409"/>
            <p:cNvSpPr/>
            <p:nvPr/>
          </p:nvSpPr>
          <p:spPr>
            <a:xfrm>
              <a:off x="5070347" y="4638587"/>
              <a:ext cx="883919" cy="3175"/>
            </a:xfrm>
            <a:custGeom>
              <a:avLst/>
              <a:gdLst/>
              <a:ahLst/>
              <a:cxnLst/>
              <a:rect l="l" t="t" r="r" b="b"/>
              <a:pathLst>
                <a:path w="883920" h="3175">
                  <a:moveTo>
                    <a:pt x="0" y="0"/>
                  </a:moveTo>
                  <a:lnTo>
                    <a:pt x="0" y="2861"/>
                  </a:lnTo>
                  <a:lnTo>
                    <a:pt x="883649" y="2861"/>
                  </a:lnTo>
                  <a:lnTo>
                    <a:pt x="883649" y="0"/>
                  </a:lnTo>
                  <a:lnTo>
                    <a:pt x="0" y="0"/>
                  </a:lnTo>
                  <a:close/>
                </a:path>
              </a:pathLst>
            </a:custGeom>
            <a:solidFill>
              <a:srgbClr val="BEBEBE"/>
            </a:solidFill>
          </p:spPr>
          <p:txBody>
            <a:bodyPr wrap="square" lIns="0" tIns="0" rIns="0" bIns="0" rtlCol="0"/>
            <a:lstStyle/>
            <a:p>
              <a:endParaRPr/>
            </a:p>
          </p:txBody>
        </p:sp>
        <p:sp>
          <p:nvSpPr>
            <p:cNvPr id="410" name="object 410"/>
            <p:cNvSpPr/>
            <p:nvPr/>
          </p:nvSpPr>
          <p:spPr>
            <a:xfrm>
              <a:off x="5071741" y="4732425"/>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411" name="object 411"/>
            <p:cNvSpPr/>
            <p:nvPr/>
          </p:nvSpPr>
          <p:spPr>
            <a:xfrm>
              <a:off x="5070347" y="4731068"/>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12" name="object 412"/>
            <p:cNvSpPr/>
            <p:nvPr/>
          </p:nvSpPr>
          <p:spPr>
            <a:xfrm>
              <a:off x="5071741" y="4824908"/>
              <a:ext cx="883919" cy="0"/>
            </a:xfrm>
            <a:custGeom>
              <a:avLst/>
              <a:gdLst/>
              <a:ahLst/>
              <a:cxnLst/>
              <a:rect l="l" t="t" r="r" b="b"/>
              <a:pathLst>
                <a:path w="883920">
                  <a:moveTo>
                    <a:pt x="0" y="0"/>
                  </a:moveTo>
                  <a:lnTo>
                    <a:pt x="883686" y="0"/>
                  </a:lnTo>
                </a:path>
              </a:pathLst>
            </a:custGeom>
            <a:ln w="3175">
              <a:solidFill>
                <a:srgbClr val="BEBEBE"/>
              </a:solidFill>
            </a:ln>
          </p:spPr>
          <p:txBody>
            <a:bodyPr wrap="square" lIns="0" tIns="0" rIns="0" bIns="0" rtlCol="0"/>
            <a:lstStyle/>
            <a:p>
              <a:endParaRPr/>
            </a:p>
          </p:txBody>
        </p:sp>
        <p:sp>
          <p:nvSpPr>
            <p:cNvPr id="413" name="object 413"/>
            <p:cNvSpPr/>
            <p:nvPr/>
          </p:nvSpPr>
          <p:spPr>
            <a:xfrm>
              <a:off x="5070347" y="4823552"/>
              <a:ext cx="883919" cy="3175"/>
            </a:xfrm>
            <a:custGeom>
              <a:avLst/>
              <a:gdLst/>
              <a:ahLst/>
              <a:cxnLst/>
              <a:rect l="l" t="t" r="r" b="b"/>
              <a:pathLst>
                <a:path w="883920" h="3175">
                  <a:moveTo>
                    <a:pt x="883649" y="0"/>
                  </a:moveTo>
                  <a:lnTo>
                    <a:pt x="0" y="0"/>
                  </a:lnTo>
                  <a:lnTo>
                    <a:pt x="0" y="2711"/>
                  </a:lnTo>
                  <a:lnTo>
                    <a:pt x="883649" y="2711"/>
                  </a:lnTo>
                  <a:lnTo>
                    <a:pt x="883649" y="0"/>
                  </a:lnTo>
                  <a:close/>
                </a:path>
              </a:pathLst>
            </a:custGeom>
            <a:solidFill>
              <a:srgbClr val="BEBEBE"/>
            </a:solidFill>
          </p:spPr>
          <p:txBody>
            <a:bodyPr wrap="square" lIns="0" tIns="0" rIns="0" bIns="0" rtlCol="0"/>
            <a:lstStyle/>
            <a:p>
              <a:endParaRPr/>
            </a:p>
          </p:txBody>
        </p:sp>
      </p:grpSp>
      <p:grpSp>
        <p:nvGrpSpPr>
          <p:cNvPr id="414" name="object 414"/>
          <p:cNvGrpSpPr/>
          <p:nvPr/>
        </p:nvGrpSpPr>
        <p:grpSpPr>
          <a:xfrm>
            <a:off x="4094987" y="3991394"/>
            <a:ext cx="883919" cy="835025"/>
            <a:chOff x="4094987" y="3991394"/>
            <a:chExt cx="883919" cy="835025"/>
          </a:xfrm>
        </p:grpSpPr>
        <p:sp>
          <p:nvSpPr>
            <p:cNvPr id="415" name="object 415"/>
            <p:cNvSpPr/>
            <p:nvPr/>
          </p:nvSpPr>
          <p:spPr>
            <a:xfrm>
              <a:off x="4097769" y="3994061"/>
              <a:ext cx="881380" cy="185420"/>
            </a:xfrm>
            <a:custGeom>
              <a:avLst/>
              <a:gdLst/>
              <a:ahLst/>
              <a:cxnLst/>
              <a:rect l="l" t="t" r="r" b="b"/>
              <a:pathLst>
                <a:path w="881379" h="185420">
                  <a:moveTo>
                    <a:pt x="880846" y="0"/>
                  </a:moveTo>
                  <a:lnTo>
                    <a:pt x="0" y="0"/>
                  </a:lnTo>
                  <a:lnTo>
                    <a:pt x="0" y="89776"/>
                  </a:lnTo>
                  <a:lnTo>
                    <a:pt x="0" y="92481"/>
                  </a:lnTo>
                  <a:lnTo>
                    <a:pt x="0" y="182270"/>
                  </a:lnTo>
                  <a:lnTo>
                    <a:pt x="0" y="184975"/>
                  </a:lnTo>
                  <a:lnTo>
                    <a:pt x="293674" y="184975"/>
                  </a:lnTo>
                  <a:lnTo>
                    <a:pt x="293674" y="182270"/>
                  </a:lnTo>
                  <a:lnTo>
                    <a:pt x="293674" y="92481"/>
                  </a:lnTo>
                  <a:lnTo>
                    <a:pt x="880846" y="92481"/>
                  </a:lnTo>
                  <a:lnTo>
                    <a:pt x="880846" y="89776"/>
                  </a:lnTo>
                  <a:lnTo>
                    <a:pt x="880846" y="0"/>
                  </a:lnTo>
                  <a:close/>
                </a:path>
              </a:pathLst>
            </a:custGeom>
            <a:solidFill>
              <a:srgbClr val="000000"/>
            </a:solidFill>
          </p:spPr>
          <p:txBody>
            <a:bodyPr wrap="square" lIns="0" tIns="0" rIns="0" bIns="0" rtlCol="0"/>
            <a:lstStyle/>
            <a:p>
              <a:endParaRPr/>
            </a:p>
          </p:txBody>
        </p:sp>
        <p:sp>
          <p:nvSpPr>
            <p:cNvPr id="416" name="object 416"/>
            <p:cNvSpPr/>
            <p:nvPr/>
          </p:nvSpPr>
          <p:spPr>
            <a:xfrm>
              <a:off x="4388667" y="4083832"/>
              <a:ext cx="196215" cy="92710"/>
            </a:xfrm>
            <a:custGeom>
              <a:avLst/>
              <a:gdLst/>
              <a:ahLst/>
              <a:cxnLst/>
              <a:rect l="l" t="t" r="r" b="b"/>
              <a:pathLst>
                <a:path w="196214" h="92710">
                  <a:moveTo>
                    <a:pt x="0" y="92494"/>
                  </a:moveTo>
                  <a:lnTo>
                    <a:pt x="195784" y="92494"/>
                  </a:lnTo>
                  <a:lnTo>
                    <a:pt x="195784" y="0"/>
                  </a:lnTo>
                  <a:lnTo>
                    <a:pt x="0" y="0"/>
                  </a:lnTo>
                  <a:lnTo>
                    <a:pt x="0" y="92494"/>
                  </a:lnTo>
                  <a:close/>
                </a:path>
              </a:pathLst>
            </a:custGeom>
            <a:solidFill>
              <a:srgbClr val="FFFFFF"/>
            </a:solidFill>
          </p:spPr>
          <p:txBody>
            <a:bodyPr wrap="square" lIns="0" tIns="0" rIns="0" bIns="0" rtlCol="0"/>
            <a:lstStyle/>
            <a:p>
              <a:endParaRPr/>
            </a:p>
          </p:txBody>
        </p:sp>
        <p:sp>
          <p:nvSpPr>
            <p:cNvPr id="417" name="object 417"/>
            <p:cNvSpPr/>
            <p:nvPr/>
          </p:nvSpPr>
          <p:spPr>
            <a:xfrm>
              <a:off x="4097769" y="4083837"/>
              <a:ext cx="881380" cy="187960"/>
            </a:xfrm>
            <a:custGeom>
              <a:avLst/>
              <a:gdLst/>
              <a:ahLst/>
              <a:cxnLst/>
              <a:rect l="l" t="t" r="r" b="b"/>
              <a:pathLst>
                <a:path w="881379" h="187960">
                  <a:moveTo>
                    <a:pt x="193001" y="92494"/>
                  </a:moveTo>
                  <a:lnTo>
                    <a:pt x="0" y="92494"/>
                  </a:lnTo>
                  <a:lnTo>
                    <a:pt x="0" y="187693"/>
                  </a:lnTo>
                  <a:lnTo>
                    <a:pt x="193001" y="187693"/>
                  </a:lnTo>
                  <a:lnTo>
                    <a:pt x="193001" y="92494"/>
                  </a:lnTo>
                  <a:close/>
                </a:path>
                <a:path w="881379" h="187960">
                  <a:moveTo>
                    <a:pt x="880884" y="0"/>
                  </a:moveTo>
                  <a:lnTo>
                    <a:pt x="486676" y="0"/>
                  </a:lnTo>
                  <a:lnTo>
                    <a:pt x="486676" y="92494"/>
                  </a:lnTo>
                  <a:lnTo>
                    <a:pt x="486676" y="95199"/>
                  </a:lnTo>
                  <a:lnTo>
                    <a:pt x="880884" y="95199"/>
                  </a:lnTo>
                  <a:lnTo>
                    <a:pt x="880884" y="92494"/>
                  </a:lnTo>
                  <a:lnTo>
                    <a:pt x="880884" y="0"/>
                  </a:lnTo>
                  <a:close/>
                </a:path>
              </a:pathLst>
            </a:custGeom>
            <a:solidFill>
              <a:srgbClr val="000000"/>
            </a:solidFill>
          </p:spPr>
          <p:txBody>
            <a:bodyPr wrap="square" lIns="0" tIns="0" rIns="0" bIns="0" rtlCol="0"/>
            <a:lstStyle/>
            <a:p>
              <a:endParaRPr/>
            </a:p>
          </p:txBody>
        </p:sp>
        <p:sp>
          <p:nvSpPr>
            <p:cNvPr id="418" name="object 418"/>
            <p:cNvSpPr/>
            <p:nvPr/>
          </p:nvSpPr>
          <p:spPr>
            <a:xfrm>
              <a:off x="4290772" y="4176326"/>
              <a:ext cx="98425" cy="92710"/>
            </a:xfrm>
            <a:custGeom>
              <a:avLst/>
              <a:gdLst/>
              <a:ahLst/>
              <a:cxnLst/>
              <a:rect l="l" t="t" r="r" b="b"/>
              <a:pathLst>
                <a:path w="98425" h="92710">
                  <a:moveTo>
                    <a:pt x="0" y="92481"/>
                  </a:moveTo>
                  <a:lnTo>
                    <a:pt x="97895" y="92481"/>
                  </a:lnTo>
                  <a:lnTo>
                    <a:pt x="97895" y="0"/>
                  </a:lnTo>
                  <a:lnTo>
                    <a:pt x="0" y="0"/>
                  </a:lnTo>
                  <a:lnTo>
                    <a:pt x="0" y="92481"/>
                  </a:lnTo>
                  <a:close/>
                </a:path>
              </a:pathLst>
            </a:custGeom>
            <a:solidFill>
              <a:srgbClr val="FFFFFF"/>
            </a:solidFill>
          </p:spPr>
          <p:txBody>
            <a:bodyPr wrap="square" lIns="0" tIns="0" rIns="0" bIns="0" rtlCol="0"/>
            <a:lstStyle/>
            <a:p>
              <a:endParaRPr/>
            </a:p>
          </p:txBody>
        </p:sp>
        <p:sp>
          <p:nvSpPr>
            <p:cNvPr id="419" name="object 419"/>
            <p:cNvSpPr/>
            <p:nvPr/>
          </p:nvSpPr>
          <p:spPr>
            <a:xfrm>
              <a:off x="4388667" y="4176326"/>
              <a:ext cx="196215" cy="92710"/>
            </a:xfrm>
            <a:custGeom>
              <a:avLst/>
              <a:gdLst/>
              <a:ahLst/>
              <a:cxnLst/>
              <a:rect l="l" t="t" r="r" b="b"/>
              <a:pathLst>
                <a:path w="196214" h="92710">
                  <a:moveTo>
                    <a:pt x="0" y="92481"/>
                  </a:moveTo>
                  <a:lnTo>
                    <a:pt x="195784" y="92481"/>
                  </a:lnTo>
                  <a:lnTo>
                    <a:pt x="195784" y="0"/>
                  </a:lnTo>
                  <a:lnTo>
                    <a:pt x="0" y="0"/>
                  </a:lnTo>
                  <a:lnTo>
                    <a:pt x="0" y="92481"/>
                  </a:lnTo>
                  <a:close/>
                </a:path>
              </a:pathLst>
            </a:custGeom>
            <a:solidFill>
              <a:srgbClr val="000000"/>
            </a:solidFill>
          </p:spPr>
          <p:txBody>
            <a:bodyPr wrap="square" lIns="0" tIns="0" rIns="0" bIns="0" rtlCol="0"/>
            <a:lstStyle/>
            <a:p>
              <a:endParaRPr/>
            </a:p>
          </p:txBody>
        </p:sp>
        <p:sp>
          <p:nvSpPr>
            <p:cNvPr id="420" name="object 420"/>
            <p:cNvSpPr/>
            <p:nvPr/>
          </p:nvSpPr>
          <p:spPr>
            <a:xfrm>
              <a:off x="4584452" y="4176326"/>
              <a:ext cx="196215" cy="92710"/>
            </a:xfrm>
            <a:custGeom>
              <a:avLst/>
              <a:gdLst/>
              <a:ahLst/>
              <a:cxnLst/>
              <a:rect l="l" t="t" r="r" b="b"/>
              <a:pathLst>
                <a:path w="196214" h="92710">
                  <a:moveTo>
                    <a:pt x="0" y="92481"/>
                  </a:moveTo>
                  <a:lnTo>
                    <a:pt x="195634" y="92481"/>
                  </a:lnTo>
                  <a:lnTo>
                    <a:pt x="195634" y="0"/>
                  </a:lnTo>
                  <a:lnTo>
                    <a:pt x="0" y="0"/>
                  </a:lnTo>
                  <a:lnTo>
                    <a:pt x="0" y="92481"/>
                  </a:lnTo>
                  <a:close/>
                </a:path>
              </a:pathLst>
            </a:custGeom>
            <a:solidFill>
              <a:srgbClr val="FFFFFF"/>
            </a:solidFill>
          </p:spPr>
          <p:txBody>
            <a:bodyPr wrap="square" lIns="0" tIns="0" rIns="0" bIns="0" rtlCol="0"/>
            <a:lstStyle/>
            <a:p>
              <a:endParaRPr/>
            </a:p>
          </p:txBody>
        </p:sp>
        <p:sp>
          <p:nvSpPr>
            <p:cNvPr id="421" name="object 421"/>
            <p:cNvSpPr/>
            <p:nvPr/>
          </p:nvSpPr>
          <p:spPr>
            <a:xfrm>
              <a:off x="4097769" y="4176331"/>
              <a:ext cx="881380" cy="187960"/>
            </a:xfrm>
            <a:custGeom>
              <a:avLst/>
              <a:gdLst/>
              <a:ahLst/>
              <a:cxnLst/>
              <a:rect l="l" t="t" r="r" b="b"/>
              <a:pathLst>
                <a:path w="881379" h="187960">
                  <a:moveTo>
                    <a:pt x="193001" y="92481"/>
                  </a:moveTo>
                  <a:lnTo>
                    <a:pt x="0" y="92481"/>
                  </a:lnTo>
                  <a:lnTo>
                    <a:pt x="0" y="184962"/>
                  </a:lnTo>
                  <a:lnTo>
                    <a:pt x="0" y="187680"/>
                  </a:lnTo>
                  <a:lnTo>
                    <a:pt x="193001" y="187680"/>
                  </a:lnTo>
                  <a:lnTo>
                    <a:pt x="193001" y="184962"/>
                  </a:lnTo>
                  <a:lnTo>
                    <a:pt x="193001" y="92481"/>
                  </a:lnTo>
                  <a:close/>
                </a:path>
                <a:path w="881379" h="187960">
                  <a:moveTo>
                    <a:pt x="880884" y="0"/>
                  </a:moveTo>
                  <a:lnTo>
                    <a:pt x="682307" y="0"/>
                  </a:lnTo>
                  <a:lnTo>
                    <a:pt x="682307" y="92481"/>
                  </a:lnTo>
                  <a:lnTo>
                    <a:pt x="682307" y="95199"/>
                  </a:lnTo>
                  <a:lnTo>
                    <a:pt x="880884" y="95199"/>
                  </a:lnTo>
                  <a:lnTo>
                    <a:pt x="880884" y="92481"/>
                  </a:lnTo>
                  <a:lnTo>
                    <a:pt x="880884" y="0"/>
                  </a:lnTo>
                  <a:close/>
                </a:path>
              </a:pathLst>
            </a:custGeom>
            <a:solidFill>
              <a:srgbClr val="000000"/>
            </a:solidFill>
          </p:spPr>
          <p:txBody>
            <a:bodyPr wrap="square" lIns="0" tIns="0" rIns="0" bIns="0" rtlCol="0"/>
            <a:lstStyle/>
            <a:p>
              <a:endParaRPr/>
            </a:p>
          </p:txBody>
        </p:sp>
        <p:sp>
          <p:nvSpPr>
            <p:cNvPr id="422" name="object 422"/>
            <p:cNvSpPr/>
            <p:nvPr/>
          </p:nvSpPr>
          <p:spPr>
            <a:xfrm>
              <a:off x="4290772" y="4268808"/>
              <a:ext cx="98425" cy="92710"/>
            </a:xfrm>
            <a:custGeom>
              <a:avLst/>
              <a:gdLst/>
              <a:ahLst/>
              <a:cxnLst/>
              <a:rect l="l" t="t" r="r" b="b"/>
              <a:pathLst>
                <a:path w="98425" h="92710">
                  <a:moveTo>
                    <a:pt x="0" y="92481"/>
                  </a:moveTo>
                  <a:lnTo>
                    <a:pt x="97895" y="92481"/>
                  </a:lnTo>
                  <a:lnTo>
                    <a:pt x="97895" y="0"/>
                  </a:lnTo>
                  <a:lnTo>
                    <a:pt x="0" y="0"/>
                  </a:lnTo>
                  <a:lnTo>
                    <a:pt x="0" y="92481"/>
                  </a:lnTo>
                  <a:close/>
                </a:path>
              </a:pathLst>
            </a:custGeom>
            <a:solidFill>
              <a:srgbClr val="FFFFFF"/>
            </a:solidFill>
          </p:spPr>
          <p:txBody>
            <a:bodyPr wrap="square" lIns="0" tIns="0" rIns="0" bIns="0" rtlCol="0"/>
            <a:lstStyle/>
            <a:p>
              <a:endParaRPr/>
            </a:p>
          </p:txBody>
        </p:sp>
        <p:sp>
          <p:nvSpPr>
            <p:cNvPr id="423" name="object 423"/>
            <p:cNvSpPr/>
            <p:nvPr/>
          </p:nvSpPr>
          <p:spPr>
            <a:xfrm>
              <a:off x="4388667" y="4268808"/>
              <a:ext cx="394970" cy="95250"/>
            </a:xfrm>
            <a:custGeom>
              <a:avLst/>
              <a:gdLst/>
              <a:ahLst/>
              <a:cxnLst/>
              <a:rect l="l" t="t" r="r" b="b"/>
              <a:pathLst>
                <a:path w="394970" h="95250">
                  <a:moveTo>
                    <a:pt x="394359" y="0"/>
                  </a:moveTo>
                  <a:lnTo>
                    <a:pt x="0" y="0"/>
                  </a:lnTo>
                  <a:lnTo>
                    <a:pt x="0" y="95195"/>
                  </a:lnTo>
                  <a:lnTo>
                    <a:pt x="394360" y="95195"/>
                  </a:lnTo>
                  <a:lnTo>
                    <a:pt x="394359" y="0"/>
                  </a:lnTo>
                  <a:close/>
                </a:path>
              </a:pathLst>
            </a:custGeom>
            <a:solidFill>
              <a:srgbClr val="000000"/>
            </a:solidFill>
          </p:spPr>
          <p:txBody>
            <a:bodyPr wrap="square" lIns="0" tIns="0" rIns="0" bIns="0" rtlCol="0"/>
            <a:lstStyle/>
            <a:p>
              <a:endParaRPr/>
            </a:p>
          </p:txBody>
        </p:sp>
        <p:sp>
          <p:nvSpPr>
            <p:cNvPr id="424" name="object 424"/>
            <p:cNvSpPr/>
            <p:nvPr/>
          </p:nvSpPr>
          <p:spPr>
            <a:xfrm>
              <a:off x="4780087" y="4268808"/>
              <a:ext cx="98425" cy="92710"/>
            </a:xfrm>
            <a:custGeom>
              <a:avLst/>
              <a:gdLst/>
              <a:ahLst/>
              <a:cxnLst/>
              <a:rect l="l" t="t" r="r" b="b"/>
              <a:pathLst>
                <a:path w="98425" h="92710">
                  <a:moveTo>
                    <a:pt x="0" y="92481"/>
                  </a:moveTo>
                  <a:lnTo>
                    <a:pt x="97908" y="92481"/>
                  </a:lnTo>
                  <a:lnTo>
                    <a:pt x="97908" y="0"/>
                  </a:lnTo>
                  <a:lnTo>
                    <a:pt x="0" y="0"/>
                  </a:lnTo>
                  <a:lnTo>
                    <a:pt x="0" y="92481"/>
                  </a:lnTo>
                  <a:close/>
                </a:path>
              </a:pathLst>
            </a:custGeom>
            <a:solidFill>
              <a:srgbClr val="FFFFFF"/>
            </a:solidFill>
          </p:spPr>
          <p:txBody>
            <a:bodyPr wrap="square" lIns="0" tIns="0" rIns="0" bIns="0" rtlCol="0"/>
            <a:lstStyle/>
            <a:p>
              <a:endParaRPr/>
            </a:p>
          </p:txBody>
        </p:sp>
        <p:sp>
          <p:nvSpPr>
            <p:cNvPr id="425" name="object 425"/>
            <p:cNvSpPr/>
            <p:nvPr/>
          </p:nvSpPr>
          <p:spPr>
            <a:xfrm>
              <a:off x="4097769" y="4268812"/>
              <a:ext cx="881380" cy="187960"/>
            </a:xfrm>
            <a:custGeom>
              <a:avLst/>
              <a:gdLst/>
              <a:ahLst/>
              <a:cxnLst/>
              <a:rect l="l" t="t" r="r" b="b"/>
              <a:pathLst>
                <a:path w="881379" h="187960">
                  <a:moveTo>
                    <a:pt x="95110" y="92481"/>
                  </a:moveTo>
                  <a:lnTo>
                    <a:pt x="0" y="92481"/>
                  </a:lnTo>
                  <a:lnTo>
                    <a:pt x="0" y="187680"/>
                  </a:lnTo>
                  <a:lnTo>
                    <a:pt x="95110" y="187680"/>
                  </a:lnTo>
                  <a:lnTo>
                    <a:pt x="95110" y="92481"/>
                  </a:lnTo>
                  <a:close/>
                </a:path>
                <a:path w="881379" h="187960">
                  <a:moveTo>
                    <a:pt x="880897" y="0"/>
                  </a:moveTo>
                  <a:lnTo>
                    <a:pt x="780224" y="0"/>
                  </a:lnTo>
                  <a:lnTo>
                    <a:pt x="780224" y="92481"/>
                  </a:lnTo>
                  <a:lnTo>
                    <a:pt x="880897" y="92481"/>
                  </a:lnTo>
                  <a:lnTo>
                    <a:pt x="880897" y="0"/>
                  </a:lnTo>
                  <a:close/>
                </a:path>
              </a:pathLst>
            </a:custGeom>
            <a:solidFill>
              <a:srgbClr val="000000"/>
            </a:solidFill>
          </p:spPr>
          <p:txBody>
            <a:bodyPr wrap="square" lIns="0" tIns="0" rIns="0" bIns="0" rtlCol="0"/>
            <a:lstStyle/>
            <a:p>
              <a:endParaRPr/>
            </a:p>
          </p:txBody>
        </p:sp>
        <p:sp>
          <p:nvSpPr>
            <p:cNvPr id="426" name="object 426"/>
            <p:cNvSpPr/>
            <p:nvPr/>
          </p:nvSpPr>
          <p:spPr>
            <a:xfrm>
              <a:off x="4192883" y="4361290"/>
              <a:ext cx="98425" cy="92710"/>
            </a:xfrm>
            <a:custGeom>
              <a:avLst/>
              <a:gdLst/>
              <a:ahLst/>
              <a:cxnLst/>
              <a:rect l="l" t="t" r="r" b="b"/>
              <a:pathLst>
                <a:path w="98425" h="92710">
                  <a:moveTo>
                    <a:pt x="0" y="92481"/>
                  </a:moveTo>
                  <a:lnTo>
                    <a:pt x="97889" y="92481"/>
                  </a:lnTo>
                  <a:lnTo>
                    <a:pt x="97889" y="0"/>
                  </a:lnTo>
                  <a:lnTo>
                    <a:pt x="0" y="0"/>
                  </a:lnTo>
                  <a:lnTo>
                    <a:pt x="0" y="92481"/>
                  </a:lnTo>
                  <a:close/>
                </a:path>
              </a:pathLst>
            </a:custGeom>
            <a:solidFill>
              <a:srgbClr val="FFFFFF"/>
            </a:solidFill>
          </p:spPr>
          <p:txBody>
            <a:bodyPr wrap="square" lIns="0" tIns="0" rIns="0" bIns="0" rtlCol="0"/>
            <a:lstStyle/>
            <a:p>
              <a:endParaRPr/>
            </a:p>
          </p:txBody>
        </p:sp>
        <p:sp>
          <p:nvSpPr>
            <p:cNvPr id="427" name="object 427"/>
            <p:cNvSpPr/>
            <p:nvPr/>
          </p:nvSpPr>
          <p:spPr>
            <a:xfrm>
              <a:off x="4290771" y="4361294"/>
              <a:ext cx="492759" cy="95250"/>
            </a:xfrm>
            <a:custGeom>
              <a:avLst/>
              <a:gdLst/>
              <a:ahLst/>
              <a:cxnLst/>
              <a:rect l="l" t="t" r="r" b="b"/>
              <a:pathLst>
                <a:path w="492760" h="95250">
                  <a:moveTo>
                    <a:pt x="492252" y="0"/>
                  </a:moveTo>
                  <a:lnTo>
                    <a:pt x="0" y="0"/>
                  </a:lnTo>
                  <a:lnTo>
                    <a:pt x="0" y="92481"/>
                  </a:lnTo>
                  <a:lnTo>
                    <a:pt x="0" y="95199"/>
                  </a:lnTo>
                  <a:lnTo>
                    <a:pt x="492252" y="95199"/>
                  </a:lnTo>
                  <a:lnTo>
                    <a:pt x="492252" y="92481"/>
                  </a:lnTo>
                  <a:lnTo>
                    <a:pt x="492252" y="0"/>
                  </a:lnTo>
                  <a:close/>
                </a:path>
              </a:pathLst>
            </a:custGeom>
            <a:solidFill>
              <a:srgbClr val="000000"/>
            </a:solidFill>
          </p:spPr>
          <p:txBody>
            <a:bodyPr wrap="square" lIns="0" tIns="0" rIns="0" bIns="0" rtlCol="0"/>
            <a:lstStyle/>
            <a:p>
              <a:endParaRPr/>
            </a:p>
          </p:txBody>
        </p:sp>
        <p:sp>
          <p:nvSpPr>
            <p:cNvPr id="428" name="object 428"/>
            <p:cNvSpPr/>
            <p:nvPr/>
          </p:nvSpPr>
          <p:spPr>
            <a:xfrm>
              <a:off x="4780087" y="4361290"/>
              <a:ext cx="98425" cy="92710"/>
            </a:xfrm>
            <a:custGeom>
              <a:avLst/>
              <a:gdLst/>
              <a:ahLst/>
              <a:cxnLst/>
              <a:rect l="l" t="t" r="r" b="b"/>
              <a:pathLst>
                <a:path w="98425" h="92710">
                  <a:moveTo>
                    <a:pt x="0" y="92481"/>
                  </a:moveTo>
                  <a:lnTo>
                    <a:pt x="97908" y="92481"/>
                  </a:lnTo>
                  <a:lnTo>
                    <a:pt x="97908" y="0"/>
                  </a:lnTo>
                  <a:lnTo>
                    <a:pt x="0" y="0"/>
                  </a:lnTo>
                  <a:lnTo>
                    <a:pt x="0" y="92481"/>
                  </a:lnTo>
                  <a:close/>
                </a:path>
              </a:pathLst>
            </a:custGeom>
            <a:solidFill>
              <a:srgbClr val="FFFFFF"/>
            </a:solidFill>
          </p:spPr>
          <p:txBody>
            <a:bodyPr wrap="square" lIns="0" tIns="0" rIns="0" bIns="0" rtlCol="0"/>
            <a:lstStyle/>
            <a:p>
              <a:endParaRPr/>
            </a:p>
          </p:txBody>
        </p:sp>
        <p:sp>
          <p:nvSpPr>
            <p:cNvPr id="429" name="object 429"/>
            <p:cNvSpPr/>
            <p:nvPr/>
          </p:nvSpPr>
          <p:spPr>
            <a:xfrm>
              <a:off x="4097769" y="4361294"/>
              <a:ext cx="881380" cy="187960"/>
            </a:xfrm>
            <a:custGeom>
              <a:avLst/>
              <a:gdLst/>
              <a:ahLst/>
              <a:cxnLst/>
              <a:rect l="l" t="t" r="r" b="b"/>
              <a:pathLst>
                <a:path w="881379" h="187960">
                  <a:moveTo>
                    <a:pt x="95110" y="92481"/>
                  </a:moveTo>
                  <a:lnTo>
                    <a:pt x="0" y="92481"/>
                  </a:lnTo>
                  <a:lnTo>
                    <a:pt x="0" y="187680"/>
                  </a:lnTo>
                  <a:lnTo>
                    <a:pt x="95110" y="187680"/>
                  </a:lnTo>
                  <a:lnTo>
                    <a:pt x="95110" y="92481"/>
                  </a:lnTo>
                  <a:close/>
                </a:path>
                <a:path w="881379" h="187960">
                  <a:moveTo>
                    <a:pt x="880897" y="0"/>
                  </a:moveTo>
                  <a:lnTo>
                    <a:pt x="780224" y="0"/>
                  </a:lnTo>
                  <a:lnTo>
                    <a:pt x="780224" y="95199"/>
                  </a:lnTo>
                  <a:lnTo>
                    <a:pt x="880897" y="95199"/>
                  </a:lnTo>
                  <a:lnTo>
                    <a:pt x="880897" y="0"/>
                  </a:lnTo>
                  <a:close/>
                </a:path>
              </a:pathLst>
            </a:custGeom>
            <a:solidFill>
              <a:srgbClr val="000000"/>
            </a:solidFill>
          </p:spPr>
          <p:txBody>
            <a:bodyPr wrap="square" lIns="0" tIns="0" rIns="0" bIns="0" rtlCol="0"/>
            <a:lstStyle/>
            <a:p>
              <a:endParaRPr/>
            </a:p>
          </p:txBody>
        </p:sp>
        <p:sp>
          <p:nvSpPr>
            <p:cNvPr id="430" name="object 430"/>
            <p:cNvSpPr/>
            <p:nvPr/>
          </p:nvSpPr>
          <p:spPr>
            <a:xfrm>
              <a:off x="4192883" y="4453772"/>
              <a:ext cx="98425" cy="92710"/>
            </a:xfrm>
            <a:custGeom>
              <a:avLst/>
              <a:gdLst/>
              <a:ahLst/>
              <a:cxnLst/>
              <a:rect l="l" t="t" r="r" b="b"/>
              <a:pathLst>
                <a:path w="98425" h="92710">
                  <a:moveTo>
                    <a:pt x="0" y="92481"/>
                  </a:moveTo>
                  <a:lnTo>
                    <a:pt x="97889" y="92481"/>
                  </a:lnTo>
                  <a:lnTo>
                    <a:pt x="97889" y="0"/>
                  </a:lnTo>
                  <a:lnTo>
                    <a:pt x="0" y="0"/>
                  </a:lnTo>
                  <a:lnTo>
                    <a:pt x="0" y="92481"/>
                  </a:lnTo>
                  <a:close/>
                </a:path>
              </a:pathLst>
            </a:custGeom>
            <a:solidFill>
              <a:srgbClr val="FFFFFF"/>
            </a:solidFill>
          </p:spPr>
          <p:txBody>
            <a:bodyPr wrap="square" lIns="0" tIns="0" rIns="0" bIns="0" rtlCol="0"/>
            <a:lstStyle/>
            <a:p>
              <a:endParaRPr/>
            </a:p>
          </p:txBody>
        </p:sp>
        <p:sp>
          <p:nvSpPr>
            <p:cNvPr id="431" name="object 431"/>
            <p:cNvSpPr/>
            <p:nvPr/>
          </p:nvSpPr>
          <p:spPr>
            <a:xfrm>
              <a:off x="4097769" y="4453775"/>
              <a:ext cx="881380" cy="187960"/>
            </a:xfrm>
            <a:custGeom>
              <a:avLst/>
              <a:gdLst/>
              <a:ahLst/>
              <a:cxnLst/>
              <a:rect l="l" t="t" r="r" b="b"/>
              <a:pathLst>
                <a:path w="881379" h="187960">
                  <a:moveTo>
                    <a:pt x="587362" y="0"/>
                  </a:moveTo>
                  <a:lnTo>
                    <a:pt x="193001" y="0"/>
                  </a:lnTo>
                  <a:lnTo>
                    <a:pt x="193001" y="92481"/>
                  </a:lnTo>
                  <a:lnTo>
                    <a:pt x="0" y="92481"/>
                  </a:lnTo>
                  <a:lnTo>
                    <a:pt x="0" y="187680"/>
                  </a:lnTo>
                  <a:lnTo>
                    <a:pt x="193001" y="187680"/>
                  </a:lnTo>
                  <a:lnTo>
                    <a:pt x="193001" y="95199"/>
                  </a:lnTo>
                  <a:lnTo>
                    <a:pt x="587362" y="95199"/>
                  </a:lnTo>
                  <a:lnTo>
                    <a:pt x="587362" y="92481"/>
                  </a:lnTo>
                  <a:lnTo>
                    <a:pt x="587362" y="0"/>
                  </a:lnTo>
                  <a:close/>
                </a:path>
                <a:path w="881379" h="187960">
                  <a:moveTo>
                    <a:pt x="880884" y="0"/>
                  </a:moveTo>
                  <a:lnTo>
                    <a:pt x="682307" y="0"/>
                  </a:lnTo>
                  <a:lnTo>
                    <a:pt x="682307" y="92481"/>
                  </a:lnTo>
                  <a:lnTo>
                    <a:pt x="880884" y="92481"/>
                  </a:lnTo>
                  <a:lnTo>
                    <a:pt x="880884" y="0"/>
                  </a:lnTo>
                  <a:close/>
                </a:path>
              </a:pathLst>
            </a:custGeom>
            <a:solidFill>
              <a:srgbClr val="000000"/>
            </a:solidFill>
          </p:spPr>
          <p:txBody>
            <a:bodyPr wrap="square" lIns="0" tIns="0" rIns="0" bIns="0" rtlCol="0"/>
            <a:lstStyle/>
            <a:p>
              <a:endParaRPr/>
            </a:p>
          </p:txBody>
        </p:sp>
        <p:sp>
          <p:nvSpPr>
            <p:cNvPr id="432" name="object 432"/>
            <p:cNvSpPr/>
            <p:nvPr/>
          </p:nvSpPr>
          <p:spPr>
            <a:xfrm>
              <a:off x="4290772" y="4546253"/>
              <a:ext cx="196215" cy="92710"/>
            </a:xfrm>
            <a:custGeom>
              <a:avLst/>
              <a:gdLst/>
              <a:ahLst/>
              <a:cxnLst/>
              <a:rect l="l" t="t" r="r" b="b"/>
              <a:pathLst>
                <a:path w="196214" h="92710">
                  <a:moveTo>
                    <a:pt x="0" y="92329"/>
                  </a:moveTo>
                  <a:lnTo>
                    <a:pt x="195784" y="92329"/>
                  </a:lnTo>
                  <a:lnTo>
                    <a:pt x="195784" y="0"/>
                  </a:lnTo>
                  <a:lnTo>
                    <a:pt x="0" y="0"/>
                  </a:lnTo>
                  <a:lnTo>
                    <a:pt x="0" y="92329"/>
                  </a:lnTo>
                  <a:close/>
                </a:path>
              </a:pathLst>
            </a:custGeom>
            <a:solidFill>
              <a:srgbClr val="FFFFFF"/>
            </a:solidFill>
          </p:spPr>
          <p:txBody>
            <a:bodyPr wrap="square" lIns="0" tIns="0" rIns="0" bIns="0" rtlCol="0"/>
            <a:lstStyle/>
            <a:p>
              <a:endParaRPr/>
            </a:p>
          </p:txBody>
        </p:sp>
        <p:sp>
          <p:nvSpPr>
            <p:cNvPr id="433" name="object 433"/>
            <p:cNvSpPr/>
            <p:nvPr/>
          </p:nvSpPr>
          <p:spPr>
            <a:xfrm>
              <a:off x="4097769" y="4546257"/>
              <a:ext cx="881380" cy="187960"/>
            </a:xfrm>
            <a:custGeom>
              <a:avLst/>
              <a:gdLst/>
              <a:ahLst/>
              <a:cxnLst/>
              <a:rect l="l" t="t" r="r" b="b"/>
              <a:pathLst>
                <a:path w="881379" h="187960">
                  <a:moveTo>
                    <a:pt x="584568" y="0"/>
                  </a:moveTo>
                  <a:lnTo>
                    <a:pt x="388785" y="0"/>
                  </a:lnTo>
                  <a:lnTo>
                    <a:pt x="388785" y="92329"/>
                  </a:lnTo>
                  <a:lnTo>
                    <a:pt x="0" y="92329"/>
                  </a:lnTo>
                  <a:lnTo>
                    <a:pt x="0" y="187528"/>
                  </a:lnTo>
                  <a:lnTo>
                    <a:pt x="391566" y="187528"/>
                  </a:lnTo>
                  <a:lnTo>
                    <a:pt x="391566" y="92329"/>
                  </a:lnTo>
                  <a:lnTo>
                    <a:pt x="584568" y="92329"/>
                  </a:lnTo>
                  <a:lnTo>
                    <a:pt x="584568" y="0"/>
                  </a:lnTo>
                  <a:close/>
                </a:path>
                <a:path w="881379" h="187960">
                  <a:moveTo>
                    <a:pt x="880884" y="0"/>
                  </a:moveTo>
                  <a:lnTo>
                    <a:pt x="682307" y="0"/>
                  </a:lnTo>
                  <a:lnTo>
                    <a:pt x="682307" y="95199"/>
                  </a:lnTo>
                  <a:lnTo>
                    <a:pt x="880884" y="95199"/>
                  </a:lnTo>
                  <a:lnTo>
                    <a:pt x="880884" y="0"/>
                  </a:lnTo>
                  <a:close/>
                </a:path>
              </a:pathLst>
            </a:custGeom>
            <a:solidFill>
              <a:srgbClr val="000000"/>
            </a:solidFill>
          </p:spPr>
          <p:txBody>
            <a:bodyPr wrap="square" lIns="0" tIns="0" rIns="0" bIns="0" rtlCol="0"/>
            <a:lstStyle/>
            <a:p>
              <a:endParaRPr/>
            </a:p>
          </p:txBody>
        </p:sp>
        <p:sp>
          <p:nvSpPr>
            <p:cNvPr id="434" name="object 434"/>
            <p:cNvSpPr/>
            <p:nvPr/>
          </p:nvSpPr>
          <p:spPr>
            <a:xfrm>
              <a:off x="4486556" y="4638584"/>
              <a:ext cx="196215" cy="92710"/>
            </a:xfrm>
            <a:custGeom>
              <a:avLst/>
              <a:gdLst/>
              <a:ahLst/>
              <a:cxnLst/>
              <a:rect l="l" t="t" r="r" b="b"/>
              <a:pathLst>
                <a:path w="196214" h="92710">
                  <a:moveTo>
                    <a:pt x="0" y="92484"/>
                  </a:moveTo>
                  <a:lnTo>
                    <a:pt x="195791" y="92484"/>
                  </a:lnTo>
                  <a:lnTo>
                    <a:pt x="195791" y="0"/>
                  </a:lnTo>
                  <a:lnTo>
                    <a:pt x="0" y="0"/>
                  </a:lnTo>
                  <a:lnTo>
                    <a:pt x="0" y="92484"/>
                  </a:lnTo>
                  <a:close/>
                </a:path>
              </a:pathLst>
            </a:custGeom>
            <a:solidFill>
              <a:srgbClr val="FFFFFF"/>
            </a:solidFill>
          </p:spPr>
          <p:txBody>
            <a:bodyPr wrap="square" lIns="0" tIns="0" rIns="0" bIns="0" rtlCol="0"/>
            <a:lstStyle/>
            <a:p>
              <a:endParaRPr/>
            </a:p>
          </p:txBody>
        </p:sp>
        <p:sp>
          <p:nvSpPr>
            <p:cNvPr id="435" name="object 435"/>
            <p:cNvSpPr/>
            <p:nvPr/>
          </p:nvSpPr>
          <p:spPr>
            <a:xfrm>
              <a:off x="4097769" y="4638586"/>
              <a:ext cx="881380" cy="187960"/>
            </a:xfrm>
            <a:custGeom>
              <a:avLst/>
              <a:gdLst/>
              <a:ahLst/>
              <a:cxnLst/>
              <a:rect l="l" t="t" r="r" b="b"/>
              <a:pathLst>
                <a:path w="881379" h="187960">
                  <a:moveTo>
                    <a:pt x="880884" y="0"/>
                  </a:moveTo>
                  <a:lnTo>
                    <a:pt x="584568" y="0"/>
                  </a:lnTo>
                  <a:lnTo>
                    <a:pt x="584568" y="92494"/>
                  </a:lnTo>
                  <a:lnTo>
                    <a:pt x="0" y="92494"/>
                  </a:lnTo>
                  <a:lnTo>
                    <a:pt x="0" y="187680"/>
                  </a:lnTo>
                  <a:lnTo>
                    <a:pt x="880846" y="187680"/>
                  </a:lnTo>
                  <a:lnTo>
                    <a:pt x="880846" y="95199"/>
                  </a:lnTo>
                  <a:lnTo>
                    <a:pt x="880884" y="0"/>
                  </a:lnTo>
                  <a:close/>
                </a:path>
              </a:pathLst>
            </a:custGeom>
            <a:solidFill>
              <a:srgbClr val="000000"/>
            </a:solidFill>
          </p:spPr>
          <p:txBody>
            <a:bodyPr wrap="square" lIns="0" tIns="0" rIns="0" bIns="0" rtlCol="0"/>
            <a:lstStyle/>
            <a:p>
              <a:endParaRPr/>
            </a:p>
          </p:txBody>
        </p:sp>
        <p:sp>
          <p:nvSpPr>
            <p:cNvPr id="436" name="object 436"/>
            <p:cNvSpPr/>
            <p:nvPr/>
          </p:nvSpPr>
          <p:spPr>
            <a:xfrm>
              <a:off x="4094987" y="3992723"/>
              <a:ext cx="3175" cy="833755"/>
            </a:xfrm>
            <a:custGeom>
              <a:avLst/>
              <a:gdLst/>
              <a:ahLst/>
              <a:cxnLst/>
              <a:rect l="l" t="t" r="r" b="b"/>
              <a:pathLst>
                <a:path w="3175" h="833754">
                  <a:moveTo>
                    <a:pt x="2788" y="0"/>
                  </a:moveTo>
                  <a:lnTo>
                    <a:pt x="0" y="0"/>
                  </a:lnTo>
                  <a:lnTo>
                    <a:pt x="0" y="833540"/>
                  </a:lnTo>
                  <a:lnTo>
                    <a:pt x="2788" y="833540"/>
                  </a:lnTo>
                  <a:lnTo>
                    <a:pt x="2788" y="0"/>
                  </a:lnTo>
                  <a:close/>
                </a:path>
              </a:pathLst>
            </a:custGeom>
            <a:solidFill>
              <a:srgbClr val="BEBEBE"/>
            </a:solidFill>
          </p:spPr>
          <p:txBody>
            <a:bodyPr wrap="square" lIns="0" tIns="0" rIns="0" bIns="0" rtlCol="0"/>
            <a:lstStyle/>
            <a:p>
              <a:endParaRPr/>
            </a:p>
          </p:txBody>
        </p:sp>
        <p:sp>
          <p:nvSpPr>
            <p:cNvPr id="437" name="object 437"/>
            <p:cNvSpPr/>
            <p:nvPr/>
          </p:nvSpPr>
          <p:spPr>
            <a:xfrm>
              <a:off x="4094987"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438" name="object 438"/>
            <p:cNvSpPr/>
            <p:nvPr/>
          </p:nvSpPr>
          <p:spPr>
            <a:xfrm>
              <a:off x="4192881" y="3992723"/>
              <a:ext cx="3175" cy="833755"/>
            </a:xfrm>
            <a:custGeom>
              <a:avLst/>
              <a:gdLst/>
              <a:ahLst/>
              <a:cxnLst/>
              <a:rect l="l" t="t" r="r" b="b"/>
              <a:pathLst>
                <a:path w="3175" h="833754">
                  <a:moveTo>
                    <a:pt x="2788" y="0"/>
                  </a:moveTo>
                  <a:lnTo>
                    <a:pt x="0" y="0"/>
                  </a:lnTo>
                  <a:lnTo>
                    <a:pt x="0" y="833540"/>
                  </a:lnTo>
                  <a:lnTo>
                    <a:pt x="2788" y="833540"/>
                  </a:lnTo>
                  <a:lnTo>
                    <a:pt x="2788" y="0"/>
                  </a:lnTo>
                  <a:close/>
                </a:path>
              </a:pathLst>
            </a:custGeom>
            <a:solidFill>
              <a:srgbClr val="BEBEBE"/>
            </a:solidFill>
          </p:spPr>
          <p:txBody>
            <a:bodyPr wrap="square" lIns="0" tIns="0" rIns="0" bIns="0" rtlCol="0"/>
            <a:lstStyle/>
            <a:p>
              <a:endParaRPr/>
            </a:p>
          </p:txBody>
        </p:sp>
        <p:sp>
          <p:nvSpPr>
            <p:cNvPr id="439" name="object 439"/>
            <p:cNvSpPr/>
            <p:nvPr/>
          </p:nvSpPr>
          <p:spPr>
            <a:xfrm>
              <a:off x="4192883"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440" name="object 440"/>
            <p:cNvSpPr/>
            <p:nvPr/>
          </p:nvSpPr>
          <p:spPr>
            <a:xfrm>
              <a:off x="4290776" y="3992723"/>
              <a:ext cx="3175" cy="833755"/>
            </a:xfrm>
            <a:custGeom>
              <a:avLst/>
              <a:gdLst/>
              <a:ahLst/>
              <a:cxnLst/>
              <a:rect l="l" t="t" r="r" b="b"/>
              <a:pathLst>
                <a:path w="3175" h="833754">
                  <a:moveTo>
                    <a:pt x="2788" y="0"/>
                  </a:moveTo>
                  <a:lnTo>
                    <a:pt x="0" y="0"/>
                  </a:lnTo>
                  <a:lnTo>
                    <a:pt x="0" y="833540"/>
                  </a:lnTo>
                  <a:lnTo>
                    <a:pt x="2788" y="833540"/>
                  </a:lnTo>
                  <a:lnTo>
                    <a:pt x="2788" y="0"/>
                  </a:lnTo>
                  <a:close/>
                </a:path>
              </a:pathLst>
            </a:custGeom>
            <a:solidFill>
              <a:srgbClr val="BEBEBE"/>
            </a:solidFill>
          </p:spPr>
          <p:txBody>
            <a:bodyPr wrap="square" lIns="0" tIns="0" rIns="0" bIns="0" rtlCol="0"/>
            <a:lstStyle/>
            <a:p>
              <a:endParaRPr/>
            </a:p>
          </p:txBody>
        </p:sp>
        <p:sp>
          <p:nvSpPr>
            <p:cNvPr id="441" name="object 441"/>
            <p:cNvSpPr/>
            <p:nvPr/>
          </p:nvSpPr>
          <p:spPr>
            <a:xfrm>
              <a:off x="4290772"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442" name="object 442"/>
            <p:cNvSpPr/>
            <p:nvPr/>
          </p:nvSpPr>
          <p:spPr>
            <a:xfrm>
              <a:off x="4388665" y="3992723"/>
              <a:ext cx="3175" cy="833755"/>
            </a:xfrm>
            <a:custGeom>
              <a:avLst/>
              <a:gdLst/>
              <a:ahLst/>
              <a:cxnLst/>
              <a:rect l="l" t="t" r="r" b="b"/>
              <a:pathLst>
                <a:path w="3175" h="833754">
                  <a:moveTo>
                    <a:pt x="2788" y="0"/>
                  </a:moveTo>
                  <a:lnTo>
                    <a:pt x="0" y="0"/>
                  </a:lnTo>
                  <a:lnTo>
                    <a:pt x="0" y="833540"/>
                  </a:lnTo>
                  <a:lnTo>
                    <a:pt x="2788" y="833540"/>
                  </a:lnTo>
                  <a:lnTo>
                    <a:pt x="2788" y="0"/>
                  </a:lnTo>
                  <a:close/>
                </a:path>
              </a:pathLst>
            </a:custGeom>
            <a:solidFill>
              <a:srgbClr val="BEBEBE"/>
            </a:solidFill>
          </p:spPr>
          <p:txBody>
            <a:bodyPr wrap="square" lIns="0" tIns="0" rIns="0" bIns="0" rtlCol="0"/>
            <a:lstStyle/>
            <a:p>
              <a:endParaRPr/>
            </a:p>
          </p:txBody>
        </p:sp>
        <p:sp>
          <p:nvSpPr>
            <p:cNvPr id="443" name="object 443"/>
            <p:cNvSpPr/>
            <p:nvPr/>
          </p:nvSpPr>
          <p:spPr>
            <a:xfrm>
              <a:off x="4388667"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444" name="object 444"/>
            <p:cNvSpPr/>
            <p:nvPr/>
          </p:nvSpPr>
          <p:spPr>
            <a:xfrm>
              <a:off x="4486561" y="3992723"/>
              <a:ext cx="3175" cy="833755"/>
            </a:xfrm>
            <a:custGeom>
              <a:avLst/>
              <a:gdLst/>
              <a:ahLst/>
              <a:cxnLst/>
              <a:rect l="l" t="t" r="r" b="b"/>
              <a:pathLst>
                <a:path w="3175" h="833754">
                  <a:moveTo>
                    <a:pt x="2788" y="0"/>
                  </a:moveTo>
                  <a:lnTo>
                    <a:pt x="0" y="0"/>
                  </a:lnTo>
                  <a:lnTo>
                    <a:pt x="0" y="833540"/>
                  </a:lnTo>
                  <a:lnTo>
                    <a:pt x="2788" y="833540"/>
                  </a:lnTo>
                  <a:lnTo>
                    <a:pt x="2788" y="0"/>
                  </a:lnTo>
                  <a:close/>
                </a:path>
              </a:pathLst>
            </a:custGeom>
            <a:solidFill>
              <a:srgbClr val="BEBEBE"/>
            </a:solidFill>
          </p:spPr>
          <p:txBody>
            <a:bodyPr wrap="square" lIns="0" tIns="0" rIns="0" bIns="0" rtlCol="0"/>
            <a:lstStyle/>
            <a:p>
              <a:endParaRPr/>
            </a:p>
          </p:txBody>
        </p:sp>
        <p:sp>
          <p:nvSpPr>
            <p:cNvPr id="445" name="object 445"/>
            <p:cNvSpPr/>
            <p:nvPr/>
          </p:nvSpPr>
          <p:spPr>
            <a:xfrm>
              <a:off x="4486556"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446" name="object 446"/>
            <p:cNvSpPr/>
            <p:nvPr/>
          </p:nvSpPr>
          <p:spPr>
            <a:xfrm>
              <a:off x="4584450" y="3992723"/>
              <a:ext cx="3175" cy="833755"/>
            </a:xfrm>
            <a:custGeom>
              <a:avLst/>
              <a:gdLst/>
              <a:ahLst/>
              <a:cxnLst/>
              <a:rect l="l" t="t" r="r" b="b"/>
              <a:pathLst>
                <a:path w="3175" h="833754">
                  <a:moveTo>
                    <a:pt x="2788" y="0"/>
                  </a:moveTo>
                  <a:lnTo>
                    <a:pt x="0" y="0"/>
                  </a:lnTo>
                  <a:lnTo>
                    <a:pt x="0" y="833540"/>
                  </a:lnTo>
                  <a:lnTo>
                    <a:pt x="2788" y="833540"/>
                  </a:lnTo>
                  <a:lnTo>
                    <a:pt x="2788" y="0"/>
                  </a:lnTo>
                  <a:close/>
                </a:path>
              </a:pathLst>
            </a:custGeom>
            <a:solidFill>
              <a:srgbClr val="BEBEBE"/>
            </a:solidFill>
          </p:spPr>
          <p:txBody>
            <a:bodyPr wrap="square" lIns="0" tIns="0" rIns="0" bIns="0" rtlCol="0"/>
            <a:lstStyle/>
            <a:p>
              <a:endParaRPr/>
            </a:p>
          </p:txBody>
        </p:sp>
        <p:sp>
          <p:nvSpPr>
            <p:cNvPr id="447" name="object 447"/>
            <p:cNvSpPr/>
            <p:nvPr/>
          </p:nvSpPr>
          <p:spPr>
            <a:xfrm>
              <a:off x="4584452"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448" name="object 448"/>
            <p:cNvSpPr/>
            <p:nvPr/>
          </p:nvSpPr>
          <p:spPr>
            <a:xfrm>
              <a:off x="4682345" y="3992723"/>
              <a:ext cx="3175" cy="833755"/>
            </a:xfrm>
            <a:custGeom>
              <a:avLst/>
              <a:gdLst/>
              <a:ahLst/>
              <a:cxnLst/>
              <a:rect l="l" t="t" r="r" b="b"/>
              <a:pathLst>
                <a:path w="3175" h="833754">
                  <a:moveTo>
                    <a:pt x="2788" y="0"/>
                  </a:moveTo>
                  <a:lnTo>
                    <a:pt x="0" y="0"/>
                  </a:lnTo>
                  <a:lnTo>
                    <a:pt x="0" y="833540"/>
                  </a:lnTo>
                  <a:lnTo>
                    <a:pt x="2788" y="833540"/>
                  </a:lnTo>
                  <a:lnTo>
                    <a:pt x="2788" y="0"/>
                  </a:lnTo>
                  <a:close/>
                </a:path>
              </a:pathLst>
            </a:custGeom>
            <a:solidFill>
              <a:srgbClr val="BEBEBE"/>
            </a:solidFill>
          </p:spPr>
          <p:txBody>
            <a:bodyPr wrap="square" lIns="0" tIns="0" rIns="0" bIns="0" rtlCol="0"/>
            <a:lstStyle/>
            <a:p>
              <a:endParaRPr/>
            </a:p>
          </p:txBody>
        </p:sp>
        <p:sp>
          <p:nvSpPr>
            <p:cNvPr id="449" name="object 449"/>
            <p:cNvSpPr/>
            <p:nvPr/>
          </p:nvSpPr>
          <p:spPr>
            <a:xfrm>
              <a:off x="4682347"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450" name="object 450"/>
            <p:cNvSpPr/>
            <p:nvPr/>
          </p:nvSpPr>
          <p:spPr>
            <a:xfrm>
              <a:off x="4780059" y="3992723"/>
              <a:ext cx="3175" cy="833755"/>
            </a:xfrm>
            <a:custGeom>
              <a:avLst/>
              <a:gdLst/>
              <a:ahLst/>
              <a:cxnLst/>
              <a:rect l="l" t="t" r="r" b="b"/>
              <a:pathLst>
                <a:path w="3175" h="833754">
                  <a:moveTo>
                    <a:pt x="2788" y="0"/>
                  </a:moveTo>
                  <a:lnTo>
                    <a:pt x="0" y="0"/>
                  </a:lnTo>
                  <a:lnTo>
                    <a:pt x="0" y="833540"/>
                  </a:lnTo>
                  <a:lnTo>
                    <a:pt x="2788" y="833540"/>
                  </a:lnTo>
                  <a:lnTo>
                    <a:pt x="2788" y="0"/>
                  </a:lnTo>
                  <a:close/>
                </a:path>
              </a:pathLst>
            </a:custGeom>
            <a:solidFill>
              <a:srgbClr val="BEBEBE"/>
            </a:solidFill>
          </p:spPr>
          <p:txBody>
            <a:bodyPr wrap="square" lIns="0" tIns="0" rIns="0" bIns="0" rtlCol="0"/>
            <a:lstStyle/>
            <a:p>
              <a:endParaRPr/>
            </a:p>
          </p:txBody>
        </p:sp>
        <p:sp>
          <p:nvSpPr>
            <p:cNvPr id="451" name="object 451"/>
            <p:cNvSpPr/>
            <p:nvPr/>
          </p:nvSpPr>
          <p:spPr>
            <a:xfrm>
              <a:off x="4780087" y="3991394"/>
              <a:ext cx="3175" cy="835025"/>
            </a:xfrm>
            <a:custGeom>
              <a:avLst/>
              <a:gdLst/>
              <a:ahLst/>
              <a:cxnLst/>
              <a:rect l="l" t="t" r="r" b="b"/>
              <a:pathLst>
                <a:path w="3175" h="835025">
                  <a:moveTo>
                    <a:pt x="2942" y="0"/>
                  </a:moveTo>
                  <a:lnTo>
                    <a:pt x="0" y="0"/>
                  </a:lnTo>
                  <a:lnTo>
                    <a:pt x="0" y="834869"/>
                  </a:lnTo>
                  <a:lnTo>
                    <a:pt x="2943" y="834869"/>
                  </a:lnTo>
                  <a:lnTo>
                    <a:pt x="2942" y="0"/>
                  </a:lnTo>
                  <a:close/>
                </a:path>
              </a:pathLst>
            </a:custGeom>
            <a:solidFill>
              <a:srgbClr val="BEBEBE"/>
            </a:solidFill>
          </p:spPr>
          <p:txBody>
            <a:bodyPr wrap="square" lIns="0" tIns="0" rIns="0" bIns="0" rtlCol="0"/>
            <a:lstStyle/>
            <a:p>
              <a:endParaRPr/>
            </a:p>
          </p:txBody>
        </p:sp>
        <p:sp>
          <p:nvSpPr>
            <p:cNvPr id="452" name="object 452"/>
            <p:cNvSpPr/>
            <p:nvPr/>
          </p:nvSpPr>
          <p:spPr>
            <a:xfrm>
              <a:off x="4877967" y="3992723"/>
              <a:ext cx="3175" cy="833755"/>
            </a:xfrm>
            <a:custGeom>
              <a:avLst/>
              <a:gdLst/>
              <a:ahLst/>
              <a:cxnLst/>
              <a:rect l="l" t="t" r="r" b="b"/>
              <a:pathLst>
                <a:path w="3175" h="833754">
                  <a:moveTo>
                    <a:pt x="2788" y="0"/>
                  </a:moveTo>
                  <a:lnTo>
                    <a:pt x="0" y="0"/>
                  </a:lnTo>
                  <a:lnTo>
                    <a:pt x="0" y="833540"/>
                  </a:lnTo>
                  <a:lnTo>
                    <a:pt x="2788" y="833540"/>
                  </a:lnTo>
                  <a:lnTo>
                    <a:pt x="2788" y="0"/>
                  </a:lnTo>
                  <a:close/>
                </a:path>
              </a:pathLst>
            </a:custGeom>
            <a:solidFill>
              <a:srgbClr val="BEBEBE"/>
            </a:solidFill>
          </p:spPr>
          <p:txBody>
            <a:bodyPr wrap="square" lIns="0" tIns="0" rIns="0" bIns="0" rtlCol="0"/>
            <a:lstStyle/>
            <a:p>
              <a:endParaRPr/>
            </a:p>
          </p:txBody>
        </p:sp>
        <p:sp>
          <p:nvSpPr>
            <p:cNvPr id="453" name="object 453"/>
            <p:cNvSpPr/>
            <p:nvPr/>
          </p:nvSpPr>
          <p:spPr>
            <a:xfrm>
              <a:off x="4877995"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454" name="object 454"/>
            <p:cNvSpPr/>
            <p:nvPr/>
          </p:nvSpPr>
          <p:spPr>
            <a:xfrm>
              <a:off x="4975876" y="3992723"/>
              <a:ext cx="3175" cy="833755"/>
            </a:xfrm>
            <a:custGeom>
              <a:avLst/>
              <a:gdLst/>
              <a:ahLst/>
              <a:cxnLst/>
              <a:rect l="l" t="t" r="r" b="b"/>
              <a:pathLst>
                <a:path w="3175" h="833754">
                  <a:moveTo>
                    <a:pt x="2760" y="0"/>
                  </a:moveTo>
                  <a:lnTo>
                    <a:pt x="0" y="0"/>
                  </a:lnTo>
                  <a:lnTo>
                    <a:pt x="0" y="833540"/>
                  </a:lnTo>
                  <a:lnTo>
                    <a:pt x="2760" y="833540"/>
                  </a:lnTo>
                  <a:lnTo>
                    <a:pt x="2760" y="0"/>
                  </a:lnTo>
                  <a:close/>
                </a:path>
              </a:pathLst>
            </a:custGeom>
            <a:solidFill>
              <a:srgbClr val="BEBEBE"/>
            </a:solidFill>
          </p:spPr>
          <p:txBody>
            <a:bodyPr wrap="square" lIns="0" tIns="0" rIns="0" bIns="0" rtlCol="0"/>
            <a:lstStyle/>
            <a:p>
              <a:endParaRPr/>
            </a:p>
          </p:txBody>
        </p:sp>
        <p:sp>
          <p:nvSpPr>
            <p:cNvPr id="455" name="object 455"/>
            <p:cNvSpPr/>
            <p:nvPr/>
          </p:nvSpPr>
          <p:spPr>
            <a:xfrm>
              <a:off x="4975839" y="3991394"/>
              <a:ext cx="3175" cy="835025"/>
            </a:xfrm>
            <a:custGeom>
              <a:avLst/>
              <a:gdLst/>
              <a:ahLst/>
              <a:cxnLst/>
              <a:rect l="l" t="t" r="r" b="b"/>
              <a:pathLst>
                <a:path w="3175" h="835025">
                  <a:moveTo>
                    <a:pt x="2788" y="0"/>
                  </a:moveTo>
                  <a:lnTo>
                    <a:pt x="0" y="0"/>
                  </a:lnTo>
                  <a:lnTo>
                    <a:pt x="0" y="834869"/>
                  </a:lnTo>
                  <a:lnTo>
                    <a:pt x="2788" y="834869"/>
                  </a:lnTo>
                  <a:lnTo>
                    <a:pt x="2788" y="0"/>
                  </a:lnTo>
                  <a:close/>
                </a:path>
              </a:pathLst>
            </a:custGeom>
            <a:solidFill>
              <a:srgbClr val="BEBEBE"/>
            </a:solidFill>
          </p:spPr>
          <p:txBody>
            <a:bodyPr wrap="square" lIns="0" tIns="0" rIns="0" bIns="0" rtlCol="0"/>
            <a:lstStyle/>
            <a:p>
              <a:endParaRPr/>
            </a:p>
          </p:txBody>
        </p:sp>
        <p:sp>
          <p:nvSpPr>
            <p:cNvPr id="456" name="object 456"/>
            <p:cNvSpPr/>
            <p:nvPr/>
          </p:nvSpPr>
          <p:spPr>
            <a:xfrm>
              <a:off x="4096381" y="3991394"/>
              <a:ext cx="882650" cy="3175"/>
            </a:xfrm>
            <a:custGeom>
              <a:avLst/>
              <a:gdLst/>
              <a:ahLst/>
              <a:cxnLst/>
              <a:rect l="l" t="t" r="r" b="b"/>
              <a:pathLst>
                <a:path w="882650" h="3175">
                  <a:moveTo>
                    <a:pt x="0" y="2684"/>
                  </a:moveTo>
                  <a:lnTo>
                    <a:pt x="882254" y="2684"/>
                  </a:lnTo>
                  <a:lnTo>
                    <a:pt x="882254" y="0"/>
                  </a:lnTo>
                  <a:lnTo>
                    <a:pt x="0" y="0"/>
                  </a:lnTo>
                  <a:lnTo>
                    <a:pt x="0" y="2684"/>
                  </a:lnTo>
                  <a:close/>
                </a:path>
              </a:pathLst>
            </a:custGeom>
            <a:solidFill>
              <a:srgbClr val="BEBEBE"/>
            </a:solidFill>
          </p:spPr>
          <p:txBody>
            <a:bodyPr wrap="square" lIns="0" tIns="0" rIns="0" bIns="0" rtlCol="0"/>
            <a:lstStyle/>
            <a:p>
              <a:endParaRPr/>
            </a:p>
          </p:txBody>
        </p:sp>
        <p:sp>
          <p:nvSpPr>
            <p:cNvPr id="457" name="object 457"/>
            <p:cNvSpPr/>
            <p:nvPr/>
          </p:nvSpPr>
          <p:spPr>
            <a:xfrm>
              <a:off x="4094987" y="3991394"/>
              <a:ext cx="883919" cy="3175"/>
            </a:xfrm>
            <a:custGeom>
              <a:avLst/>
              <a:gdLst/>
              <a:ahLst/>
              <a:cxnLst/>
              <a:rect l="l" t="t" r="r" b="b"/>
              <a:pathLst>
                <a:path w="883920" h="3175">
                  <a:moveTo>
                    <a:pt x="883649" y="0"/>
                  </a:moveTo>
                  <a:lnTo>
                    <a:pt x="0" y="0"/>
                  </a:lnTo>
                  <a:lnTo>
                    <a:pt x="0" y="2657"/>
                  </a:lnTo>
                  <a:lnTo>
                    <a:pt x="883649" y="2657"/>
                  </a:lnTo>
                  <a:lnTo>
                    <a:pt x="883649" y="0"/>
                  </a:lnTo>
                  <a:close/>
                </a:path>
              </a:pathLst>
            </a:custGeom>
            <a:solidFill>
              <a:srgbClr val="BEBEBE"/>
            </a:solidFill>
          </p:spPr>
          <p:txBody>
            <a:bodyPr wrap="square" lIns="0" tIns="0" rIns="0" bIns="0" rtlCol="0"/>
            <a:lstStyle/>
            <a:p>
              <a:endParaRPr/>
            </a:p>
          </p:txBody>
        </p:sp>
        <p:sp>
          <p:nvSpPr>
            <p:cNvPr id="458" name="object 458"/>
            <p:cNvSpPr/>
            <p:nvPr/>
          </p:nvSpPr>
          <p:spPr>
            <a:xfrm>
              <a:off x="4096381" y="4083855"/>
              <a:ext cx="882650" cy="3175"/>
            </a:xfrm>
            <a:custGeom>
              <a:avLst/>
              <a:gdLst/>
              <a:ahLst/>
              <a:cxnLst/>
              <a:rect l="l" t="t" r="r" b="b"/>
              <a:pathLst>
                <a:path w="882650" h="3175">
                  <a:moveTo>
                    <a:pt x="0" y="2711"/>
                  </a:moveTo>
                  <a:lnTo>
                    <a:pt x="882254" y="2711"/>
                  </a:lnTo>
                  <a:lnTo>
                    <a:pt x="882254" y="0"/>
                  </a:lnTo>
                  <a:lnTo>
                    <a:pt x="0" y="0"/>
                  </a:lnTo>
                  <a:lnTo>
                    <a:pt x="0" y="2711"/>
                  </a:lnTo>
                  <a:close/>
                </a:path>
              </a:pathLst>
            </a:custGeom>
            <a:solidFill>
              <a:srgbClr val="BEBEBE"/>
            </a:solidFill>
          </p:spPr>
          <p:txBody>
            <a:bodyPr wrap="square" lIns="0" tIns="0" rIns="0" bIns="0" rtlCol="0"/>
            <a:lstStyle/>
            <a:p>
              <a:endParaRPr/>
            </a:p>
          </p:txBody>
        </p:sp>
        <p:sp>
          <p:nvSpPr>
            <p:cNvPr id="459" name="object 459"/>
            <p:cNvSpPr/>
            <p:nvPr/>
          </p:nvSpPr>
          <p:spPr>
            <a:xfrm>
              <a:off x="4094987" y="4083828"/>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60" name="object 460"/>
            <p:cNvSpPr/>
            <p:nvPr/>
          </p:nvSpPr>
          <p:spPr>
            <a:xfrm>
              <a:off x="4096381" y="4176343"/>
              <a:ext cx="882650" cy="3175"/>
            </a:xfrm>
            <a:custGeom>
              <a:avLst/>
              <a:gdLst/>
              <a:ahLst/>
              <a:cxnLst/>
              <a:rect l="l" t="t" r="r" b="b"/>
              <a:pathLst>
                <a:path w="882650" h="3175">
                  <a:moveTo>
                    <a:pt x="0" y="2711"/>
                  </a:moveTo>
                  <a:lnTo>
                    <a:pt x="882254" y="2711"/>
                  </a:lnTo>
                  <a:lnTo>
                    <a:pt x="882254" y="0"/>
                  </a:lnTo>
                  <a:lnTo>
                    <a:pt x="0" y="0"/>
                  </a:lnTo>
                  <a:lnTo>
                    <a:pt x="0" y="2711"/>
                  </a:lnTo>
                  <a:close/>
                </a:path>
              </a:pathLst>
            </a:custGeom>
            <a:solidFill>
              <a:srgbClr val="BEBEBE"/>
            </a:solidFill>
          </p:spPr>
          <p:txBody>
            <a:bodyPr wrap="square" lIns="0" tIns="0" rIns="0" bIns="0" rtlCol="0"/>
            <a:lstStyle/>
            <a:p>
              <a:endParaRPr/>
            </a:p>
          </p:txBody>
        </p:sp>
        <p:sp>
          <p:nvSpPr>
            <p:cNvPr id="461" name="object 461"/>
            <p:cNvSpPr/>
            <p:nvPr/>
          </p:nvSpPr>
          <p:spPr>
            <a:xfrm>
              <a:off x="4094987" y="4176316"/>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62" name="object 462"/>
            <p:cNvSpPr/>
            <p:nvPr/>
          </p:nvSpPr>
          <p:spPr>
            <a:xfrm>
              <a:off x="4096381" y="4268813"/>
              <a:ext cx="882650" cy="3175"/>
            </a:xfrm>
            <a:custGeom>
              <a:avLst/>
              <a:gdLst/>
              <a:ahLst/>
              <a:cxnLst/>
              <a:rect l="l" t="t" r="r" b="b"/>
              <a:pathLst>
                <a:path w="882650" h="3175">
                  <a:moveTo>
                    <a:pt x="0" y="2711"/>
                  </a:moveTo>
                  <a:lnTo>
                    <a:pt x="882254" y="2711"/>
                  </a:lnTo>
                  <a:lnTo>
                    <a:pt x="882254" y="0"/>
                  </a:lnTo>
                  <a:lnTo>
                    <a:pt x="0" y="0"/>
                  </a:lnTo>
                  <a:lnTo>
                    <a:pt x="0" y="2711"/>
                  </a:lnTo>
                  <a:close/>
                </a:path>
              </a:pathLst>
            </a:custGeom>
            <a:solidFill>
              <a:srgbClr val="BEBEBE"/>
            </a:solidFill>
          </p:spPr>
          <p:txBody>
            <a:bodyPr wrap="square" lIns="0" tIns="0" rIns="0" bIns="0" rtlCol="0"/>
            <a:lstStyle/>
            <a:p>
              <a:endParaRPr/>
            </a:p>
          </p:txBody>
        </p:sp>
        <p:sp>
          <p:nvSpPr>
            <p:cNvPr id="463" name="object 463"/>
            <p:cNvSpPr/>
            <p:nvPr/>
          </p:nvSpPr>
          <p:spPr>
            <a:xfrm>
              <a:off x="4094987" y="4268811"/>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64" name="object 464"/>
            <p:cNvSpPr/>
            <p:nvPr/>
          </p:nvSpPr>
          <p:spPr>
            <a:xfrm>
              <a:off x="4096381" y="4361294"/>
              <a:ext cx="882650" cy="3175"/>
            </a:xfrm>
            <a:custGeom>
              <a:avLst/>
              <a:gdLst/>
              <a:ahLst/>
              <a:cxnLst/>
              <a:rect l="l" t="t" r="r" b="b"/>
              <a:pathLst>
                <a:path w="882650" h="3175">
                  <a:moveTo>
                    <a:pt x="0" y="2711"/>
                  </a:moveTo>
                  <a:lnTo>
                    <a:pt x="882254" y="2711"/>
                  </a:lnTo>
                  <a:lnTo>
                    <a:pt x="882254" y="0"/>
                  </a:lnTo>
                  <a:lnTo>
                    <a:pt x="0" y="0"/>
                  </a:lnTo>
                  <a:lnTo>
                    <a:pt x="0" y="2711"/>
                  </a:lnTo>
                  <a:close/>
                </a:path>
              </a:pathLst>
            </a:custGeom>
            <a:solidFill>
              <a:srgbClr val="BEBEBE"/>
            </a:solidFill>
          </p:spPr>
          <p:txBody>
            <a:bodyPr wrap="square" lIns="0" tIns="0" rIns="0" bIns="0" rtlCol="0"/>
            <a:lstStyle/>
            <a:p>
              <a:endParaRPr/>
            </a:p>
          </p:txBody>
        </p:sp>
        <p:sp>
          <p:nvSpPr>
            <p:cNvPr id="465" name="object 465"/>
            <p:cNvSpPr/>
            <p:nvPr/>
          </p:nvSpPr>
          <p:spPr>
            <a:xfrm>
              <a:off x="4094987" y="4361293"/>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66" name="object 466"/>
            <p:cNvSpPr/>
            <p:nvPr/>
          </p:nvSpPr>
          <p:spPr>
            <a:xfrm>
              <a:off x="4096381" y="4453776"/>
              <a:ext cx="882650" cy="3175"/>
            </a:xfrm>
            <a:custGeom>
              <a:avLst/>
              <a:gdLst/>
              <a:ahLst/>
              <a:cxnLst/>
              <a:rect l="l" t="t" r="r" b="b"/>
              <a:pathLst>
                <a:path w="882650" h="3175">
                  <a:moveTo>
                    <a:pt x="0" y="2711"/>
                  </a:moveTo>
                  <a:lnTo>
                    <a:pt x="882254" y="2711"/>
                  </a:lnTo>
                  <a:lnTo>
                    <a:pt x="882254" y="0"/>
                  </a:lnTo>
                  <a:lnTo>
                    <a:pt x="0" y="0"/>
                  </a:lnTo>
                  <a:lnTo>
                    <a:pt x="0" y="2711"/>
                  </a:lnTo>
                  <a:close/>
                </a:path>
              </a:pathLst>
            </a:custGeom>
            <a:solidFill>
              <a:srgbClr val="BEBEBE"/>
            </a:solidFill>
          </p:spPr>
          <p:txBody>
            <a:bodyPr wrap="square" lIns="0" tIns="0" rIns="0" bIns="0" rtlCol="0"/>
            <a:lstStyle/>
            <a:p>
              <a:endParaRPr/>
            </a:p>
          </p:txBody>
        </p:sp>
        <p:sp>
          <p:nvSpPr>
            <p:cNvPr id="467" name="object 467"/>
            <p:cNvSpPr/>
            <p:nvPr/>
          </p:nvSpPr>
          <p:spPr>
            <a:xfrm>
              <a:off x="4094987" y="4453774"/>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68" name="object 468"/>
            <p:cNvSpPr/>
            <p:nvPr/>
          </p:nvSpPr>
          <p:spPr>
            <a:xfrm>
              <a:off x="4096381" y="4546258"/>
              <a:ext cx="882650" cy="3175"/>
            </a:xfrm>
            <a:custGeom>
              <a:avLst/>
              <a:gdLst/>
              <a:ahLst/>
              <a:cxnLst/>
              <a:rect l="l" t="t" r="r" b="b"/>
              <a:pathLst>
                <a:path w="882650" h="3175">
                  <a:moveTo>
                    <a:pt x="0" y="2711"/>
                  </a:moveTo>
                  <a:lnTo>
                    <a:pt x="882254" y="2711"/>
                  </a:lnTo>
                  <a:lnTo>
                    <a:pt x="882254" y="0"/>
                  </a:lnTo>
                  <a:lnTo>
                    <a:pt x="0" y="0"/>
                  </a:lnTo>
                  <a:lnTo>
                    <a:pt x="0" y="2711"/>
                  </a:lnTo>
                  <a:close/>
                </a:path>
              </a:pathLst>
            </a:custGeom>
            <a:solidFill>
              <a:srgbClr val="BEBEBE"/>
            </a:solidFill>
          </p:spPr>
          <p:txBody>
            <a:bodyPr wrap="square" lIns="0" tIns="0" rIns="0" bIns="0" rtlCol="0"/>
            <a:lstStyle/>
            <a:p>
              <a:endParaRPr/>
            </a:p>
          </p:txBody>
        </p:sp>
        <p:sp>
          <p:nvSpPr>
            <p:cNvPr id="469" name="object 469"/>
            <p:cNvSpPr/>
            <p:nvPr/>
          </p:nvSpPr>
          <p:spPr>
            <a:xfrm>
              <a:off x="4094987" y="4546256"/>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70" name="object 470"/>
            <p:cNvSpPr/>
            <p:nvPr/>
          </p:nvSpPr>
          <p:spPr>
            <a:xfrm>
              <a:off x="4096381" y="4638588"/>
              <a:ext cx="882650" cy="3175"/>
            </a:xfrm>
            <a:custGeom>
              <a:avLst/>
              <a:gdLst/>
              <a:ahLst/>
              <a:cxnLst/>
              <a:rect l="l" t="t" r="r" b="b"/>
              <a:pathLst>
                <a:path w="882650" h="3175">
                  <a:moveTo>
                    <a:pt x="0" y="2711"/>
                  </a:moveTo>
                  <a:lnTo>
                    <a:pt x="882254" y="2711"/>
                  </a:lnTo>
                  <a:lnTo>
                    <a:pt x="882254" y="0"/>
                  </a:lnTo>
                  <a:lnTo>
                    <a:pt x="0" y="0"/>
                  </a:lnTo>
                  <a:lnTo>
                    <a:pt x="0" y="2711"/>
                  </a:lnTo>
                  <a:close/>
                </a:path>
              </a:pathLst>
            </a:custGeom>
            <a:solidFill>
              <a:srgbClr val="BEBEBE"/>
            </a:solidFill>
          </p:spPr>
          <p:txBody>
            <a:bodyPr wrap="square" lIns="0" tIns="0" rIns="0" bIns="0" rtlCol="0"/>
            <a:lstStyle/>
            <a:p>
              <a:endParaRPr/>
            </a:p>
          </p:txBody>
        </p:sp>
        <p:sp>
          <p:nvSpPr>
            <p:cNvPr id="471" name="object 471"/>
            <p:cNvSpPr/>
            <p:nvPr/>
          </p:nvSpPr>
          <p:spPr>
            <a:xfrm>
              <a:off x="4094987" y="4638587"/>
              <a:ext cx="883919" cy="3175"/>
            </a:xfrm>
            <a:custGeom>
              <a:avLst/>
              <a:gdLst/>
              <a:ahLst/>
              <a:cxnLst/>
              <a:rect l="l" t="t" r="r" b="b"/>
              <a:pathLst>
                <a:path w="883920" h="3175">
                  <a:moveTo>
                    <a:pt x="0" y="0"/>
                  </a:moveTo>
                  <a:lnTo>
                    <a:pt x="0" y="2861"/>
                  </a:lnTo>
                  <a:lnTo>
                    <a:pt x="883649" y="2861"/>
                  </a:lnTo>
                  <a:lnTo>
                    <a:pt x="883649" y="0"/>
                  </a:lnTo>
                  <a:lnTo>
                    <a:pt x="0" y="0"/>
                  </a:lnTo>
                  <a:close/>
                </a:path>
              </a:pathLst>
            </a:custGeom>
            <a:solidFill>
              <a:srgbClr val="BEBEBE"/>
            </a:solidFill>
          </p:spPr>
          <p:txBody>
            <a:bodyPr wrap="square" lIns="0" tIns="0" rIns="0" bIns="0" rtlCol="0"/>
            <a:lstStyle/>
            <a:p>
              <a:endParaRPr/>
            </a:p>
          </p:txBody>
        </p:sp>
        <p:sp>
          <p:nvSpPr>
            <p:cNvPr id="472" name="object 472"/>
            <p:cNvSpPr/>
            <p:nvPr/>
          </p:nvSpPr>
          <p:spPr>
            <a:xfrm>
              <a:off x="4096381" y="4731070"/>
              <a:ext cx="882650" cy="3175"/>
            </a:xfrm>
            <a:custGeom>
              <a:avLst/>
              <a:gdLst/>
              <a:ahLst/>
              <a:cxnLst/>
              <a:rect l="l" t="t" r="r" b="b"/>
              <a:pathLst>
                <a:path w="882650" h="3175">
                  <a:moveTo>
                    <a:pt x="0" y="2711"/>
                  </a:moveTo>
                  <a:lnTo>
                    <a:pt x="882254" y="2711"/>
                  </a:lnTo>
                  <a:lnTo>
                    <a:pt x="882254" y="0"/>
                  </a:lnTo>
                  <a:lnTo>
                    <a:pt x="0" y="0"/>
                  </a:lnTo>
                  <a:lnTo>
                    <a:pt x="0" y="2711"/>
                  </a:lnTo>
                  <a:close/>
                </a:path>
              </a:pathLst>
            </a:custGeom>
            <a:solidFill>
              <a:srgbClr val="BEBEBE"/>
            </a:solidFill>
          </p:spPr>
          <p:txBody>
            <a:bodyPr wrap="square" lIns="0" tIns="0" rIns="0" bIns="0" rtlCol="0"/>
            <a:lstStyle/>
            <a:p>
              <a:endParaRPr/>
            </a:p>
          </p:txBody>
        </p:sp>
        <p:sp>
          <p:nvSpPr>
            <p:cNvPr id="473" name="object 473"/>
            <p:cNvSpPr/>
            <p:nvPr/>
          </p:nvSpPr>
          <p:spPr>
            <a:xfrm>
              <a:off x="4094987" y="4731068"/>
              <a:ext cx="883919" cy="3175"/>
            </a:xfrm>
            <a:custGeom>
              <a:avLst/>
              <a:gdLst/>
              <a:ahLst/>
              <a:cxnLst/>
              <a:rect l="l" t="t" r="r" b="b"/>
              <a:pathLst>
                <a:path w="883920" h="3175">
                  <a:moveTo>
                    <a:pt x="0" y="0"/>
                  </a:moveTo>
                  <a:lnTo>
                    <a:pt x="0" y="2711"/>
                  </a:lnTo>
                  <a:lnTo>
                    <a:pt x="883649" y="2711"/>
                  </a:lnTo>
                  <a:lnTo>
                    <a:pt x="883649" y="0"/>
                  </a:lnTo>
                  <a:lnTo>
                    <a:pt x="0" y="0"/>
                  </a:lnTo>
                  <a:close/>
                </a:path>
              </a:pathLst>
            </a:custGeom>
            <a:solidFill>
              <a:srgbClr val="BEBEBE"/>
            </a:solidFill>
          </p:spPr>
          <p:txBody>
            <a:bodyPr wrap="square" lIns="0" tIns="0" rIns="0" bIns="0" rtlCol="0"/>
            <a:lstStyle/>
            <a:p>
              <a:endParaRPr/>
            </a:p>
          </p:txBody>
        </p:sp>
        <p:sp>
          <p:nvSpPr>
            <p:cNvPr id="474" name="object 474"/>
            <p:cNvSpPr/>
            <p:nvPr/>
          </p:nvSpPr>
          <p:spPr>
            <a:xfrm>
              <a:off x="4096382" y="4823552"/>
              <a:ext cx="882650" cy="3175"/>
            </a:xfrm>
            <a:custGeom>
              <a:avLst/>
              <a:gdLst/>
              <a:ahLst/>
              <a:cxnLst/>
              <a:rect l="l" t="t" r="r" b="b"/>
              <a:pathLst>
                <a:path w="882650" h="3175">
                  <a:moveTo>
                    <a:pt x="0" y="2711"/>
                  </a:moveTo>
                  <a:lnTo>
                    <a:pt x="882254" y="2711"/>
                  </a:lnTo>
                  <a:lnTo>
                    <a:pt x="882254" y="0"/>
                  </a:lnTo>
                  <a:lnTo>
                    <a:pt x="0" y="0"/>
                  </a:lnTo>
                  <a:lnTo>
                    <a:pt x="0" y="2711"/>
                  </a:lnTo>
                  <a:close/>
                </a:path>
              </a:pathLst>
            </a:custGeom>
            <a:solidFill>
              <a:srgbClr val="BEBEBE"/>
            </a:solidFill>
          </p:spPr>
          <p:txBody>
            <a:bodyPr wrap="square" lIns="0" tIns="0" rIns="0" bIns="0" rtlCol="0"/>
            <a:lstStyle/>
            <a:p>
              <a:endParaRPr/>
            </a:p>
          </p:txBody>
        </p:sp>
        <p:sp>
          <p:nvSpPr>
            <p:cNvPr id="475" name="object 475"/>
            <p:cNvSpPr/>
            <p:nvPr/>
          </p:nvSpPr>
          <p:spPr>
            <a:xfrm>
              <a:off x="4094987" y="4823552"/>
              <a:ext cx="883919" cy="3175"/>
            </a:xfrm>
            <a:custGeom>
              <a:avLst/>
              <a:gdLst/>
              <a:ahLst/>
              <a:cxnLst/>
              <a:rect l="l" t="t" r="r" b="b"/>
              <a:pathLst>
                <a:path w="883920" h="3175">
                  <a:moveTo>
                    <a:pt x="883649" y="0"/>
                  </a:moveTo>
                  <a:lnTo>
                    <a:pt x="0" y="0"/>
                  </a:lnTo>
                  <a:lnTo>
                    <a:pt x="0" y="2711"/>
                  </a:lnTo>
                  <a:lnTo>
                    <a:pt x="883649" y="2711"/>
                  </a:lnTo>
                  <a:lnTo>
                    <a:pt x="883649" y="0"/>
                  </a:lnTo>
                  <a:close/>
                </a:path>
              </a:pathLst>
            </a:custGeom>
            <a:solidFill>
              <a:srgbClr val="BEBEBE"/>
            </a:solidFill>
          </p:spPr>
          <p:txBody>
            <a:bodyPr wrap="square" lIns="0" tIns="0" rIns="0" bIns="0" rtlCol="0"/>
            <a:lstStyle/>
            <a:p>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06624" y="2674022"/>
            <a:ext cx="2019935" cy="1958339"/>
          </a:xfrm>
          <a:custGeom>
            <a:avLst/>
            <a:gdLst/>
            <a:ahLst/>
            <a:cxnLst/>
            <a:rect l="l" t="t" r="r" b="b"/>
            <a:pathLst>
              <a:path w="2019935" h="1958339">
                <a:moveTo>
                  <a:pt x="288594" y="1678406"/>
                </a:moveTo>
                <a:lnTo>
                  <a:pt x="0" y="1678406"/>
                </a:lnTo>
                <a:lnTo>
                  <a:pt x="0" y="1958225"/>
                </a:lnTo>
                <a:lnTo>
                  <a:pt x="288594" y="1958225"/>
                </a:lnTo>
                <a:lnTo>
                  <a:pt x="288594" y="1678406"/>
                </a:lnTo>
                <a:close/>
              </a:path>
              <a:path w="2019935" h="1958339">
                <a:moveTo>
                  <a:pt x="288594" y="0"/>
                </a:moveTo>
                <a:lnTo>
                  <a:pt x="0" y="0"/>
                </a:lnTo>
                <a:lnTo>
                  <a:pt x="0" y="279844"/>
                </a:lnTo>
                <a:lnTo>
                  <a:pt x="288594" y="279844"/>
                </a:lnTo>
                <a:lnTo>
                  <a:pt x="288594" y="0"/>
                </a:lnTo>
                <a:close/>
              </a:path>
              <a:path w="2019935" h="1958339">
                <a:moveTo>
                  <a:pt x="577215" y="1399070"/>
                </a:moveTo>
                <a:lnTo>
                  <a:pt x="288594" y="1399070"/>
                </a:lnTo>
                <a:lnTo>
                  <a:pt x="288594" y="1678406"/>
                </a:lnTo>
                <a:lnTo>
                  <a:pt x="577215" y="1678406"/>
                </a:lnTo>
                <a:lnTo>
                  <a:pt x="577215" y="1399070"/>
                </a:lnTo>
                <a:close/>
              </a:path>
              <a:path w="2019935" h="1958339">
                <a:moveTo>
                  <a:pt x="577215" y="279844"/>
                </a:moveTo>
                <a:lnTo>
                  <a:pt x="288594" y="279844"/>
                </a:lnTo>
                <a:lnTo>
                  <a:pt x="288594" y="559650"/>
                </a:lnTo>
                <a:lnTo>
                  <a:pt x="577215" y="559650"/>
                </a:lnTo>
                <a:lnTo>
                  <a:pt x="577215" y="279844"/>
                </a:lnTo>
                <a:close/>
              </a:path>
              <a:path w="2019935" h="1958339">
                <a:moveTo>
                  <a:pt x="865822" y="1119263"/>
                </a:moveTo>
                <a:lnTo>
                  <a:pt x="577215" y="1119263"/>
                </a:lnTo>
                <a:lnTo>
                  <a:pt x="577215" y="1399070"/>
                </a:lnTo>
                <a:lnTo>
                  <a:pt x="865822" y="1399070"/>
                </a:lnTo>
                <a:lnTo>
                  <a:pt x="865822" y="1119263"/>
                </a:lnTo>
                <a:close/>
              </a:path>
              <a:path w="2019935" h="1958339">
                <a:moveTo>
                  <a:pt x="865822" y="559650"/>
                </a:moveTo>
                <a:lnTo>
                  <a:pt x="577215" y="559650"/>
                </a:lnTo>
                <a:lnTo>
                  <a:pt x="577215" y="839457"/>
                </a:lnTo>
                <a:lnTo>
                  <a:pt x="865822" y="839457"/>
                </a:lnTo>
                <a:lnTo>
                  <a:pt x="865822" y="559650"/>
                </a:lnTo>
                <a:close/>
              </a:path>
              <a:path w="2019935" h="1958339">
                <a:moveTo>
                  <a:pt x="1154442" y="839457"/>
                </a:moveTo>
                <a:lnTo>
                  <a:pt x="865822" y="839457"/>
                </a:lnTo>
                <a:lnTo>
                  <a:pt x="865822" y="1119263"/>
                </a:lnTo>
                <a:lnTo>
                  <a:pt x="1154442" y="1119263"/>
                </a:lnTo>
                <a:lnTo>
                  <a:pt x="1154442" y="839457"/>
                </a:lnTo>
                <a:close/>
              </a:path>
              <a:path w="2019935" h="1958339">
                <a:moveTo>
                  <a:pt x="1443062" y="1119263"/>
                </a:moveTo>
                <a:lnTo>
                  <a:pt x="1154442" y="1119263"/>
                </a:lnTo>
                <a:lnTo>
                  <a:pt x="1154442" y="1399070"/>
                </a:lnTo>
                <a:lnTo>
                  <a:pt x="1443062" y="1399070"/>
                </a:lnTo>
                <a:lnTo>
                  <a:pt x="1443062" y="1119263"/>
                </a:lnTo>
                <a:close/>
              </a:path>
              <a:path w="2019935" h="1958339">
                <a:moveTo>
                  <a:pt x="1443062" y="559650"/>
                </a:moveTo>
                <a:lnTo>
                  <a:pt x="1154442" y="559650"/>
                </a:lnTo>
                <a:lnTo>
                  <a:pt x="1154442" y="839457"/>
                </a:lnTo>
                <a:lnTo>
                  <a:pt x="1443062" y="839457"/>
                </a:lnTo>
                <a:lnTo>
                  <a:pt x="1443062" y="559650"/>
                </a:lnTo>
                <a:close/>
              </a:path>
              <a:path w="2019935" h="1958339">
                <a:moveTo>
                  <a:pt x="1731225" y="1399070"/>
                </a:moveTo>
                <a:lnTo>
                  <a:pt x="1443062" y="1399070"/>
                </a:lnTo>
                <a:lnTo>
                  <a:pt x="1443062" y="1678406"/>
                </a:lnTo>
                <a:lnTo>
                  <a:pt x="1731225" y="1678406"/>
                </a:lnTo>
                <a:lnTo>
                  <a:pt x="1731225" y="1399070"/>
                </a:lnTo>
                <a:close/>
              </a:path>
              <a:path w="2019935" h="1958339">
                <a:moveTo>
                  <a:pt x="1731225" y="279844"/>
                </a:moveTo>
                <a:lnTo>
                  <a:pt x="1443062" y="279844"/>
                </a:lnTo>
                <a:lnTo>
                  <a:pt x="1443062" y="559650"/>
                </a:lnTo>
                <a:lnTo>
                  <a:pt x="1731225" y="559650"/>
                </a:lnTo>
                <a:lnTo>
                  <a:pt x="1731225" y="279844"/>
                </a:lnTo>
                <a:close/>
              </a:path>
              <a:path w="2019935" h="1958339">
                <a:moveTo>
                  <a:pt x="2019884" y="1678406"/>
                </a:moveTo>
                <a:lnTo>
                  <a:pt x="1731225" y="1678406"/>
                </a:lnTo>
                <a:lnTo>
                  <a:pt x="1731225" y="1958225"/>
                </a:lnTo>
                <a:lnTo>
                  <a:pt x="2019884" y="1958225"/>
                </a:lnTo>
                <a:lnTo>
                  <a:pt x="2019884" y="1678406"/>
                </a:lnTo>
                <a:close/>
              </a:path>
              <a:path w="2019935" h="1958339">
                <a:moveTo>
                  <a:pt x="2019884" y="0"/>
                </a:moveTo>
                <a:lnTo>
                  <a:pt x="1731225" y="0"/>
                </a:lnTo>
                <a:lnTo>
                  <a:pt x="1731225" y="279844"/>
                </a:lnTo>
                <a:lnTo>
                  <a:pt x="2019884" y="279844"/>
                </a:lnTo>
                <a:lnTo>
                  <a:pt x="2019884" y="0"/>
                </a:lnTo>
                <a:close/>
              </a:path>
            </a:pathLst>
          </a:custGeom>
          <a:solidFill>
            <a:srgbClr val="FFFFFF"/>
          </a:solidFill>
        </p:spPr>
        <p:txBody>
          <a:bodyPr wrap="square" lIns="0" tIns="0" rIns="0" bIns="0" rtlCol="0"/>
          <a:lstStyle/>
          <a:p>
            <a:endParaRPr/>
          </a:p>
        </p:txBody>
      </p:sp>
      <p:graphicFrame>
        <p:nvGraphicFramePr>
          <p:cNvPr id="3" name="object 3"/>
          <p:cNvGraphicFramePr>
            <a:graphicFrameLocks noGrp="1"/>
          </p:cNvGraphicFramePr>
          <p:nvPr/>
        </p:nvGraphicFramePr>
        <p:xfrm>
          <a:off x="2318003" y="2394341"/>
          <a:ext cx="2600325" cy="2517748"/>
        </p:xfrm>
        <a:graphic>
          <a:graphicData uri="http://schemas.openxmlformats.org/drawingml/2006/table">
            <a:tbl>
              <a:tblPr firstRow="1" bandRow="1">
                <a:tableStyleId>{2D5ABB26-0587-4C30-8999-92F81FD0307C}</a:tableStyleId>
              </a:tblPr>
              <a:tblGrid>
                <a:gridCol w="288925">
                  <a:extLst>
                    <a:ext uri="{9D8B030D-6E8A-4147-A177-3AD203B41FA5}">
                      <a16:colId xmlns:a16="http://schemas.microsoft.com/office/drawing/2014/main" val="20000"/>
                    </a:ext>
                  </a:extLst>
                </a:gridCol>
                <a:gridCol w="288925">
                  <a:extLst>
                    <a:ext uri="{9D8B030D-6E8A-4147-A177-3AD203B41FA5}">
                      <a16:colId xmlns:a16="http://schemas.microsoft.com/office/drawing/2014/main" val="20001"/>
                    </a:ext>
                  </a:extLst>
                </a:gridCol>
                <a:gridCol w="288925">
                  <a:extLst>
                    <a:ext uri="{9D8B030D-6E8A-4147-A177-3AD203B41FA5}">
                      <a16:colId xmlns:a16="http://schemas.microsoft.com/office/drawing/2014/main" val="20002"/>
                    </a:ext>
                  </a:extLst>
                </a:gridCol>
                <a:gridCol w="288925">
                  <a:extLst>
                    <a:ext uri="{9D8B030D-6E8A-4147-A177-3AD203B41FA5}">
                      <a16:colId xmlns:a16="http://schemas.microsoft.com/office/drawing/2014/main" val="20003"/>
                    </a:ext>
                  </a:extLst>
                </a:gridCol>
                <a:gridCol w="288925">
                  <a:extLst>
                    <a:ext uri="{9D8B030D-6E8A-4147-A177-3AD203B41FA5}">
                      <a16:colId xmlns:a16="http://schemas.microsoft.com/office/drawing/2014/main" val="20004"/>
                    </a:ext>
                  </a:extLst>
                </a:gridCol>
                <a:gridCol w="288925">
                  <a:extLst>
                    <a:ext uri="{9D8B030D-6E8A-4147-A177-3AD203B41FA5}">
                      <a16:colId xmlns:a16="http://schemas.microsoft.com/office/drawing/2014/main" val="20005"/>
                    </a:ext>
                  </a:extLst>
                </a:gridCol>
                <a:gridCol w="288925">
                  <a:extLst>
                    <a:ext uri="{9D8B030D-6E8A-4147-A177-3AD203B41FA5}">
                      <a16:colId xmlns:a16="http://schemas.microsoft.com/office/drawing/2014/main" val="20006"/>
                    </a:ext>
                  </a:extLst>
                </a:gridCol>
                <a:gridCol w="288925">
                  <a:extLst>
                    <a:ext uri="{9D8B030D-6E8A-4147-A177-3AD203B41FA5}">
                      <a16:colId xmlns:a16="http://schemas.microsoft.com/office/drawing/2014/main" val="20007"/>
                    </a:ext>
                  </a:extLst>
                </a:gridCol>
                <a:gridCol w="288925">
                  <a:extLst>
                    <a:ext uri="{9D8B030D-6E8A-4147-A177-3AD203B41FA5}">
                      <a16:colId xmlns:a16="http://schemas.microsoft.com/office/drawing/2014/main" val="20008"/>
                    </a:ext>
                  </a:extLst>
                </a:gridCol>
              </a:tblGrid>
              <a:tr h="279742">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824">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805">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805">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805">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805">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575">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576">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811">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4" name="object 4"/>
          <p:cNvSpPr/>
          <p:nvPr/>
        </p:nvSpPr>
        <p:spPr>
          <a:xfrm>
            <a:off x="8963023" y="2676545"/>
            <a:ext cx="290830" cy="282575"/>
          </a:xfrm>
          <a:custGeom>
            <a:avLst/>
            <a:gdLst/>
            <a:ahLst/>
            <a:cxnLst/>
            <a:rect l="l" t="t" r="r" b="b"/>
            <a:pathLst>
              <a:path w="290829" h="282575">
                <a:moveTo>
                  <a:pt x="0" y="282375"/>
                </a:moveTo>
                <a:lnTo>
                  <a:pt x="290689" y="282375"/>
                </a:lnTo>
                <a:lnTo>
                  <a:pt x="290689" y="0"/>
                </a:lnTo>
                <a:lnTo>
                  <a:pt x="0" y="0"/>
                </a:lnTo>
                <a:lnTo>
                  <a:pt x="0" y="282375"/>
                </a:lnTo>
                <a:close/>
              </a:path>
            </a:pathLst>
          </a:custGeom>
          <a:solidFill>
            <a:srgbClr val="FFFFFF"/>
          </a:solidFill>
        </p:spPr>
        <p:txBody>
          <a:bodyPr wrap="square" lIns="0" tIns="0" rIns="0" bIns="0" rtlCol="0"/>
          <a:lstStyle/>
          <a:p>
            <a:endParaRPr/>
          </a:p>
        </p:txBody>
      </p:sp>
      <p:sp>
        <p:nvSpPr>
          <p:cNvPr id="5" name="object 5"/>
          <p:cNvSpPr/>
          <p:nvPr/>
        </p:nvSpPr>
        <p:spPr>
          <a:xfrm>
            <a:off x="8089570" y="3523601"/>
            <a:ext cx="1455420" cy="847090"/>
          </a:xfrm>
          <a:custGeom>
            <a:avLst/>
            <a:gdLst/>
            <a:ahLst/>
            <a:cxnLst/>
            <a:rect l="l" t="t" r="r" b="b"/>
            <a:pathLst>
              <a:path w="1455420" h="847089">
                <a:moveTo>
                  <a:pt x="291134" y="282333"/>
                </a:moveTo>
                <a:lnTo>
                  <a:pt x="0" y="282333"/>
                </a:lnTo>
                <a:lnTo>
                  <a:pt x="0" y="564667"/>
                </a:lnTo>
                <a:lnTo>
                  <a:pt x="0" y="846543"/>
                </a:lnTo>
                <a:lnTo>
                  <a:pt x="291134" y="846543"/>
                </a:lnTo>
                <a:lnTo>
                  <a:pt x="291134" y="564667"/>
                </a:lnTo>
                <a:lnTo>
                  <a:pt x="291134" y="282333"/>
                </a:lnTo>
                <a:close/>
              </a:path>
              <a:path w="1455420" h="847089">
                <a:moveTo>
                  <a:pt x="582295" y="0"/>
                </a:moveTo>
                <a:lnTo>
                  <a:pt x="291134" y="0"/>
                </a:lnTo>
                <a:lnTo>
                  <a:pt x="291134" y="282333"/>
                </a:lnTo>
                <a:lnTo>
                  <a:pt x="582295" y="282333"/>
                </a:lnTo>
                <a:lnTo>
                  <a:pt x="582295" y="0"/>
                </a:lnTo>
                <a:close/>
              </a:path>
              <a:path w="1455420" h="847089">
                <a:moveTo>
                  <a:pt x="1164132" y="282333"/>
                </a:moveTo>
                <a:lnTo>
                  <a:pt x="582295" y="282333"/>
                </a:lnTo>
                <a:lnTo>
                  <a:pt x="582295" y="564667"/>
                </a:lnTo>
                <a:lnTo>
                  <a:pt x="1164132" y="564667"/>
                </a:lnTo>
                <a:lnTo>
                  <a:pt x="1164132" y="282333"/>
                </a:lnTo>
                <a:close/>
              </a:path>
              <a:path w="1455420" h="847089">
                <a:moveTo>
                  <a:pt x="1455331" y="564667"/>
                </a:moveTo>
                <a:lnTo>
                  <a:pt x="1164132" y="564667"/>
                </a:lnTo>
                <a:lnTo>
                  <a:pt x="1164132" y="846543"/>
                </a:lnTo>
                <a:lnTo>
                  <a:pt x="1455331" y="846543"/>
                </a:lnTo>
                <a:lnTo>
                  <a:pt x="1455331" y="564667"/>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7216139" y="2394342"/>
          <a:ext cx="2623180" cy="2540529"/>
        </p:xfrm>
        <a:graphic>
          <a:graphicData uri="http://schemas.openxmlformats.org/drawingml/2006/table">
            <a:tbl>
              <a:tblPr firstRow="1" bandRow="1">
                <a:tableStyleId>{2D5ABB26-0587-4C30-8999-92F81FD0307C}</a:tableStyleId>
              </a:tblPr>
              <a:tblGrid>
                <a:gridCol w="291465">
                  <a:extLst>
                    <a:ext uri="{9D8B030D-6E8A-4147-A177-3AD203B41FA5}">
                      <a16:colId xmlns:a16="http://schemas.microsoft.com/office/drawing/2014/main" val="20000"/>
                    </a:ext>
                  </a:extLst>
                </a:gridCol>
                <a:gridCol w="291465">
                  <a:extLst>
                    <a:ext uri="{9D8B030D-6E8A-4147-A177-3AD203B41FA5}">
                      <a16:colId xmlns:a16="http://schemas.microsoft.com/office/drawing/2014/main" val="20001"/>
                    </a:ext>
                  </a:extLst>
                </a:gridCol>
                <a:gridCol w="291464">
                  <a:extLst>
                    <a:ext uri="{9D8B030D-6E8A-4147-A177-3AD203B41FA5}">
                      <a16:colId xmlns:a16="http://schemas.microsoft.com/office/drawing/2014/main" val="20002"/>
                    </a:ext>
                  </a:extLst>
                </a:gridCol>
                <a:gridCol w="291465">
                  <a:extLst>
                    <a:ext uri="{9D8B030D-6E8A-4147-A177-3AD203B41FA5}">
                      <a16:colId xmlns:a16="http://schemas.microsoft.com/office/drawing/2014/main" val="20003"/>
                    </a:ext>
                  </a:extLst>
                </a:gridCol>
                <a:gridCol w="291465">
                  <a:extLst>
                    <a:ext uri="{9D8B030D-6E8A-4147-A177-3AD203B41FA5}">
                      <a16:colId xmlns:a16="http://schemas.microsoft.com/office/drawing/2014/main" val="20004"/>
                    </a:ext>
                  </a:extLst>
                </a:gridCol>
                <a:gridCol w="291464">
                  <a:extLst>
                    <a:ext uri="{9D8B030D-6E8A-4147-A177-3AD203B41FA5}">
                      <a16:colId xmlns:a16="http://schemas.microsoft.com/office/drawing/2014/main" val="20005"/>
                    </a:ext>
                  </a:extLst>
                </a:gridCol>
                <a:gridCol w="291464">
                  <a:extLst>
                    <a:ext uri="{9D8B030D-6E8A-4147-A177-3AD203B41FA5}">
                      <a16:colId xmlns:a16="http://schemas.microsoft.com/office/drawing/2014/main" val="20006"/>
                    </a:ext>
                  </a:extLst>
                </a:gridCol>
                <a:gridCol w="291464">
                  <a:extLst>
                    <a:ext uri="{9D8B030D-6E8A-4147-A177-3AD203B41FA5}">
                      <a16:colId xmlns:a16="http://schemas.microsoft.com/office/drawing/2014/main" val="20007"/>
                    </a:ext>
                  </a:extLst>
                </a:gridCol>
                <a:gridCol w="291464">
                  <a:extLst>
                    <a:ext uri="{9D8B030D-6E8A-4147-A177-3AD203B41FA5}">
                      <a16:colId xmlns:a16="http://schemas.microsoft.com/office/drawing/2014/main" val="20008"/>
                    </a:ext>
                  </a:extLst>
                </a:gridCol>
              </a:tblGrid>
              <a:tr h="282273">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82356">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82337">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82337">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82337">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82337">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82104">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8105" algn="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82106">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82342">
                <a:tc>
                  <a:txBody>
                    <a:bodyPr/>
                    <a:lstStyle/>
                    <a:p>
                      <a:pPr marL="8890" algn="ct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8" name="object 8"/>
          <p:cNvSpPr txBox="1">
            <a:spLocks noGrp="1"/>
          </p:cNvSpPr>
          <p:nvPr>
            <p:ph type="title"/>
          </p:nvPr>
        </p:nvSpPr>
        <p:spPr>
          <a:xfrm>
            <a:off x="5318252" y="1182116"/>
            <a:ext cx="1080135" cy="2301240"/>
          </a:xfrm>
          <a:prstGeom prst="rect">
            <a:avLst/>
          </a:prstGeom>
        </p:spPr>
        <p:txBody>
          <a:bodyPr vert="horz" wrap="square" lIns="0" tIns="16510" rIns="0" bIns="0" rtlCol="0">
            <a:spAutoFit/>
          </a:bodyPr>
          <a:lstStyle/>
          <a:p>
            <a:pPr marL="12700">
              <a:lnSpc>
                <a:spcPct val="100000"/>
              </a:lnSpc>
              <a:spcBef>
                <a:spcPts val="130"/>
              </a:spcBef>
            </a:pPr>
            <a:r>
              <a:rPr sz="14900" spc="15" dirty="0"/>
              <a:t>?</a:t>
            </a:r>
            <a:endParaRPr sz="1490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24</a:t>
            </a:fld>
            <a:endParaRPr spc="-5" dirty="0"/>
          </a:p>
        </p:txBody>
      </p:sp>
      <p:sp>
        <p:nvSpPr>
          <p:cNvPr id="7" name="object 7"/>
          <p:cNvSpPr txBox="1"/>
          <p:nvPr/>
        </p:nvSpPr>
        <p:spPr>
          <a:xfrm>
            <a:off x="5055489" y="1744726"/>
            <a:ext cx="1623060" cy="3307079"/>
          </a:xfrm>
          <a:prstGeom prst="rect">
            <a:avLst/>
          </a:prstGeom>
        </p:spPr>
        <p:txBody>
          <a:bodyPr vert="horz" wrap="square" lIns="0" tIns="16510" rIns="0" bIns="0" rtlCol="0">
            <a:spAutoFit/>
          </a:bodyPr>
          <a:lstStyle/>
          <a:p>
            <a:pPr marL="12700">
              <a:lnSpc>
                <a:spcPct val="100000"/>
              </a:lnSpc>
              <a:spcBef>
                <a:spcPts val="130"/>
              </a:spcBef>
            </a:pPr>
            <a:r>
              <a:rPr sz="21500" spc="15" dirty="0">
                <a:solidFill>
                  <a:srgbClr val="001F5F"/>
                </a:solidFill>
                <a:latin typeface="Arial"/>
                <a:cs typeface="Arial"/>
              </a:rPr>
              <a:t>=</a:t>
            </a:r>
            <a:endParaRPr sz="21500">
              <a:latin typeface="Arial"/>
              <a:cs typeface="Arial"/>
            </a:endParaRPr>
          </a:p>
        </p:txBody>
      </p:sp>
      <p:sp>
        <p:nvSpPr>
          <p:cNvPr id="9" name="object 9"/>
          <p:cNvSpPr txBox="1"/>
          <p:nvPr/>
        </p:nvSpPr>
        <p:spPr>
          <a:xfrm>
            <a:off x="1963927" y="258267"/>
            <a:ext cx="5900420" cy="360680"/>
          </a:xfrm>
          <a:prstGeom prst="rect">
            <a:avLst/>
          </a:prstGeom>
        </p:spPr>
        <p:txBody>
          <a:bodyPr vert="horz" wrap="square" lIns="0" tIns="12065" rIns="0" bIns="0" rtlCol="0">
            <a:spAutoFit/>
          </a:bodyPr>
          <a:lstStyle/>
          <a:p>
            <a:pPr marL="12700">
              <a:lnSpc>
                <a:spcPct val="100000"/>
              </a:lnSpc>
              <a:spcBef>
                <a:spcPts val="95"/>
              </a:spcBef>
            </a:pPr>
            <a:r>
              <a:rPr sz="2200" b="1" spc="-5" dirty="0">
                <a:latin typeface="Arial"/>
                <a:cs typeface="Arial"/>
              </a:rPr>
              <a:t>How C</a:t>
            </a:r>
            <a:r>
              <a:rPr lang="en-US" sz="2200" b="1" spc="-5" dirty="0">
                <a:latin typeface="Arial"/>
                <a:cs typeface="Arial"/>
              </a:rPr>
              <a:t>NN</a:t>
            </a:r>
            <a:r>
              <a:rPr sz="2200" b="1" spc="-5" dirty="0">
                <a:latin typeface="Arial"/>
                <a:cs typeface="Arial"/>
              </a:rPr>
              <a:t> Works – What Computer</a:t>
            </a:r>
            <a:r>
              <a:rPr sz="2200" b="1" spc="120" dirty="0">
                <a:latin typeface="Arial"/>
                <a:cs typeface="Arial"/>
              </a:rPr>
              <a:t> </a:t>
            </a:r>
            <a:r>
              <a:rPr sz="2200" b="1" spc="-5" dirty="0">
                <a:latin typeface="Arial"/>
                <a:cs typeface="Arial"/>
              </a:rPr>
              <a:t>Sees</a:t>
            </a:r>
            <a:endParaRPr sz="2200" dirty="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06624" y="2674022"/>
            <a:ext cx="2019935" cy="1958339"/>
          </a:xfrm>
          <a:custGeom>
            <a:avLst/>
            <a:gdLst/>
            <a:ahLst/>
            <a:cxnLst/>
            <a:rect l="l" t="t" r="r" b="b"/>
            <a:pathLst>
              <a:path w="2019935" h="1958339">
                <a:moveTo>
                  <a:pt x="288594" y="1678406"/>
                </a:moveTo>
                <a:lnTo>
                  <a:pt x="0" y="1678406"/>
                </a:lnTo>
                <a:lnTo>
                  <a:pt x="0" y="1958225"/>
                </a:lnTo>
                <a:lnTo>
                  <a:pt x="288594" y="1958225"/>
                </a:lnTo>
                <a:lnTo>
                  <a:pt x="288594" y="1678406"/>
                </a:lnTo>
                <a:close/>
              </a:path>
              <a:path w="2019935" h="1958339">
                <a:moveTo>
                  <a:pt x="288594" y="0"/>
                </a:moveTo>
                <a:lnTo>
                  <a:pt x="0" y="0"/>
                </a:lnTo>
                <a:lnTo>
                  <a:pt x="0" y="279844"/>
                </a:lnTo>
                <a:lnTo>
                  <a:pt x="288594" y="279844"/>
                </a:lnTo>
                <a:lnTo>
                  <a:pt x="288594" y="0"/>
                </a:lnTo>
                <a:close/>
              </a:path>
              <a:path w="2019935" h="1958339">
                <a:moveTo>
                  <a:pt x="577215" y="1399070"/>
                </a:moveTo>
                <a:lnTo>
                  <a:pt x="288594" y="1399070"/>
                </a:lnTo>
                <a:lnTo>
                  <a:pt x="288594" y="1678406"/>
                </a:lnTo>
                <a:lnTo>
                  <a:pt x="577215" y="1678406"/>
                </a:lnTo>
                <a:lnTo>
                  <a:pt x="577215" y="1399070"/>
                </a:lnTo>
                <a:close/>
              </a:path>
              <a:path w="2019935" h="1958339">
                <a:moveTo>
                  <a:pt x="577215" y="279844"/>
                </a:moveTo>
                <a:lnTo>
                  <a:pt x="288594" y="279844"/>
                </a:lnTo>
                <a:lnTo>
                  <a:pt x="288594" y="559650"/>
                </a:lnTo>
                <a:lnTo>
                  <a:pt x="577215" y="559650"/>
                </a:lnTo>
                <a:lnTo>
                  <a:pt x="577215" y="279844"/>
                </a:lnTo>
                <a:close/>
              </a:path>
              <a:path w="2019935" h="1958339">
                <a:moveTo>
                  <a:pt x="865822" y="1119263"/>
                </a:moveTo>
                <a:lnTo>
                  <a:pt x="577215" y="1119263"/>
                </a:lnTo>
                <a:lnTo>
                  <a:pt x="577215" y="1399070"/>
                </a:lnTo>
                <a:lnTo>
                  <a:pt x="865822" y="1399070"/>
                </a:lnTo>
                <a:lnTo>
                  <a:pt x="865822" y="1119263"/>
                </a:lnTo>
                <a:close/>
              </a:path>
              <a:path w="2019935" h="1958339">
                <a:moveTo>
                  <a:pt x="865822" y="559650"/>
                </a:moveTo>
                <a:lnTo>
                  <a:pt x="577215" y="559650"/>
                </a:lnTo>
                <a:lnTo>
                  <a:pt x="577215" y="839457"/>
                </a:lnTo>
                <a:lnTo>
                  <a:pt x="865822" y="839457"/>
                </a:lnTo>
                <a:lnTo>
                  <a:pt x="865822" y="559650"/>
                </a:lnTo>
                <a:close/>
              </a:path>
              <a:path w="2019935" h="1958339">
                <a:moveTo>
                  <a:pt x="1154442" y="839457"/>
                </a:moveTo>
                <a:lnTo>
                  <a:pt x="865822" y="839457"/>
                </a:lnTo>
                <a:lnTo>
                  <a:pt x="865822" y="1119263"/>
                </a:lnTo>
                <a:lnTo>
                  <a:pt x="1154442" y="1119263"/>
                </a:lnTo>
                <a:lnTo>
                  <a:pt x="1154442" y="839457"/>
                </a:lnTo>
                <a:close/>
              </a:path>
              <a:path w="2019935" h="1958339">
                <a:moveTo>
                  <a:pt x="1443062" y="1119263"/>
                </a:moveTo>
                <a:lnTo>
                  <a:pt x="1154442" y="1119263"/>
                </a:lnTo>
                <a:lnTo>
                  <a:pt x="1154442" y="1399070"/>
                </a:lnTo>
                <a:lnTo>
                  <a:pt x="1443062" y="1399070"/>
                </a:lnTo>
                <a:lnTo>
                  <a:pt x="1443062" y="1119263"/>
                </a:lnTo>
                <a:close/>
              </a:path>
              <a:path w="2019935" h="1958339">
                <a:moveTo>
                  <a:pt x="1443062" y="559650"/>
                </a:moveTo>
                <a:lnTo>
                  <a:pt x="1154442" y="559650"/>
                </a:lnTo>
                <a:lnTo>
                  <a:pt x="1154442" y="839457"/>
                </a:lnTo>
                <a:lnTo>
                  <a:pt x="1443062" y="839457"/>
                </a:lnTo>
                <a:lnTo>
                  <a:pt x="1443062" y="559650"/>
                </a:lnTo>
                <a:close/>
              </a:path>
              <a:path w="2019935" h="1958339">
                <a:moveTo>
                  <a:pt x="1731225" y="1399070"/>
                </a:moveTo>
                <a:lnTo>
                  <a:pt x="1443062" y="1399070"/>
                </a:lnTo>
                <a:lnTo>
                  <a:pt x="1443062" y="1678406"/>
                </a:lnTo>
                <a:lnTo>
                  <a:pt x="1731225" y="1678406"/>
                </a:lnTo>
                <a:lnTo>
                  <a:pt x="1731225" y="1399070"/>
                </a:lnTo>
                <a:close/>
              </a:path>
              <a:path w="2019935" h="1958339">
                <a:moveTo>
                  <a:pt x="1731225" y="279844"/>
                </a:moveTo>
                <a:lnTo>
                  <a:pt x="1443062" y="279844"/>
                </a:lnTo>
                <a:lnTo>
                  <a:pt x="1443062" y="559650"/>
                </a:lnTo>
                <a:lnTo>
                  <a:pt x="1731225" y="559650"/>
                </a:lnTo>
                <a:lnTo>
                  <a:pt x="1731225" y="279844"/>
                </a:lnTo>
                <a:close/>
              </a:path>
              <a:path w="2019935" h="1958339">
                <a:moveTo>
                  <a:pt x="2019884" y="1678406"/>
                </a:moveTo>
                <a:lnTo>
                  <a:pt x="1731225" y="1678406"/>
                </a:lnTo>
                <a:lnTo>
                  <a:pt x="1731225" y="1958225"/>
                </a:lnTo>
                <a:lnTo>
                  <a:pt x="2019884" y="1958225"/>
                </a:lnTo>
                <a:lnTo>
                  <a:pt x="2019884" y="1678406"/>
                </a:lnTo>
                <a:close/>
              </a:path>
              <a:path w="2019935" h="1958339">
                <a:moveTo>
                  <a:pt x="2019884" y="0"/>
                </a:moveTo>
                <a:lnTo>
                  <a:pt x="1731225" y="0"/>
                </a:lnTo>
                <a:lnTo>
                  <a:pt x="1731225" y="279844"/>
                </a:lnTo>
                <a:lnTo>
                  <a:pt x="2019884" y="279844"/>
                </a:lnTo>
                <a:lnTo>
                  <a:pt x="2019884" y="0"/>
                </a:lnTo>
                <a:close/>
              </a:path>
            </a:pathLst>
          </a:custGeom>
          <a:solidFill>
            <a:srgbClr val="FFFFFF"/>
          </a:solidFill>
        </p:spPr>
        <p:txBody>
          <a:bodyPr wrap="square" lIns="0" tIns="0" rIns="0" bIns="0" rtlCol="0"/>
          <a:lstStyle/>
          <a:p>
            <a:endParaRPr/>
          </a:p>
        </p:txBody>
      </p:sp>
      <p:graphicFrame>
        <p:nvGraphicFramePr>
          <p:cNvPr id="3" name="object 3"/>
          <p:cNvGraphicFramePr>
            <a:graphicFrameLocks noGrp="1"/>
          </p:cNvGraphicFramePr>
          <p:nvPr/>
        </p:nvGraphicFramePr>
        <p:xfrm>
          <a:off x="2318003" y="2394341"/>
          <a:ext cx="2600325" cy="2517748"/>
        </p:xfrm>
        <a:graphic>
          <a:graphicData uri="http://schemas.openxmlformats.org/drawingml/2006/table">
            <a:tbl>
              <a:tblPr firstRow="1" bandRow="1">
                <a:tableStyleId>{2D5ABB26-0587-4C30-8999-92F81FD0307C}</a:tableStyleId>
              </a:tblPr>
              <a:tblGrid>
                <a:gridCol w="288925">
                  <a:extLst>
                    <a:ext uri="{9D8B030D-6E8A-4147-A177-3AD203B41FA5}">
                      <a16:colId xmlns:a16="http://schemas.microsoft.com/office/drawing/2014/main" val="20000"/>
                    </a:ext>
                  </a:extLst>
                </a:gridCol>
                <a:gridCol w="288925">
                  <a:extLst>
                    <a:ext uri="{9D8B030D-6E8A-4147-A177-3AD203B41FA5}">
                      <a16:colId xmlns:a16="http://schemas.microsoft.com/office/drawing/2014/main" val="20001"/>
                    </a:ext>
                  </a:extLst>
                </a:gridCol>
                <a:gridCol w="288925">
                  <a:extLst>
                    <a:ext uri="{9D8B030D-6E8A-4147-A177-3AD203B41FA5}">
                      <a16:colId xmlns:a16="http://schemas.microsoft.com/office/drawing/2014/main" val="20002"/>
                    </a:ext>
                  </a:extLst>
                </a:gridCol>
                <a:gridCol w="288925">
                  <a:extLst>
                    <a:ext uri="{9D8B030D-6E8A-4147-A177-3AD203B41FA5}">
                      <a16:colId xmlns:a16="http://schemas.microsoft.com/office/drawing/2014/main" val="20003"/>
                    </a:ext>
                  </a:extLst>
                </a:gridCol>
                <a:gridCol w="288925">
                  <a:extLst>
                    <a:ext uri="{9D8B030D-6E8A-4147-A177-3AD203B41FA5}">
                      <a16:colId xmlns:a16="http://schemas.microsoft.com/office/drawing/2014/main" val="20004"/>
                    </a:ext>
                  </a:extLst>
                </a:gridCol>
                <a:gridCol w="288925">
                  <a:extLst>
                    <a:ext uri="{9D8B030D-6E8A-4147-A177-3AD203B41FA5}">
                      <a16:colId xmlns:a16="http://schemas.microsoft.com/office/drawing/2014/main" val="20005"/>
                    </a:ext>
                  </a:extLst>
                </a:gridCol>
                <a:gridCol w="288925">
                  <a:extLst>
                    <a:ext uri="{9D8B030D-6E8A-4147-A177-3AD203B41FA5}">
                      <a16:colId xmlns:a16="http://schemas.microsoft.com/office/drawing/2014/main" val="20006"/>
                    </a:ext>
                  </a:extLst>
                </a:gridCol>
                <a:gridCol w="288925">
                  <a:extLst>
                    <a:ext uri="{9D8B030D-6E8A-4147-A177-3AD203B41FA5}">
                      <a16:colId xmlns:a16="http://schemas.microsoft.com/office/drawing/2014/main" val="20007"/>
                    </a:ext>
                  </a:extLst>
                </a:gridCol>
                <a:gridCol w="288925">
                  <a:extLst>
                    <a:ext uri="{9D8B030D-6E8A-4147-A177-3AD203B41FA5}">
                      <a16:colId xmlns:a16="http://schemas.microsoft.com/office/drawing/2014/main" val="20008"/>
                    </a:ext>
                  </a:extLst>
                </a:gridCol>
              </a:tblGrid>
              <a:tr h="279742">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824">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805">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805">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805">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805">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575">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576">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811">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4" name="object 4"/>
          <p:cNvSpPr/>
          <p:nvPr/>
        </p:nvSpPr>
        <p:spPr>
          <a:xfrm>
            <a:off x="8963023" y="2676545"/>
            <a:ext cx="290830" cy="282575"/>
          </a:xfrm>
          <a:custGeom>
            <a:avLst/>
            <a:gdLst/>
            <a:ahLst/>
            <a:cxnLst/>
            <a:rect l="l" t="t" r="r" b="b"/>
            <a:pathLst>
              <a:path w="290829" h="282575">
                <a:moveTo>
                  <a:pt x="0" y="282375"/>
                </a:moveTo>
                <a:lnTo>
                  <a:pt x="290689" y="282375"/>
                </a:lnTo>
                <a:lnTo>
                  <a:pt x="290689" y="0"/>
                </a:lnTo>
                <a:lnTo>
                  <a:pt x="0" y="0"/>
                </a:lnTo>
                <a:lnTo>
                  <a:pt x="0" y="282375"/>
                </a:lnTo>
                <a:close/>
              </a:path>
            </a:pathLst>
          </a:custGeom>
          <a:solidFill>
            <a:srgbClr val="FFFFFF"/>
          </a:solidFill>
        </p:spPr>
        <p:txBody>
          <a:bodyPr wrap="square" lIns="0" tIns="0" rIns="0" bIns="0" rtlCol="0"/>
          <a:lstStyle/>
          <a:p>
            <a:endParaRPr/>
          </a:p>
        </p:txBody>
      </p:sp>
      <p:sp>
        <p:nvSpPr>
          <p:cNvPr id="5" name="object 5"/>
          <p:cNvSpPr/>
          <p:nvPr/>
        </p:nvSpPr>
        <p:spPr>
          <a:xfrm>
            <a:off x="8089570" y="3523601"/>
            <a:ext cx="1455420" cy="847090"/>
          </a:xfrm>
          <a:custGeom>
            <a:avLst/>
            <a:gdLst/>
            <a:ahLst/>
            <a:cxnLst/>
            <a:rect l="l" t="t" r="r" b="b"/>
            <a:pathLst>
              <a:path w="1455420" h="847089">
                <a:moveTo>
                  <a:pt x="291134" y="282333"/>
                </a:moveTo>
                <a:lnTo>
                  <a:pt x="0" y="282333"/>
                </a:lnTo>
                <a:lnTo>
                  <a:pt x="0" y="564667"/>
                </a:lnTo>
                <a:lnTo>
                  <a:pt x="0" y="846543"/>
                </a:lnTo>
                <a:lnTo>
                  <a:pt x="291134" y="846543"/>
                </a:lnTo>
                <a:lnTo>
                  <a:pt x="291134" y="564667"/>
                </a:lnTo>
                <a:lnTo>
                  <a:pt x="291134" y="282333"/>
                </a:lnTo>
                <a:close/>
              </a:path>
              <a:path w="1455420" h="847089">
                <a:moveTo>
                  <a:pt x="582295" y="0"/>
                </a:moveTo>
                <a:lnTo>
                  <a:pt x="291134" y="0"/>
                </a:lnTo>
                <a:lnTo>
                  <a:pt x="291134" y="282333"/>
                </a:lnTo>
                <a:lnTo>
                  <a:pt x="582295" y="282333"/>
                </a:lnTo>
                <a:lnTo>
                  <a:pt x="582295" y="0"/>
                </a:lnTo>
                <a:close/>
              </a:path>
              <a:path w="1455420" h="847089">
                <a:moveTo>
                  <a:pt x="1164132" y="282333"/>
                </a:moveTo>
                <a:lnTo>
                  <a:pt x="582295" y="282333"/>
                </a:lnTo>
                <a:lnTo>
                  <a:pt x="582295" y="564667"/>
                </a:lnTo>
                <a:lnTo>
                  <a:pt x="1164132" y="564667"/>
                </a:lnTo>
                <a:lnTo>
                  <a:pt x="1164132" y="282333"/>
                </a:lnTo>
                <a:close/>
              </a:path>
              <a:path w="1455420" h="847089">
                <a:moveTo>
                  <a:pt x="1455331" y="564667"/>
                </a:moveTo>
                <a:lnTo>
                  <a:pt x="1164132" y="564667"/>
                </a:lnTo>
                <a:lnTo>
                  <a:pt x="1164132" y="846543"/>
                </a:lnTo>
                <a:lnTo>
                  <a:pt x="1455331" y="846543"/>
                </a:lnTo>
                <a:lnTo>
                  <a:pt x="1455331" y="564667"/>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7216139" y="2394342"/>
          <a:ext cx="2623180" cy="2540529"/>
        </p:xfrm>
        <a:graphic>
          <a:graphicData uri="http://schemas.openxmlformats.org/drawingml/2006/table">
            <a:tbl>
              <a:tblPr firstRow="1" bandRow="1">
                <a:tableStyleId>{2D5ABB26-0587-4C30-8999-92F81FD0307C}</a:tableStyleId>
              </a:tblPr>
              <a:tblGrid>
                <a:gridCol w="291465">
                  <a:extLst>
                    <a:ext uri="{9D8B030D-6E8A-4147-A177-3AD203B41FA5}">
                      <a16:colId xmlns:a16="http://schemas.microsoft.com/office/drawing/2014/main" val="20000"/>
                    </a:ext>
                  </a:extLst>
                </a:gridCol>
                <a:gridCol w="291465">
                  <a:extLst>
                    <a:ext uri="{9D8B030D-6E8A-4147-A177-3AD203B41FA5}">
                      <a16:colId xmlns:a16="http://schemas.microsoft.com/office/drawing/2014/main" val="20001"/>
                    </a:ext>
                  </a:extLst>
                </a:gridCol>
                <a:gridCol w="291464">
                  <a:extLst>
                    <a:ext uri="{9D8B030D-6E8A-4147-A177-3AD203B41FA5}">
                      <a16:colId xmlns:a16="http://schemas.microsoft.com/office/drawing/2014/main" val="20002"/>
                    </a:ext>
                  </a:extLst>
                </a:gridCol>
                <a:gridCol w="291465">
                  <a:extLst>
                    <a:ext uri="{9D8B030D-6E8A-4147-A177-3AD203B41FA5}">
                      <a16:colId xmlns:a16="http://schemas.microsoft.com/office/drawing/2014/main" val="20003"/>
                    </a:ext>
                  </a:extLst>
                </a:gridCol>
                <a:gridCol w="291465">
                  <a:extLst>
                    <a:ext uri="{9D8B030D-6E8A-4147-A177-3AD203B41FA5}">
                      <a16:colId xmlns:a16="http://schemas.microsoft.com/office/drawing/2014/main" val="20004"/>
                    </a:ext>
                  </a:extLst>
                </a:gridCol>
                <a:gridCol w="291464">
                  <a:extLst>
                    <a:ext uri="{9D8B030D-6E8A-4147-A177-3AD203B41FA5}">
                      <a16:colId xmlns:a16="http://schemas.microsoft.com/office/drawing/2014/main" val="20005"/>
                    </a:ext>
                  </a:extLst>
                </a:gridCol>
                <a:gridCol w="291464">
                  <a:extLst>
                    <a:ext uri="{9D8B030D-6E8A-4147-A177-3AD203B41FA5}">
                      <a16:colId xmlns:a16="http://schemas.microsoft.com/office/drawing/2014/main" val="20006"/>
                    </a:ext>
                  </a:extLst>
                </a:gridCol>
                <a:gridCol w="291464">
                  <a:extLst>
                    <a:ext uri="{9D8B030D-6E8A-4147-A177-3AD203B41FA5}">
                      <a16:colId xmlns:a16="http://schemas.microsoft.com/office/drawing/2014/main" val="20007"/>
                    </a:ext>
                  </a:extLst>
                </a:gridCol>
                <a:gridCol w="291464">
                  <a:extLst>
                    <a:ext uri="{9D8B030D-6E8A-4147-A177-3AD203B41FA5}">
                      <a16:colId xmlns:a16="http://schemas.microsoft.com/office/drawing/2014/main" val="20008"/>
                    </a:ext>
                  </a:extLst>
                </a:gridCol>
              </a:tblGrid>
              <a:tr h="282273">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82356">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82337">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82337">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82337">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82337">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82104">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0">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8105" algn="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82106">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700" dirty="0">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0"/>
                        </a:spcBef>
                      </a:pPr>
                      <a:r>
                        <a:rPr sz="1700" dirty="0">
                          <a:solidFill>
                            <a:srgbClr val="FFFFFF"/>
                          </a:solidFill>
                          <a:latin typeface="Carlito"/>
                          <a:cs typeface="Carlito"/>
                        </a:rPr>
                        <a:t>-1</a:t>
                      </a:r>
                      <a:endParaRPr sz="170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82342">
                <a:tc>
                  <a:txBody>
                    <a:bodyPr/>
                    <a:lstStyle/>
                    <a:p>
                      <a:pPr marL="8890" algn="ct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700" dirty="0">
                          <a:solidFill>
                            <a:srgbClr val="FFFFFF"/>
                          </a:solidFill>
                          <a:latin typeface="Carlito"/>
                          <a:cs typeface="Carlito"/>
                        </a:rPr>
                        <a:t>-1</a:t>
                      </a:r>
                      <a:endParaRPr sz="17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7" name="object 7"/>
          <p:cNvSpPr txBox="1">
            <a:spLocks noGrp="1"/>
          </p:cNvSpPr>
          <p:nvPr>
            <p:ph type="title"/>
          </p:nvPr>
        </p:nvSpPr>
        <p:spPr>
          <a:prstGeom prst="rect">
            <a:avLst/>
          </a:prstGeom>
        </p:spPr>
        <p:txBody>
          <a:bodyPr vert="horz" wrap="square" lIns="0" tIns="16510" rIns="0" bIns="0" rtlCol="0">
            <a:spAutoFit/>
          </a:bodyPr>
          <a:lstStyle/>
          <a:p>
            <a:pPr marL="12700">
              <a:lnSpc>
                <a:spcPct val="100000"/>
              </a:lnSpc>
              <a:spcBef>
                <a:spcPts val="130"/>
              </a:spcBef>
            </a:pPr>
            <a:r>
              <a:rPr spc="15" dirty="0"/>
              <a:t>=</a:t>
            </a: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25</a:t>
            </a:fld>
            <a:endParaRPr spc="-5" dirty="0"/>
          </a:p>
        </p:txBody>
      </p:sp>
      <p:sp>
        <p:nvSpPr>
          <p:cNvPr id="8" name="object 8"/>
          <p:cNvSpPr txBox="1"/>
          <p:nvPr/>
        </p:nvSpPr>
        <p:spPr>
          <a:xfrm>
            <a:off x="5377053" y="2109851"/>
            <a:ext cx="974090" cy="2301240"/>
          </a:xfrm>
          <a:prstGeom prst="rect">
            <a:avLst/>
          </a:prstGeom>
        </p:spPr>
        <p:txBody>
          <a:bodyPr vert="horz" wrap="square" lIns="0" tIns="16510" rIns="0" bIns="0" rtlCol="0">
            <a:spAutoFit/>
          </a:bodyPr>
          <a:lstStyle/>
          <a:p>
            <a:pPr marL="12700">
              <a:lnSpc>
                <a:spcPct val="100000"/>
              </a:lnSpc>
              <a:spcBef>
                <a:spcPts val="130"/>
              </a:spcBef>
            </a:pPr>
            <a:r>
              <a:rPr sz="14900" spc="15" dirty="0">
                <a:solidFill>
                  <a:srgbClr val="C00000"/>
                </a:solidFill>
                <a:latin typeface="Arial"/>
                <a:cs typeface="Arial"/>
              </a:rPr>
              <a:t>x</a:t>
            </a:r>
            <a:endParaRPr sz="14900">
              <a:latin typeface="Arial"/>
              <a:cs typeface="Arial"/>
            </a:endParaRPr>
          </a:p>
        </p:txBody>
      </p:sp>
      <p:sp>
        <p:nvSpPr>
          <p:cNvPr id="9" name="object 9"/>
          <p:cNvSpPr txBox="1"/>
          <p:nvPr/>
        </p:nvSpPr>
        <p:spPr>
          <a:xfrm>
            <a:off x="1963927" y="258267"/>
            <a:ext cx="2775585" cy="360680"/>
          </a:xfrm>
          <a:prstGeom prst="rect">
            <a:avLst/>
          </a:prstGeom>
        </p:spPr>
        <p:txBody>
          <a:bodyPr vert="horz" wrap="square" lIns="0" tIns="12065" rIns="0" bIns="0" rtlCol="0">
            <a:spAutoFit/>
          </a:bodyPr>
          <a:lstStyle/>
          <a:p>
            <a:pPr marL="12700">
              <a:lnSpc>
                <a:spcPct val="100000"/>
              </a:lnSpc>
              <a:spcBef>
                <a:spcPts val="95"/>
              </a:spcBef>
            </a:pPr>
            <a:r>
              <a:rPr sz="2200" b="1" spc="-5" dirty="0">
                <a:latin typeface="Arial"/>
                <a:cs typeface="Arial"/>
              </a:rPr>
              <a:t>How C</a:t>
            </a:r>
            <a:r>
              <a:rPr lang="en-US" sz="2200" b="1" spc="-5" dirty="0">
                <a:latin typeface="Arial"/>
                <a:cs typeface="Arial"/>
              </a:rPr>
              <a:t>N</a:t>
            </a:r>
            <a:r>
              <a:rPr sz="2200" b="1" spc="-5" dirty="0">
                <a:latin typeface="Arial"/>
                <a:cs typeface="Arial"/>
              </a:rPr>
              <a:t>N Works</a:t>
            </a:r>
            <a:endParaRPr sz="2200" dirty="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01910" y="3405998"/>
            <a:ext cx="326390" cy="316230"/>
          </a:xfrm>
          <a:custGeom>
            <a:avLst/>
            <a:gdLst/>
            <a:ahLst/>
            <a:cxnLst/>
            <a:rect l="l" t="t" r="r" b="b"/>
            <a:pathLst>
              <a:path w="326389" h="316229">
                <a:moveTo>
                  <a:pt x="0" y="315924"/>
                </a:moveTo>
                <a:lnTo>
                  <a:pt x="325898" y="315924"/>
                </a:lnTo>
                <a:lnTo>
                  <a:pt x="325898" y="0"/>
                </a:lnTo>
                <a:lnTo>
                  <a:pt x="0" y="0"/>
                </a:lnTo>
                <a:lnTo>
                  <a:pt x="0" y="315924"/>
                </a:lnTo>
                <a:close/>
              </a:path>
            </a:pathLst>
          </a:custGeom>
          <a:solidFill>
            <a:srgbClr val="FFFFFF"/>
          </a:solidFill>
        </p:spPr>
        <p:txBody>
          <a:bodyPr wrap="square" lIns="0" tIns="0" rIns="0" bIns="0" rtlCol="0"/>
          <a:lstStyle/>
          <a:p>
            <a:endParaRPr/>
          </a:p>
        </p:txBody>
      </p:sp>
      <p:sp>
        <p:nvSpPr>
          <p:cNvPr id="3" name="object 3"/>
          <p:cNvSpPr/>
          <p:nvPr/>
        </p:nvSpPr>
        <p:spPr>
          <a:xfrm>
            <a:off x="6053728" y="3405998"/>
            <a:ext cx="326390" cy="316230"/>
          </a:xfrm>
          <a:custGeom>
            <a:avLst/>
            <a:gdLst/>
            <a:ahLst/>
            <a:cxnLst/>
            <a:rect l="l" t="t" r="r" b="b"/>
            <a:pathLst>
              <a:path w="326389" h="316229">
                <a:moveTo>
                  <a:pt x="0" y="315924"/>
                </a:moveTo>
                <a:lnTo>
                  <a:pt x="325920" y="315924"/>
                </a:lnTo>
                <a:lnTo>
                  <a:pt x="325920" y="0"/>
                </a:lnTo>
                <a:lnTo>
                  <a:pt x="0" y="0"/>
                </a:lnTo>
                <a:lnTo>
                  <a:pt x="0" y="315924"/>
                </a:lnTo>
                <a:close/>
              </a:path>
            </a:pathLst>
          </a:custGeom>
          <a:solidFill>
            <a:srgbClr val="FFFFFF"/>
          </a:solidFill>
        </p:spPr>
        <p:txBody>
          <a:bodyPr wrap="square" lIns="0" tIns="0" rIns="0" bIns="0" rtlCol="0"/>
          <a:lstStyle/>
          <a:p>
            <a:endParaRPr/>
          </a:p>
        </p:txBody>
      </p:sp>
      <p:sp>
        <p:nvSpPr>
          <p:cNvPr id="4" name="object 4"/>
          <p:cNvSpPr/>
          <p:nvPr/>
        </p:nvSpPr>
        <p:spPr>
          <a:xfrm>
            <a:off x="5401910" y="4037847"/>
            <a:ext cx="326390" cy="316230"/>
          </a:xfrm>
          <a:custGeom>
            <a:avLst/>
            <a:gdLst/>
            <a:ahLst/>
            <a:cxnLst/>
            <a:rect l="l" t="t" r="r" b="b"/>
            <a:pathLst>
              <a:path w="326389" h="316229">
                <a:moveTo>
                  <a:pt x="0" y="315924"/>
                </a:moveTo>
                <a:lnTo>
                  <a:pt x="325898" y="315924"/>
                </a:lnTo>
                <a:lnTo>
                  <a:pt x="325898" y="0"/>
                </a:lnTo>
                <a:lnTo>
                  <a:pt x="0" y="0"/>
                </a:lnTo>
                <a:lnTo>
                  <a:pt x="0" y="315924"/>
                </a:lnTo>
                <a:close/>
              </a:path>
            </a:pathLst>
          </a:custGeom>
          <a:solidFill>
            <a:srgbClr val="FFFFFF"/>
          </a:solidFill>
        </p:spPr>
        <p:txBody>
          <a:bodyPr wrap="square" lIns="0" tIns="0" rIns="0" bIns="0" rtlCol="0"/>
          <a:lstStyle/>
          <a:p>
            <a:endParaRPr/>
          </a:p>
        </p:txBody>
      </p:sp>
      <p:sp>
        <p:nvSpPr>
          <p:cNvPr id="5" name="object 5"/>
          <p:cNvSpPr/>
          <p:nvPr/>
        </p:nvSpPr>
        <p:spPr>
          <a:xfrm>
            <a:off x="6053728" y="4037847"/>
            <a:ext cx="326390" cy="316230"/>
          </a:xfrm>
          <a:custGeom>
            <a:avLst/>
            <a:gdLst/>
            <a:ahLst/>
            <a:cxnLst/>
            <a:rect l="l" t="t" r="r" b="b"/>
            <a:pathLst>
              <a:path w="326389" h="316229">
                <a:moveTo>
                  <a:pt x="0" y="315924"/>
                </a:moveTo>
                <a:lnTo>
                  <a:pt x="325920" y="315924"/>
                </a:lnTo>
                <a:lnTo>
                  <a:pt x="325920" y="0"/>
                </a:lnTo>
                <a:lnTo>
                  <a:pt x="0" y="0"/>
                </a:lnTo>
                <a:lnTo>
                  <a:pt x="0" y="315924"/>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4424172" y="2458333"/>
          <a:ext cx="2931794" cy="2842755"/>
        </p:xfrm>
        <a:graphic>
          <a:graphicData uri="http://schemas.openxmlformats.org/drawingml/2006/table">
            <a:tbl>
              <a:tblPr firstRow="1" bandRow="1">
                <a:tableStyleId>{2D5ABB26-0587-4C30-8999-92F81FD0307C}</a:tableStyleId>
              </a:tblPr>
              <a:tblGrid>
                <a:gridCol w="325755">
                  <a:extLst>
                    <a:ext uri="{9D8B030D-6E8A-4147-A177-3AD203B41FA5}">
                      <a16:colId xmlns:a16="http://schemas.microsoft.com/office/drawing/2014/main" val="20000"/>
                    </a:ext>
                  </a:extLst>
                </a:gridCol>
                <a:gridCol w="325755">
                  <a:extLst>
                    <a:ext uri="{9D8B030D-6E8A-4147-A177-3AD203B41FA5}">
                      <a16:colId xmlns:a16="http://schemas.microsoft.com/office/drawing/2014/main" val="20001"/>
                    </a:ext>
                  </a:extLst>
                </a:gridCol>
                <a:gridCol w="325754">
                  <a:extLst>
                    <a:ext uri="{9D8B030D-6E8A-4147-A177-3AD203B41FA5}">
                      <a16:colId xmlns:a16="http://schemas.microsoft.com/office/drawing/2014/main" val="20002"/>
                    </a:ext>
                  </a:extLst>
                </a:gridCol>
                <a:gridCol w="325755">
                  <a:extLst>
                    <a:ext uri="{9D8B030D-6E8A-4147-A177-3AD203B41FA5}">
                      <a16:colId xmlns:a16="http://schemas.microsoft.com/office/drawing/2014/main" val="20003"/>
                    </a:ext>
                  </a:extLst>
                </a:gridCol>
                <a:gridCol w="325755">
                  <a:extLst>
                    <a:ext uri="{9D8B030D-6E8A-4147-A177-3AD203B41FA5}">
                      <a16:colId xmlns:a16="http://schemas.microsoft.com/office/drawing/2014/main" val="20004"/>
                    </a:ext>
                  </a:extLst>
                </a:gridCol>
                <a:gridCol w="325755">
                  <a:extLst>
                    <a:ext uri="{9D8B030D-6E8A-4147-A177-3AD203B41FA5}">
                      <a16:colId xmlns:a16="http://schemas.microsoft.com/office/drawing/2014/main" val="20005"/>
                    </a:ext>
                  </a:extLst>
                </a:gridCol>
                <a:gridCol w="325755">
                  <a:extLst>
                    <a:ext uri="{9D8B030D-6E8A-4147-A177-3AD203B41FA5}">
                      <a16:colId xmlns:a16="http://schemas.microsoft.com/office/drawing/2014/main" val="20006"/>
                    </a:ext>
                  </a:extLst>
                </a:gridCol>
                <a:gridCol w="325755">
                  <a:extLst>
                    <a:ext uri="{9D8B030D-6E8A-4147-A177-3AD203B41FA5}">
                      <a16:colId xmlns:a16="http://schemas.microsoft.com/office/drawing/2014/main" val="20007"/>
                    </a:ext>
                  </a:extLst>
                </a:gridCol>
                <a:gridCol w="325755">
                  <a:extLst>
                    <a:ext uri="{9D8B030D-6E8A-4147-A177-3AD203B41FA5}">
                      <a16:colId xmlns:a16="http://schemas.microsoft.com/office/drawing/2014/main" val="20008"/>
                    </a:ext>
                  </a:extLst>
                </a:gridCol>
              </a:tblGrid>
              <a:tr h="315853">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50800" algn="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15946">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7155">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R="50800"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15924">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7155">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L="97155">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L="10795"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50800"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315924">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L="106680">
                        <a:lnSpc>
                          <a:spcPct val="100000"/>
                        </a:lnSpc>
                        <a:spcBef>
                          <a:spcPts val="35"/>
                        </a:spcBef>
                      </a:pPr>
                      <a:r>
                        <a:rPr sz="1900" dirty="0">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6680">
                        <a:lnSpc>
                          <a:spcPct val="100000"/>
                        </a:lnSpc>
                        <a:spcBef>
                          <a:spcPts val="35"/>
                        </a:spcBef>
                      </a:pPr>
                      <a:r>
                        <a:rPr sz="1900" dirty="0">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50800"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315924">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900" dirty="0">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50800"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315924">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6680">
                        <a:lnSpc>
                          <a:spcPct val="100000"/>
                        </a:lnSpc>
                        <a:spcBef>
                          <a:spcPts val="35"/>
                        </a:spcBef>
                      </a:pPr>
                      <a:r>
                        <a:rPr sz="1900" dirty="0">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6680">
                        <a:lnSpc>
                          <a:spcPct val="100000"/>
                        </a:lnSpc>
                        <a:spcBef>
                          <a:spcPts val="35"/>
                        </a:spcBef>
                      </a:pPr>
                      <a:r>
                        <a:rPr sz="1900" dirty="0">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7155">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L="10795"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50800"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315664">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FF0000"/>
                    </a:solidFill>
                  </a:tcPr>
                </a:tc>
                <a:tc>
                  <a:txBody>
                    <a:bodyPr/>
                    <a:lstStyle/>
                    <a:p>
                      <a:pPr marL="97155">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FF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marL="97155">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12700">
                      <a:solidFill>
                        <a:srgbClr val="BEBEBE"/>
                      </a:solidFill>
                      <a:prstDash val="solid"/>
                    </a:lnB>
                    <a:solidFill>
                      <a:srgbClr val="FF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FF0000"/>
                    </a:solidFill>
                  </a:tcPr>
                </a:tc>
                <a:tc>
                  <a:txBody>
                    <a:bodyPr/>
                    <a:lstStyle/>
                    <a:p>
                      <a:pPr marR="50800"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extLst>
                  <a:ext uri="{0D108BD9-81ED-4DB2-BD59-A6C34878D82A}">
                    <a16:rowId xmlns:a16="http://schemas.microsoft.com/office/drawing/2014/main" val="10006"/>
                  </a:ext>
                </a:extLst>
              </a:tr>
              <a:tr h="315666">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FF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FF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FF0000"/>
                    </a:solidFill>
                  </a:tcPr>
                </a:tc>
                <a:tc>
                  <a:txBody>
                    <a:bodyPr/>
                    <a:lstStyle/>
                    <a:p>
                      <a:pPr marR="50800"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315930">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50800" algn="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7" name="object 7"/>
          <p:cNvSpPr txBox="1">
            <a:spLocks noGrp="1"/>
          </p:cNvSpPr>
          <p:nvPr>
            <p:ph type="title"/>
          </p:nvPr>
        </p:nvSpPr>
        <p:spPr>
          <a:xfrm>
            <a:off x="387502" y="106172"/>
            <a:ext cx="589851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How ConvNet Works – What Computer</a:t>
            </a:r>
            <a:r>
              <a:rPr sz="2200" b="1" spc="100" dirty="0">
                <a:solidFill>
                  <a:srgbClr val="000000"/>
                </a:solidFill>
                <a:latin typeface="Arial"/>
                <a:cs typeface="Arial"/>
              </a:rPr>
              <a:t> </a:t>
            </a:r>
            <a:r>
              <a:rPr sz="2200" b="1" spc="-5" dirty="0">
                <a:solidFill>
                  <a:srgbClr val="000000"/>
                </a:solidFill>
                <a:latin typeface="Arial"/>
                <a:cs typeface="Arial"/>
              </a:rPr>
              <a:t>Sees</a:t>
            </a:r>
            <a:endParaRPr sz="2200" dirty="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26</a:t>
            </a:fld>
            <a:endParaRPr spc="-5" dirty="0"/>
          </a:p>
        </p:txBody>
      </p:sp>
      <p:sp>
        <p:nvSpPr>
          <p:cNvPr id="8" name="object 8"/>
          <p:cNvSpPr txBox="1"/>
          <p:nvPr/>
        </p:nvSpPr>
        <p:spPr>
          <a:xfrm>
            <a:off x="381101" y="1040383"/>
            <a:ext cx="10427970"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Since </a:t>
            </a:r>
            <a:r>
              <a:rPr sz="2000" spc="-5" dirty="0">
                <a:latin typeface="Arial"/>
                <a:cs typeface="Arial"/>
              </a:rPr>
              <a:t>the </a:t>
            </a:r>
            <a:r>
              <a:rPr sz="2000" dirty="0">
                <a:latin typeface="Arial"/>
                <a:cs typeface="Arial"/>
              </a:rPr>
              <a:t>pattern doesnot match </a:t>
            </a:r>
            <a:r>
              <a:rPr sz="2000" spc="-5" dirty="0">
                <a:latin typeface="Arial"/>
                <a:cs typeface="Arial"/>
              </a:rPr>
              <a:t>exactly, </a:t>
            </a:r>
            <a:r>
              <a:rPr sz="2000" dirty="0">
                <a:latin typeface="Arial"/>
                <a:cs typeface="Arial"/>
              </a:rPr>
              <a:t>the computer </a:t>
            </a:r>
            <a:r>
              <a:rPr sz="2000" spc="-5" dirty="0">
                <a:latin typeface="Arial"/>
                <a:cs typeface="Arial"/>
              </a:rPr>
              <a:t>will not be able </a:t>
            </a:r>
            <a:r>
              <a:rPr sz="2000" dirty="0">
                <a:latin typeface="Arial"/>
                <a:cs typeface="Arial"/>
              </a:rPr>
              <a:t>to classify this </a:t>
            </a:r>
            <a:r>
              <a:rPr sz="2000" spc="-5" dirty="0">
                <a:latin typeface="Arial"/>
                <a:cs typeface="Arial"/>
              </a:rPr>
              <a:t>as</a:t>
            </a:r>
            <a:r>
              <a:rPr sz="2000" spc="-195" dirty="0">
                <a:latin typeface="Arial"/>
                <a:cs typeface="Arial"/>
              </a:rPr>
              <a:t> </a:t>
            </a:r>
            <a:r>
              <a:rPr sz="2000" spc="-5" dirty="0">
                <a:latin typeface="Arial"/>
                <a:cs typeface="Arial"/>
              </a:rPr>
              <a:t>‘X’</a:t>
            </a:r>
            <a:endParaRPr sz="20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59942" y="101430"/>
            <a:ext cx="1216457" cy="350737"/>
          </a:xfrm>
          <a:prstGeom prst="rect">
            <a:avLst/>
          </a:prstGeom>
        </p:spPr>
        <p:txBody>
          <a:bodyPr vert="horz" wrap="square" lIns="0" tIns="12065" rIns="0" bIns="0" rtlCol="0">
            <a:spAutoFit/>
          </a:bodyPr>
          <a:lstStyle/>
          <a:p>
            <a:pPr marL="12700">
              <a:lnSpc>
                <a:spcPct val="100000"/>
              </a:lnSpc>
              <a:spcBef>
                <a:spcPts val="95"/>
              </a:spcBef>
            </a:pPr>
            <a:r>
              <a:rPr lang="en-US" sz="2200" b="1" spc="-5" dirty="0">
                <a:solidFill>
                  <a:srgbClr val="000000"/>
                </a:solidFill>
              </a:rPr>
              <a:t>Content</a:t>
            </a:r>
            <a:endParaRPr sz="22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27</a:t>
            </a:fld>
            <a:endParaRPr spc="-5" dirty="0"/>
          </a:p>
        </p:txBody>
      </p:sp>
      <p:sp>
        <p:nvSpPr>
          <p:cNvPr id="5" name="Rectangle: Rounded Corners 4">
            <a:extLst>
              <a:ext uri="{FF2B5EF4-FFF2-40B4-BE49-F238E27FC236}">
                <a16:creationId xmlns:a16="http://schemas.microsoft.com/office/drawing/2014/main" id="{AE7A14A9-D071-450C-A4DF-ACE9305CB44F}"/>
              </a:ext>
            </a:extLst>
          </p:cNvPr>
          <p:cNvSpPr/>
          <p:nvPr/>
        </p:nvSpPr>
        <p:spPr>
          <a:xfrm>
            <a:off x="2743200" y="9906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Introduction</a:t>
            </a:r>
          </a:p>
        </p:txBody>
      </p:sp>
      <p:sp>
        <p:nvSpPr>
          <p:cNvPr id="6" name="Rectangle: Rounded Corners 5">
            <a:extLst>
              <a:ext uri="{FF2B5EF4-FFF2-40B4-BE49-F238E27FC236}">
                <a16:creationId xmlns:a16="http://schemas.microsoft.com/office/drawing/2014/main" id="{D7FBF760-C42C-4E10-8DE5-8A8C837129E8}"/>
              </a:ext>
            </a:extLst>
          </p:cNvPr>
          <p:cNvSpPr/>
          <p:nvPr/>
        </p:nvSpPr>
        <p:spPr>
          <a:xfrm>
            <a:off x="2743200" y="169418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Architectural Overview</a:t>
            </a:r>
          </a:p>
        </p:txBody>
      </p:sp>
      <p:sp>
        <p:nvSpPr>
          <p:cNvPr id="7" name="Rectangle: Rounded Corners 6">
            <a:extLst>
              <a:ext uri="{FF2B5EF4-FFF2-40B4-BE49-F238E27FC236}">
                <a16:creationId xmlns:a16="http://schemas.microsoft.com/office/drawing/2014/main" id="{B7701EDD-AFE8-4B6C-9B8A-E7DAFE04DB68}"/>
              </a:ext>
            </a:extLst>
          </p:cNvPr>
          <p:cNvSpPr/>
          <p:nvPr/>
        </p:nvSpPr>
        <p:spPr>
          <a:xfrm>
            <a:off x="2743200" y="2438400"/>
            <a:ext cx="4947920" cy="578803"/>
          </a:xfrm>
          <a:prstGeom prst="roundRect">
            <a:avLst/>
          </a:prstGeom>
          <a:solidFill>
            <a:srgbClr val="00206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ConvNet Layers</a:t>
            </a:r>
          </a:p>
        </p:txBody>
      </p:sp>
      <p:sp>
        <p:nvSpPr>
          <p:cNvPr id="8" name="Rectangle: Rounded Corners 7">
            <a:extLst>
              <a:ext uri="{FF2B5EF4-FFF2-40B4-BE49-F238E27FC236}">
                <a16:creationId xmlns:a16="http://schemas.microsoft.com/office/drawing/2014/main" id="{C05C9CC5-1826-4302-8F61-0EFBD5475978}"/>
              </a:ext>
            </a:extLst>
          </p:cNvPr>
          <p:cNvSpPr/>
          <p:nvPr/>
        </p:nvSpPr>
        <p:spPr>
          <a:xfrm>
            <a:off x="2743200" y="318262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Arial"/>
                <a:cs typeface="Arial"/>
              </a:rPr>
              <a:t>Convolutional Layer</a:t>
            </a:r>
          </a:p>
        </p:txBody>
      </p:sp>
      <p:sp>
        <p:nvSpPr>
          <p:cNvPr id="9" name="Rectangle: Rounded Corners 8">
            <a:extLst>
              <a:ext uri="{FF2B5EF4-FFF2-40B4-BE49-F238E27FC236}">
                <a16:creationId xmlns:a16="http://schemas.microsoft.com/office/drawing/2014/main" id="{789B978F-591D-4423-A330-035AAB18A617}"/>
              </a:ext>
            </a:extLst>
          </p:cNvPr>
          <p:cNvSpPr/>
          <p:nvPr/>
        </p:nvSpPr>
        <p:spPr>
          <a:xfrm>
            <a:off x="2743200" y="3993197"/>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Pooling Layer</a:t>
            </a:r>
          </a:p>
        </p:txBody>
      </p:sp>
      <p:sp>
        <p:nvSpPr>
          <p:cNvPr id="10" name="Rectangle: Rounded Corners 9">
            <a:extLst>
              <a:ext uri="{FF2B5EF4-FFF2-40B4-BE49-F238E27FC236}">
                <a16:creationId xmlns:a16="http://schemas.microsoft.com/office/drawing/2014/main" id="{033CBD4A-5272-4A9C-8E7E-DFC108A30177}"/>
              </a:ext>
            </a:extLst>
          </p:cNvPr>
          <p:cNvSpPr/>
          <p:nvPr/>
        </p:nvSpPr>
        <p:spPr>
          <a:xfrm>
            <a:off x="2743200" y="4735511"/>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Normalization Layer</a:t>
            </a:r>
          </a:p>
        </p:txBody>
      </p:sp>
      <p:sp>
        <p:nvSpPr>
          <p:cNvPr id="11" name="Rectangle: Rounded Corners 10">
            <a:extLst>
              <a:ext uri="{FF2B5EF4-FFF2-40B4-BE49-F238E27FC236}">
                <a16:creationId xmlns:a16="http://schemas.microsoft.com/office/drawing/2014/main" id="{EC7970E5-1E21-494D-9574-E888AA211CD0}"/>
              </a:ext>
            </a:extLst>
          </p:cNvPr>
          <p:cNvSpPr/>
          <p:nvPr/>
        </p:nvSpPr>
        <p:spPr>
          <a:xfrm>
            <a:off x="2743200" y="5477825"/>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Fully-connected Layer</a:t>
            </a:r>
          </a:p>
        </p:txBody>
      </p:sp>
      <p:sp>
        <p:nvSpPr>
          <p:cNvPr id="12" name="Rectangle: Rounded Corners 11">
            <a:extLst>
              <a:ext uri="{FF2B5EF4-FFF2-40B4-BE49-F238E27FC236}">
                <a16:creationId xmlns:a16="http://schemas.microsoft.com/office/drawing/2014/main" id="{9AE84281-09F8-482D-ADA2-B3B20C998619}"/>
              </a:ext>
            </a:extLst>
          </p:cNvPr>
          <p:cNvSpPr/>
          <p:nvPr/>
        </p:nvSpPr>
        <p:spPr>
          <a:xfrm>
            <a:off x="2743200" y="6203326"/>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Demo</a:t>
            </a:r>
          </a:p>
        </p:txBody>
      </p:sp>
    </p:spTree>
    <p:extLst>
      <p:ext uri="{BB962C8B-B14F-4D97-AF65-F5344CB8AC3E}">
        <p14:creationId xmlns:p14="http://schemas.microsoft.com/office/powerpoint/2010/main" val="4141128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395605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ConvNet </a:t>
            </a:r>
            <a:r>
              <a:rPr sz="2200" b="1" spc="-10" dirty="0">
                <a:solidFill>
                  <a:srgbClr val="000000"/>
                </a:solidFill>
                <a:latin typeface="Arial"/>
                <a:cs typeface="Arial"/>
              </a:rPr>
              <a:t>Layers </a:t>
            </a:r>
            <a:r>
              <a:rPr sz="2200" b="1" spc="-5" dirty="0">
                <a:solidFill>
                  <a:srgbClr val="000000"/>
                </a:solidFill>
                <a:latin typeface="Arial"/>
                <a:cs typeface="Arial"/>
              </a:rPr>
              <a:t>(At a</a:t>
            </a:r>
            <a:r>
              <a:rPr sz="2200" b="1" spc="60" dirty="0">
                <a:solidFill>
                  <a:srgbClr val="000000"/>
                </a:solidFill>
                <a:latin typeface="Arial"/>
                <a:cs typeface="Arial"/>
              </a:rPr>
              <a:t> </a:t>
            </a:r>
            <a:r>
              <a:rPr sz="2200" b="1" spc="-5" dirty="0">
                <a:solidFill>
                  <a:srgbClr val="000000"/>
                </a:solidFill>
                <a:latin typeface="Arial"/>
                <a:cs typeface="Arial"/>
              </a:rPr>
              <a:t>Glance)</a:t>
            </a:r>
            <a:endParaRPr sz="22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28</a:t>
            </a:fld>
            <a:endParaRPr spc="-5" dirty="0"/>
          </a:p>
        </p:txBody>
      </p:sp>
      <p:sp>
        <p:nvSpPr>
          <p:cNvPr id="3" name="object 3"/>
          <p:cNvSpPr txBox="1"/>
          <p:nvPr/>
        </p:nvSpPr>
        <p:spPr>
          <a:xfrm>
            <a:off x="381101" y="1040382"/>
            <a:ext cx="10896499" cy="4491614"/>
          </a:xfrm>
          <a:prstGeom prst="rect">
            <a:avLst/>
          </a:prstGeom>
        </p:spPr>
        <p:txBody>
          <a:bodyPr vert="horz" wrap="square" lIns="0" tIns="13335" rIns="0" bIns="0" rtlCol="0">
            <a:spAutoFit/>
          </a:bodyPr>
          <a:lstStyle/>
          <a:p>
            <a:pPr marL="193675" marR="5080" indent="-181610">
              <a:lnSpc>
                <a:spcPct val="100000"/>
              </a:lnSpc>
              <a:spcBef>
                <a:spcPts val="105"/>
              </a:spcBef>
              <a:buFont typeface="Wingdings"/>
              <a:buChar char=""/>
              <a:tabLst>
                <a:tab pos="194310" algn="l"/>
              </a:tabLst>
            </a:pPr>
            <a:r>
              <a:rPr sz="2000" spc="5" dirty="0">
                <a:latin typeface="Arial"/>
                <a:cs typeface="Arial"/>
              </a:rPr>
              <a:t>C</a:t>
            </a:r>
            <a:r>
              <a:rPr lang="en-US" sz="2000" spc="5" dirty="0">
                <a:latin typeface="Arial"/>
                <a:cs typeface="Arial"/>
              </a:rPr>
              <a:t>onvolution</a:t>
            </a:r>
            <a:r>
              <a:rPr sz="2000" spc="5" dirty="0">
                <a:latin typeface="Arial"/>
                <a:cs typeface="Arial"/>
              </a:rPr>
              <a:t> </a:t>
            </a:r>
            <a:r>
              <a:rPr sz="2000" dirty="0">
                <a:latin typeface="Arial"/>
                <a:cs typeface="Arial"/>
              </a:rPr>
              <a:t>layer will compute the output of neurons that are connected to local regions in </a:t>
            </a:r>
            <a:r>
              <a:rPr sz="2000" spc="-5" dirty="0">
                <a:latin typeface="Arial"/>
                <a:cs typeface="Arial"/>
              </a:rPr>
              <a:t>the </a:t>
            </a:r>
            <a:r>
              <a:rPr sz="2000" dirty="0">
                <a:latin typeface="Arial"/>
                <a:cs typeface="Arial"/>
              </a:rPr>
              <a:t>input,  each computing a dot product between their weights and a small region they are connected to</a:t>
            </a:r>
            <a:r>
              <a:rPr sz="2000" spc="-280" dirty="0">
                <a:latin typeface="Arial"/>
                <a:cs typeface="Arial"/>
              </a:rPr>
              <a:t> </a:t>
            </a:r>
            <a:r>
              <a:rPr sz="2000" dirty="0">
                <a:latin typeface="Arial"/>
                <a:cs typeface="Arial"/>
              </a:rPr>
              <a:t>in  the input</a:t>
            </a:r>
            <a:r>
              <a:rPr sz="2000" spc="-50" dirty="0">
                <a:latin typeface="Arial"/>
                <a:cs typeface="Arial"/>
              </a:rPr>
              <a:t> </a:t>
            </a:r>
            <a:r>
              <a:rPr sz="2000" dirty="0">
                <a:latin typeface="Arial"/>
                <a:cs typeface="Arial"/>
              </a:rPr>
              <a:t>volume.</a:t>
            </a:r>
          </a:p>
          <a:p>
            <a:pPr>
              <a:lnSpc>
                <a:spcPct val="100000"/>
              </a:lnSpc>
              <a:buFont typeface="Wingdings"/>
              <a:buChar char=""/>
            </a:pPr>
            <a:endParaRPr sz="2200" dirty="0">
              <a:latin typeface="Arial"/>
              <a:cs typeface="Arial"/>
            </a:endParaRPr>
          </a:p>
          <a:p>
            <a:pPr marL="193675" marR="223520" indent="-181610">
              <a:lnSpc>
                <a:spcPct val="100000"/>
              </a:lnSpc>
              <a:spcBef>
                <a:spcPts val="1789"/>
              </a:spcBef>
              <a:buFont typeface="Wingdings"/>
              <a:buChar char=""/>
              <a:tabLst>
                <a:tab pos="194310" algn="l"/>
              </a:tabLst>
            </a:pPr>
            <a:r>
              <a:rPr sz="2000" dirty="0" err="1">
                <a:latin typeface="Arial"/>
                <a:cs typeface="Arial"/>
              </a:rPr>
              <a:t>R</a:t>
            </a:r>
            <a:r>
              <a:rPr lang="en-US" sz="2000" dirty="0" err="1">
                <a:latin typeface="Arial"/>
                <a:cs typeface="Arial"/>
              </a:rPr>
              <a:t>e</a:t>
            </a:r>
            <a:r>
              <a:rPr sz="2000" dirty="0" err="1">
                <a:latin typeface="Arial"/>
                <a:cs typeface="Arial"/>
              </a:rPr>
              <a:t>LU</a:t>
            </a:r>
            <a:r>
              <a:rPr sz="2000" dirty="0">
                <a:latin typeface="Arial"/>
                <a:cs typeface="Arial"/>
              </a:rPr>
              <a:t> </a:t>
            </a:r>
            <a:r>
              <a:rPr sz="2000" spc="-5" dirty="0">
                <a:latin typeface="Arial"/>
                <a:cs typeface="Arial"/>
              </a:rPr>
              <a:t>layer </a:t>
            </a:r>
            <a:r>
              <a:rPr sz="2000" dirty="0">
                <a:latin typeface="Arial"/>
                <a:cs typeface="Arial"/>
              </a:rPr>
              <a:t>will apply an elementwise activation function, such as the max(0,x) thresholding</a:t>
            </a:r>
            <a:r>
              <a:rPr sz="2000" spc="-180" dirty="0">
                <a:latin typeface="Arial"/>
                <a:cs typeface="Arial"/>
              </a:rPr>
              <a:t> </a:t>
            </a:r>
            <a:r>
              <a:rPr sz="2000" dirty="0">
                <a:latin typeface="Arial"/>
                <a:cs typeface="Arial"/>
              </a:rPr>
              <a:t>at  zero. This leaves the size of the volume</a:t>
            </a:r>
            <a:r>
              <a:rPr sz="2000" spc="-150" dirty="0">
                <a:latin typeface="Arial"/>
                <a:cs typeface="Arial"/>
              </a:rPr>
              <a:t> </a:t>
            </a:r>
            <a:r>
              <a:rPr sz="2000" dirty="0">
                <a:latin typeface="Arial"/>
                <a:cs typeface="Arial"/>
              </a:rPr>
              <a:t>unchanged.</a:t>
            </a:r>
          </a:p>
          <a:p>
            <a:pPr>
              <a:lnSpc>
                <a:spcPct val="100000"/>
              </a:lnSpc>
              <a:buFont typeface="Wingdings"/>
              <a:buChar char=""/>
            </a:pPr>
            <a:endParaRPr sz="2200" dirty="0">
              <a:latin typeface="Arial"/>
              <a:cs typeface="Arial"/>
            </a:endParaRPr>
          </a:p>
          <a:p>
            <a:pPr marL="193675" indent="-181610">
              <a:lnSpc>
                <a:spcPct val="100000"/>
              </a:lnSpc>
              <a:spcBef>
                <a:spcPts val="1795"/>
              </a:spcBef>
              <a:buFont typeface="Wingdings"/>
              <a:buChar char=""/>
              <a:tabLst>
                <a:tab pos="194310" algn="l"/>
              </a:tabLst>
            </a:pPr>
            <a:r>
              <a:rPr sz="2000" dirty="0">
                <a:latin typeface="Arial"/>
                <a:cs typeface="Arial"/>
              </a:rPr>
              <a:t>P</a:t>
            </a:r>
            <a:r>
              <a:rPr lang="en-US" sz="2000" dirty="0">
                <a:latin typeface="Arial"/>
                <a:cs typeface="Arial"/>
              </a:rPr>
              <a:t>ooling</a:t>
            </a:r>
            <a:r>
              <a:rPr sz="2000" dirty="0">
                <a:latin typeface="Arial"/>
                <a:cs typeface="Arial"/>
              </a:rPr>
              <a:t> layer will perform a downsampling operation along the spatial dimensions (width,</a:t>
            </a:r>
            <a:r>
              <a:rPr sz="2000" spc="-185" dirty="0">
                <a:latin typeface="Arial"/>
                <a:cs typeface="Arial"/>
              </a:rPr>
              <a:t> </a:t>
            </a:r>
            <a:r>
              <a:rPr sz="2000" dirty="0">
                <a:latin typeface="Arial"/>
                <a:cs typeface="Arial"/>
              </a:rPr>
              <a:t>height).</a:t>
            </a:r>
          </a:p>
          <a:p>
            <a:pPr>
              <a:lnSpc>
                <a:spcPct val="100000"/>
              </a:lnSpc>
              <a:buFont typeface="Wingdings"/>
              <a:buChar char=""/>
            </a:pPr>
            <a:endParaRPr sz="2200" dirty="0">
              <a:latin typeface="Arial"/>
              <a:cs typeface="Arial"/>
            </a:endParaRPr>
          </a:p>
          <a:p>
            <a:pPr marL="193675" indent="-181610">
              <a:lnSpc>
                <a:spcPct val="100000"/>
              </a:lnSpc>
              <a:spcBef>
                <a:spcPts val="1790"/>
              </a:spcBef>
              <a:buFont typeface="Wingdings"/>
              <a:buChar char=""/>
              <a:tabLst>
                <a:tab pos="194310" algn="l"/>
              </a:tabLst>
            </a:pPr>
            <a:r>
              <a:rPr sz="2000" dirty="0">
                <a:latin typeface="Arial"/>
                <a:cs typeface="Arial"/>
              </a:rPr>
              <a:t>F</a:t>
            </a:r>
            <a:r>
              <a:rPr lang="en-US" sz="2000" dirty="0">
                <a:latin typeface="Arial"/>
                <a:cs typeface="Arial"/>
              </a:rPr>
              <a:t>ully-Connected</a:t>
            </a:r>
            <a:r>
              <a:rPr sz="2000" dirty="0">
                <a:latin typeface="Arial"/>
                <a:cs typeface="Arial"/>
              </a:rPr>
              <a:t>  layer will compute the class scores, resulting in volume of size</a:t>
            </a:r>
            <a:r>
              <a:rPr sz="2000" spc="-254" dirty="0">
                <a:latin typeface="Arial"/>
                <a:cs typeface="Arial"/>
              </a:rPr>
              <a:t> </a:t>
            </a:r>
            <a:r>
              <a:rPr sz="2000" dirty="0">
                <a:latin typeface="Arial"/>
                <a:cs typeface="Arial"/>
              </a:rPr>
              <a:t>[1x1xN],</a:t>
            </a:r>
          </a:p>
          <a:p>
            <a:pPr marL="193675">
              <a:lnSpc>
                <a:spcPct val="100000"/>
              </a:lnSpc>
            </a:pPr>
            <a:r>
              <a:rPr sz="2000" dirty="0">
                <a:latin typeface="Arial"/>
                <a:cs typeface="Arial"/>
              </a:rPr>
              <a:t>where each of the N numbers correspond to a class score, such as among the N</a:t>
            </a:r>
            <a:r>
              <a:rPr sz="2000" spc="-280" dirty="0">
                <a:latin typeface="Arial"/>
                <a:cs typeface="Arial"/>
              </a:rPr>
              <a:t> </a:t>
            </a:r>
            <a:r>
              <a:rPr sz="2000" dirty="0">
                <a:latin typeface="Arial"/>
                <a:cs typeface="Arial"/>
              </a:rPr>
              <a:t>categories.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59942" y="101430"/>
            <a:ext cx="1216457" cy="350737"/>
          </a:xfrm>
          <a:prstGeom prst="rect">
            <a:avLst/>
          </a:prstGeom>
        </p:spPr>
        <p:txBody>
          <a:bodyPr vert="horz" wrap="square" lIns="0" tIns="12065" rIns="0" bIns="0" rtlCol="0">
            <a:spAutoFit/>
          </a:bodyPr>
          <a:lstStyle/>
          <a:p>
            <a:pPr marL="12700">
              <a:lnSpc>
                <a:spcPct val="100000"/>
              </a:lnSpc>
              <a:spcBef>
                <a:spcPts val="95"/>
              </a:spcBef>
            </a:pPr>
            <a:r>
              <a:rPr lang="en-US" sz="2200" b="1" spc="-5" dirty="0">
                <a:solidFill>
                  <a:srgbClr val="000000"/>
                </a:solidFill>
              </a:rPr>
              <a:t>Content</a:t>
            </a:r>
            <a:endParaRPr sz="22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29</a:t>
            </a:fld>
            <a:endParaRPr spc="-5" dirty="0"/>
          </a:p>
        </p:txBody>
      </p:sp>
      <p:sp>
        <p:nvSpPr>
          <p:cNvPr id="5" name="Rectangle: Rounded Corners 4">
            <a:extLst>
              <a:ext uri="{FF2B5EF4-FFF2-40B4-BE49-F238E27FC236}">
                <a16:creationId xmlns:a16="http://schemas.microsoft.com/office/drawing/2014/main" id="{AE7A14A9-D071-450C-A4DF-ACE9305CB44F}"/>
              </a:ext>
            </a:extLst>
          </p:cNvPr>
          <p:cNvSpPr/>
          <p:nvPr/>
        </p:nvSpPr>
        <p:spPr>
          <a:xfrm>
            <a:off x="2743200" y="9906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Introduction</a:t>
            </a:r>
          </a:p>
        </p:txBody>
      </p:sp>
      <p:sp>
        <p:nvSpPr>
          <p:cNvPr id="6" name="Rectangle: Rounded Corners 5">
            <a:extLst>
              <a:ext uri="{FF2B5EF4-FFF2-40B4-BE49-F238E27FC236}">
                <a16:creationId xmlns:a16="http://schemas.microsoft.com/office/drawing/2014/main" id="{D7FBF760-C42C-4E10-8DE5-8A8C837129E8}"/>
              </a:ext>
            </a:extLst>
          </p:cNvPr>
          <p:cNvSpPr/>
          <p:nvPr/>
        </p:nvSpPr>
        <p:spPr>
          <a:xfrm>
            <a:off x="2743200" y="169418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Architectural Overview</a:t>
            </a:r>
          </a:p>
        </p:txBody>
      </p:sp>
      <p:sp>
        <p:nvSpPr>
          <p:cNvPr id="7" name="Rectangle: Rounded Corners 6">
            <a:extLst>
              <a:ext uri="{FF2B5EF4-FFF2-40B4-BE49-F238E27FC236}">
                <a16:creationId xmlns:a16="http://schemas.microsoft.com/office/drawing/2014/main" id="{B7701EDD-AFE8-4B6C-9B8A-E7DAFE04DB68}"/>
              </a:ext>
            </a:extLst>
          </p:cNvPr>
          <p:cNvSpPr/>
          <p:nvPr/>
        </p:nvSpPr>
        <p:spPr>
          <a:xfrm>
            <a:off x="2743200" y="24384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ConvNet Layers</a:t>
            </a:r>
          </a:p>
        </p:txBody>
      </p:sp>
      <p:sp>
        <p:nvSpPr>
          <p:cNvPr id="8" name="Rectangle: Rounded Corners 7">
            <a:extLst>
              <a:ext uri="{FF2B5EF4-FFF2-40B4-BE49-F238E27FC236}">
                <a16:creationId xmlns:a16="http://schemas.microsoft.com/office/drawing/2014/main" id="{C05C9CC5-1826-4302-8F61-0EFBD5475978}"/>
              </a:ext>
            </a:extLst>
          </p:cNvPr>
          <p:cNvSpPr/>
          <p:nvPr/>
        </p:nvSpPr>
        <p:spPr>
          <a:xfrm>
            <a:off x="2743200" y="3182620"/>
            <a:ext cx="4947920" cy="578803"/>
          </a:xfrm>
          <a:prstGeom prst="roundRect">
            <a:avLst/>
          </a:prstGeom>
          <a:solidFill>
            <a:srgbClr val="00206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Arial"/>
                <a:cs typeface="Arial"/>
              </a:rPr>
              <a:t>Convolutional Layer</a:t>
            </a:r>
            <a:endParaRPr lang="en-US" sz="2400" dirty="0">
              <a:latin typeface="Arial"/>
              <a:cs typeface="Arial"/>
            </a:endParaRPr>
          </a:p>
        </p:txBody>
      </p:sp>
      <p:sp>
        <p:nvSpPr>
          <p:cNvPr id="9" name="Rectangle: Rounded Corners 8">
            <a:extLst>
              <a:ext uri="{FF2B5EF4-FFF2-40B4-BE49-F238E27FC236}">
                <a16:creationId xmlns:a16="http://schemas.microsoft.com/office/drawing/2014/main" id="{789B978F-591D-4423-A330-035AAB18A617}"/>
              </a:ext>
            </a:extLst>
          </p:cNvPr>
          <p:cNvSpPr/>
          <p:nvPr/>
        </p:nvSpPr>
        <p:spPr>
          <a:xfrm>
            <a:off x="2743200" y="3993197"/>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ReLU Layer</a:t>
            </a:r>
          </a:p>
        </p:txBody>
      </p:sp>
      <p:sp>
        <p:nvSpPr>
          <p:cNvPr id="10" name="Rectangle: Rounded Corners 9">
            <a:extLst>
              <a:ext uri="{FF2B5EF4-FFF2-40B4-BE49-F238E27FC236}">
                <a16:creationId xmlns:a16="http://schemas.microsoft.com/office/drawing/2014/main" id="{033CBD4A-5272-4A9C-8E7E-DFC108A30177}"/>
              </a:ext>
            </a:extLst>
          </p:cNvPr>
          <p:cNvSpPr/>
          <p:nvPr/>
        </p:nvSpPr>
        <p:spPr>
          <a:xfrm>
            <a:off x="2743200" y="4735511"/>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Poling Layer</a:t>
            </a:r>
          </a:p>
        </p:txBody>
      </p:sp>
      <p:sp>
        <p:nvSpPr>
          <p:cNvPr id="11" name="Rectangle: Rounded Corners 10">
            <a:extLst>
              <a:ext uri="{FF2B5EF4-FFF2-40B4-BE49-F238E27FC236}">
                <a16:creationId xmlns:a16="http://schemas.microsoft.com/office/drawing/2014/main" id="{EC7970E5-1E21-494D-9574-E888AA211CD0}"/>
              </a:ext>
            </a:extLst>
          </p:cNvPr>
          <p:cNvSpPr/>
          <p:nvPr/>
        </p:nvSpPr>
        <p:spPr>
          <a:xfrm>
            <a:off x="2743200" y="5477825"/>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Fully-connected Layer</a:t>
            </a:r>
          </a:p>
        </p:txBody>
      </p:sp>
      <p:sp>
        <p:nvSpPr>
          <p:cNvPr id="12" name="Rectangle: Rounded Corners 11">
            <a:extLst>
              <a:ext uri="{FF2B5EF4-FFF2-40B4-BE49-F238E27FC236}">
                <a16:creationId xmlns:a16="http://schemas.microsoft.com/office/drawing/2014/main" id="{9AE84281-09F8-482D-ADA2-B3B20C998619}"/>
              </a:ext>
            </a:extLst>
          </p:cNvPr>
          <p:cNvSpPr/>
          <p:nvPr/>
        </p:nvSpPr>
        <p:spPr>
          <a:xfrm>
            <a:off x="2743200" y="6203326"/>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Demo</a:t>
            </a:r>
          </a:p>
        </p:txBody>
      </p:sp>
    </p:spTree>
    <p:extLst>
      <p:ext uri="{BB962C8B-B14F-4D97-AF65-F5344CB8AC3E}">
        <p14:creationId xmlns:p14="http://schemas.microsoft.com/office/powerpoint/2010/main" val="119610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3"/>
          <p:cNvSpPr txBox="1">
            <a:spLocks noGrp="1"/>
          </p:cNvSpPr>
          <p:nvPr>
            <p:ph type="title"/>
          </p:nvPr>
        </p:nvSpPr>
        <p:spPr>
          <a:xfrm>
            <a:off x="415600" y="167900"/>
            <a:ext cx="11360800" cy="943200"/>
          </a:xfrm>
          <a:prstGeom prst="rect">
            <a:avLst/>
          </a:prstGeom>
        </p:spPr>
        <p:txBody>
          <a:bodyPr spcFirstLastPara="1" wrap="square" lIns="121900" tIns="121900" rIns="121900" bIns="121900" anchor="t" anchorCtr="0">
            <a:noAutofit/>
          </a:bodyPr>
          <a:lstStyle/>
          <a:p>
            <a:r>
              <a:rPr lang="en"/>
              <a:t>Deep Learning vs Machine Learning</a:t>
            </a:r>
            <a:endParaRPr/>
          </a:p>
        </p:txBody>
      </p:sp>
      <p:pic>
        <p:nvPicPr>
          <p:cNvPr id="278" name="Google Shape;278;p53"/>
          <p:cNvPicPr preferRelativeResize="0"/>
          <p:nvPr/>
        </p:nvPicPr>
        <p:blipFill>
          <a:blip r:embed="rId3">
            <a:alphaModFix/>
          </a:blip>
          <a:stretch>
            <a:fillRect/>
          </a:stretch>
        </p:blipFill>
        <p:spPr>
          <a:xfrm>
            <a:off x="81367" y="1161733"/>
            <a:ext cx="5713965" cy="5211667"/>
          </a:xfrm>
          <a:prstGeom prst="rect">
            <a:avLst/>
          </a:prstGeom>
          <a:noFill/>
          <a:ln>
            <a:noFill/>
          </a:ln>
        </p:spPr>
      </p:pic>
      <p:pic>
        <p:nvPicPr>
          <p:cNvPr id="279" name="Google Shape;279;p53"/>
          <p:cNvPicPr preferRelativeResize="0"/>
          <p:nvPr/>
        </p:nvPicPr>
        <p:blipFill>
          <a:blip r:embed="rId4">
            <a:alphaModFix/>
          </a:blip>
          <a:stretch>
            <a:fillRect/>
          </a:stretch>
        </p:blipFill>
        <p:spPr>
          <a:xfrm>
            <a:off x="6576817" y="1262966"/>
            <a:ext cx="4249499" cy="3052567"/>
          </a:xfrm>
          <a:prstGeom prst="rect">
            <a:avLst/>
          </a:prstGeom>
          <a:noFill/>
          <a:ln>
            <a:noFill/>
          </a:ln>
        </p:spPr>
      </p:pic>
      <p:sp>
        <p:nvSpPr>
          <p:cNvPr id="280" name="Google Shape;280;p53"/>
          <p:cNvSpPr txBox="1"/>
          <p:nvPr/>
        </p:nvSpPr>
        <p:spPr>
          <a:xfrm>
            <a:off x="7617767" y="911700"/>
            <a:ext cx="2167600" cy="41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467" kern="0">
                <a:solidFill>
                  <a:srgbClr val="000000"/>
                </a:solidFill>
                <a:latin typeface="Open Sans"/>
                <a:ea typeface="Open Sans"/>
                <a:cs typeface="Open Sans"/>
                <a:sym typeface="Open Sans"/>
              </a:rPr>
              <a:t>Detailed ML structure </a:t>
            </a:r>
            <a:endParaRPr sz="1467" kern="0">
              <a:solidFill>
                <a:srgbClr val="000000"/>
              </a:solidFill>
              <a:latin typeface="Open Sans"/>
              <a:ea typeface="Open Sans"/>
              <a:cs typeface="Open Sans"/>
              <a:sym typeface="Open Sans"/>
            </a:endParaRPr>
          </a:p>
        </p:txBody>
      </p:sp>
      <p:pic>
        <p:nvPicPr>
          <p:cNvPr id="281" name="Google Shape;281;p53"/>
          <p:cNvPicPr preferRelativeResize="0"/>
          <p:nvPr/>
        </p:nvPicPr>
        <p:blipFill>
          <a:blip r:embed="rId5">
            <a:alphaModFix/>
          </a:blip>
          <a:stretch>
            <a:fillRect/>
          </a:stretch>
        </p:blipFill>
        <p:spPr>
          <a:xfrm>
            <a:off x="6691268" y="4619267"/>
            <a:ext cx="3980633" cy="1956500"/>
          </a:xfrm>
          <a:prstGeom prst="rect">
            <a:avLst/>
          </a:prstGeom>
          <a:noFill/>
          <a:ln>
            <a:noFill/>
          </a:ln>
        </p:spPr>
      </p:pic>
      <p:sp>
        <p:nvSpPr>
          <p:cNvPr id="282" name="Google Shape;282;p53"/>
          <p:cNvSpPr txBox="1"/>
          <p:nvPr/>
        </p:nvSpPr>
        <p:spPr>
          <a:xfrm>
            <a:off x="9704500" y="4031733"/>
            <a:ext cx="2674400" cy="344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933" kern="0">
                <a:solidFill>
                  <a:srgbClr val="0000FF"/>
                </a:solidFill>
                <a:latin typeface="Open Sans"/>
                <a:ea typeface="Open Sans"/>
                <a:cs typeface="Open Sans"/>
                <a:sym typeface="Open Sans"/>
              </a:rPr>
              <a:t>[Book: </a:t>
            </a:r>
            <a:r>
              <a:rPr lang="en" sz="933" u="sng" kern="0">
                <a:solidFill>
                  <a:srgbClr val="CE93D8"/>
                </a:solidFill>
                <a:latin typeface="Open Sans"/>
                <a:ea typeface="Open Sans"/>
                <a:cs typeface="Open Sans"/>
                <a:sym typeface="Open Sans"/>
                <a:hlinkClick r:id="rId6"/>
              </a:rPr>
              <a:t>IoT Sensor-Based Activity Recognition</a:t>
            </a:r>
            <a:r>
              <a:rPr lang="en" sz="933" kern="0">
                <a:solidFill>
                  <a:srgbClr val="0000FF"/>
                </a:solidFill>
                <a:latin typeface="Open Sans"/>
                <a:ea typeface="Open Sans"/>
                <a:cs typeface="Open Sans"/>
                <a:sym typeface="Open Sans"/>
              </a:rPr>
              <a:t>]</a:t>
            </a:r>
            <a:endParaRPr sz="933" kern="0">
              <a:solidFill>
                <a:srgbClr val="0000FF"/>
              </a:solidFill>
              <a:latin typeface="Open Sans"/>
              <a:ea typeface="Open Sans"/>
              <a:cs typeface="Open Sans"/>
              <a:sym typeface="Open Sans"/>
            </a:endParaRPr>
          </a:p>
        </p:txBody>
      </p:sp>
      <p:cxnSp>
        <p:nvCxnSpPr>
          <p:cNvPr id="283" name="Google Shape;283;p53"/>
          <p:cNvCxnSpPr>
            <a:endCxn id="279" idx="1"/>
          </p:cNvCxnSpPr>
          <p:nvPr/>
        </p:nvCxnSpPr>
        <p:spPr>
          <a:xfrm>
            <a:off x="4852417" y="2785649"/>
            <a:ext cx="1724400" cy="3600"/>
          </a:xfrm>
          <a:prstGeom prst="straightConnector1">
            <a:avLst/>
          </a:prstGeom>
          <a:noFill/>
          <a:ln w="9525" cap="flat" cmpd="sng">
            <a:solidFill>
              <a:srgbClr val="FF0000"/>
            </a:solidFill>
            <a:prstDash val="solid"/>
            <a:round/>
            <a:headEnd type="none" w="med" len="med"/>
            <a:tailEnd type="triangle" w="med" len="med"/>
          </a:ln>
        </p:spPr>
      </p:cxnSp>
      <p:sp>
        <p:nvSpPr>
          <p:cNvPr id="284" name="Google Shape;284;p53"/>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695D46"/>
                </a:solidFill>
              </a:rPr>
              <a:pPr defTabSz="1219170">
                <a:buClr>
                  <a:srgbClr val="000000"/>
                </a:buClr>
              </a:pPr>
              <a:t>3</a:t>
            </a:fld>
            <a:endParaRPr kern="0">
              <a:solidFill>
                <a:srgbClr val="695D4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12092" y="2647048"/>
            <a:ext cx="977265" cy="948055"/>
          </a:xfrm>
          <a:custGeom>
            <a:avLst/>
            <a:gdLst/>
            <a:ahLst/>
            <a:cxnLst/>
            <a:rect l="l" t="t" r="r" b="b"/>
            <a:pathLst>
              <a:path w="977264" h="948054">
                <a:moveTo>
                  <a:pt x="325729" y="0"/>
                </a:moveTo>
                <a:lnTo>
                  <a:pt x="0" y="0"/>
                </a:lnTo>
                <a:lnTo>
                  <a:pt x="0" y="315925"/>
                </a:lnTo>
                <a:lnTo>
                  <a:pt x="325729" y="315925"/>
                </a:lnTo>
                <a:lnTo>
                  <a:pt x="325729" y="0"/>
                </a:lnTo>
                <a:close/>
              </a:path>
              <a:path w="977264" h="948054">
                <a:moveTo>
                  <a:pt x="651484" y="315925"/>
                </a:moveTo>
                <a:lnTo>
                  <a:pt x="325729" y="315925"/>
                </a:lnTo>
                <a:lnTo>
                  <a:pt x="325729" y="631850"/>
                </a:lnTo>
                <a:lnTo>
                  <a:pt x="651484" y="631850"/>
                </a:lnTo>
                <a:lnTo>
                  <a:pt x="651484" y="315925"/>
                </a:lnTo>
                <a:close/>
              </a:path>
              <a:path w="977264" h="948054">
                <a:moveTo>
                  <a:pt x="977252" y="631850"/>
                </a:moveTo>
                <a:lnTo>
                  <a:pt x="651484" y="631850"/>
                </a:lnTo>
                <a:lnTo>
                  <a:pt x="651484" y="947775"/>
                </a:lnTo>
                <a:lnTo>
                  <a:pt x="977252" y="947775"/>
                </a:lnTo>
                <a:lnTo>
                  <a:pt x="977252" y="631850"/>
                </a:lnTo>
                <a:close/>
              </a:path>
              <a:path w="977264" h="948054">
                <a:moveTo>
                  <a:pt x="977252" y="0"/>
                </a:moveTo>
                <a:lnTo>
                  <a:pt x="651484" y="0"/>
                </a:lnTo>
                <a:lnTo>
                  <a:pt x="651484" y="315925"/>
                </a:lnTo>
                <a:lnTo>
                  <a:pt x="977252" y="315925"/>
                </a:lnTo>
                <a:lnTo>
                  <a:pt x="977252" y="0"/>
                </a:lnTo>
                <a:close/>
              </a:path>
            </a:pathLst>
          </a:custGeom>
          <a:solidFill>
            <a:srgbClr val="FFFFFF"/>
          </a:solidFill>
        </p:spPr>
        <p:txBody>
          <a:bodyPr wrap="square" lIns="0" tIns="0" rIns="0" bIns="0" rtlCol="0"/>
          <a:lstStyle/>
          <a:p>
            <a:endParaRPr/>
          </a:p>
        </p:txBody>
      </p:sp>
      <p:graphicFrame>
        <p:nvGraphicFramePr>
          <p:cNvPr id="3" name="object 3"/>
          <p:cNvGraphicFramePr>
            <a:graphicFrameLocks noGrp="1"/>
          </p:cNvGraphicFramePr>
          <p:nvPr/>
        </p:nvGraphicFramePr>
        <p:xfrm>
          <a:off x="4434839" y="1699381"/>
          <a:ext cx="2931794" cy="2842755"/>
        </p:xfrm>
        <a:graphic>
          <a:graphicData uri="http://schemas.openxmlformats.org/drawingml/2006/table">
            <a:tbl>
              <a:tblPr firstRow="1" bandRow="1">
                <a:tableStyleId>{2D5ABB26-0587-4C30-8999-92F81FD0307C}</a:tableStyleId>
              </a:tblPr>
              <a:tblGrid>
                <a:gridCol w="325755">
                  <a:extLst>
                    <a:ext uri="{9D8B030D-6E8A-4147-A177-3AD203B41FA5}">
                      <a16:colId xmlns:a16="http://schemas.microsoft.com/office/drawing/2014/main" val="20000"/>
                    </a:ext>
                  </a:extLst>
                </a:gridCol>
                <a:gridCol w="325755">
                  <a:extLst>
                    <a:ext uri="{9D8B030D-6E8A-4147-A177-3AD203B41FA5}">
                      <a16:colId xmlns:a16="http://schemas.microsoft.com/office/drawing/2014/main" val="20001"/>
                    </a:ext>
                  </a:extLst>
                </a:gridCol>
                <a:gridCol w="325754">
                  <a:extLst>
                    <a:ext uri="{9D8B030D-6E8A-4147-A177-3AD203B41FA5}">
                      <a16:colId xmlns:a16="http://schemas.microsoft.com/office/drawing/2014/main" val="20002"/>
                    </a:ext>
                  </a:extLst>
                </a:gridCol>
                <a:gridCol w="325755">
                  <a:extLst>
                    <a:ext uri="{9D8B030D-6E8A-4147-A177-3AD203B41FA5}">
                      <a16:colId xmlns:a16="http://schemas.microsoft.com/office/drawing/2014/main" val="20003"/>
                    </a:ext>
                  </a:extLst>
                </a:gridCol>
                <a:gridCol w="325755">
                  <a:extLst>
                    <a:ext uri="{9D8B030D-6E8A-4147-A177-3AD203B41FA5}">
                      <a16:colId xmlns:a16="http://schemas.microsoft.com/office/drawing/2014/main" val="20004"/>
                    </a:ext>
                  </a:extLst>
                </a:gridCol>
                <a:gridCol w="325755">
                  <a:extLst>
                    <a:ext uri="{9D8B030D-6E8A-4147-A177-3AD203B41FA5}">
                      <a16:colId xmlns:a16="http://schemas.microsoft.com/office/drawing/2014/main" val="20005"/>
                    </a:ext>
                  </a:extLst>
                </a:gridCol>
                <a:gridCol w="325755">
                  <a:extLst>
                    <a:ext uri="{9D8B030D-6E8A-4147-A177-3AD203B41FA5}">
                      <a16:colId xmlns:a16="http://schemas.microsoft.com/office/drawing/2014/main" val="20006"/>
                    </a:ext>
                  </a:extLst>
                </a:gridCol>
                <a:gridCol w="325755">
                  <a:extLst>
                    <a:ext uri="{9D8B030D-6E8A-4147-A177-3AD203B41FA5}">
                      <a16:colId xmlns:a16="http://schemas.microsoft.com/office/drawing/2014/main" val="20007"/>
                    </a:ext>
                  </a:extLst>
                </a:gridCol>
                <a:gridCol w="325755">
                  <a:extLst>
                    <a:ext uri="{9D8B030D-6E8A-4147-A177-3AD203B41FA5}">
                      <a16:colId xmlns:a16="http://schemas.microsoft.com/office/drawing/2014/main" val="20008"/>
                    </a:ext>
                  </a:extLst>
                </a:gridCol>
              </a:tblGrid>
              <a:tr h="315853">
                <a:tc>
                  <a:txBody>
                    <a:bodyPr/>
                    <a:lstStyle/>
                    <a:p>
                      <a:pPr marR="51435" algn="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51435" algn="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143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15946">
                <a:tc>
                  <a:txBody>
                    <a:bodyPr/>
                    <a:lstStyle/>
                    <a:p>
                      <a:pPr marR="51435"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51435"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L="97155">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L="1143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15924">
                <a:tc>
                  <a:txBody>
                    <a:bodyPr/>
                    <a:lstStyle/>
                    <a:p>
                      <a:pPr marR="51435"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R="51435"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7155">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143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315924">
                <a:tc>
                  <a:txBody>
                    <a:bodyPr/>
                    <a:lstStyle/>
                    <a:p>
                      <a:pPr marR="51435"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R="88900" algn="r">
                        <a:lnSpc>
                          <a:spcPct val="100000"/>
                        </a:lnSpc>
                        <a:spcBef>
                          <a:spcPts val="35"/>
                        </a:spcBef>
                      </a:pPr>
                      <a:r>
                        <a:rPr sz="1900" dirty="0">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6680">
                        <a:lnSpc>
                          <a:spcPct val="100000"/>
                        </a:lnSpc>
                        <a:spcBef>
                          <a:spcPts val="35"/>
                        </a:spcBef>
                      </a:pPr>
                      <a:r>
                        <a:rPr sz="1900" dirty="0">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143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315924">
                <a:tc>
                  <a:txBody>
                    <a:bodyPr/>
                    <a:lstStyle/>
                    <a:p>
                      <a:pPr marR="51435"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51435"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900" dirty="0">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143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315924">
                <a:tc>
                  <a:txBody>
                    <a:bodyPr/>
                    <a:lstStyle/>
                    <a:p>
                      <a:pPr marR="51435"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88900" algn="r">
                        <a:lnSpc>
                          <a:spcPct val="100000"/>
                        </a:lnSpc>
                        <a:spcBef>
                          <a:spcPts val="35"/>
                        </a:spcBef>
                      </a:pPr>
                      <a:r>
                        <a:rPr sz="1900" dirty="0">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6680">
                        <a:lnSpc>
                          <a:spcPct val="100000"/>
                        </a:lnSpc>
                        <a:spcBef>
                          <a:spcPts val="35"/>
                        </a:spcBef>
                      </a:pPr>
                      <a:r>
                        <a:rPr sz="1900" dirty="0">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FF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143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315664">
                <a:tc>
                  <a:txBody>
                    <a:bodyPr/>
                    <a:lstStyle/>
                    <a:p>
                      <a:pPr marR="51435"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FF0000"/>
                    </a:solidFill>
                  </a:tcPr>
                </a:tc>
                <a:tc>
                  <a:txBody>
                    <a:bodyPr/>
                    <a:lstStyle/>
                    <a:p>
                      <a:pPr marR="94615" algn="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FF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9525">
                      <a:solidFill>
                        <a:srgbClr val="BEBEBE"/>
                      </a:solidFill>
                      <a:prstDash val="solid"/>
                    </a:lnT>
                    <a:lnB w="12700">
                      <a:solidFill>
                        <a:srgbClr val="BEBEBE"/>
                      </a:solidFill>
                      <a:prstDash val="solid"/>
                    </a:lnB>
                    <a:solidFill>
                      <a:srgbClr val="FF0000"/>
                    </a:solidFill>
                  </a:tcPr>
                </a:tc>
                <a:tc>
                  <a:txBody>
                    <a:bodyPr/>
                    <a:lstStyle/>
                    <a:p>
                      <a:pPr marL="97155">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FF0000"/>
                    </a:solidFill>
                  </a:tcPr>
                </a:tc>
                <a:tc>
                  <a:txBody>
                    <a:bodyPr/>
                    <a:lstStyle/>
                    <a:p>
                      <a:pPr marL="1143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extLst>
                  <a:ext uri="{0D108BD9-81ED-4DB2-BD59-A6C34878D82A}">
                    <a16:rowId xmlns:a16="http://schemas.microsoft.com/office/drawing/2014/main" val="10006"/>
                  </a:ext>
                </a:extLst>
              </a:tr>
              <a:tr h="315666">
                <a:tc>
                  <a:txBody>
                    <a:bodyPr/>
                    <a:lstStyle/>
                    <a:p>
                      <a:pPr marR="51435"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FF0000"/>
                    </a:solidFill>
                  </a:tcPr>
                </a:tc>
                <a:tc>
                  <a:txBody>
                    <a:bodyPr/>
                    <a:lstStyle/>
                    <a:p>
                      <a:pPr algn="ctr">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FF0000"/>
                    </a:solidFill>
                  </a:tcPr>
                </a:tc>
                <a:tc>
                  <a:txBody>
                    <a:bodyPr/>
                    <a:lstStyle/>
                    <a:p>
                      <a:pPr marR="51435" algn="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12700">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97155">
                        <a:lnSpc>
                          <a:spcPct val="100000"/>
                        </a:lnSpc>
                        <a:spcBef>
                          <a:spcPts val="35"/>
                        </a:spcBef>
                      </a:pPr>
                      <a:r>
                        <a:rPr sz="1900" dirty="0">
                          <a:solidFill>
                            <a:srgbClr val="FFFFFF"/>
                          </a:solidFill>
                          <a:latin typeface="Carlito"/>
                          <a:cs typeface="Carlito"/>
                        </a:rPr>
                        <a:t>X</a:t>
                      </a:r>
                      <a:endParaRPr sz="1900">
                        <a:latin typeface="Carlito"/>
                        <a:cs typeface="Carlito"/>
                      </a:endParaRPr>
                    </a:p>
                  </a:txBody>
                  <a:tcPr marL="0" marR="0" marT="4445" marB="0">
                    <a:lnL w="12700">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FF0000"/>
                    </a:solidFill>
                  </a:tcPr>
                </a:tc>
                <a:tc>
                  <a:txBody>
                    <a:bodyPr/>
                    <a:lstStyle/>
                    <a:p>
                      <a:pPr marL="11430" algn="ctr">
                        <a:lnSpc>
                          <a:spcPct val="100000"/>
                        </a:lnSpc>
                        <a:spcBef>
                          <a:spcPts val="35"/>
                        </a:spcBef>
                      </a:pPr>
                      <a:r>
                        <a:rPr sz="1900" dirty="0">
                          <a:solidFill>
                            <a:srgbClr val="FFFFFF"/>
                          </a:solidFill>
                          <a:latin typeface="Carlito"/>
                          <a:cs typeface="Carlito"/>
                        </a:rPr>
                        <a:t>-1</a:t>
                      </a:r>
                      <a:endParaRPr sz="1900">
                        <a:latin typeface="Carlito"/>
                        <a:cs typeface="Carlito"/>
                      </a:endParaRPr>
                    </a:p>
                  </a:txBody>
                  <a:tcPr marL="0" marR="0" marT="444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315930">
                <a:tc>
                  <a:txBody>
                    <a:bodyPr/>
                    <a:lstStyle/>
                    <a:p>
                      <a:pPr marR="51435" algn="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51435" algn="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9215">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1430" algn="ctr">
                        <a:lnSpc>
                          <a:spcPct val="100000"/>
                        </a:lnSpc>
                        <a:spcBef>
                          <a:spcPts val="40"/>
                        </a:spcBef>
                      </a:pPr>
                      <a:r>
                        <a:rPr sz="1900" dirty="0">
                          <a:solidFill>
                            <a:srgbClr val="FFFFFF"/>
                          </a:solidFill>
                          <a:latin typeface="Carlito"/>
                          <a:cs typeface="Carlito"/>
                        </a:rPr>
                        <a:t>-1</a:t>
                      </a:r>
                      <a:endParaRPr sz="1900">
                        <a:latin typeface="Carlito"/>
                        <a:cs typeface="Carlito"/>
                      </a:endParaRPr>
                    </a:p>
                  </a:txBody>
                  <a:tcPr marL="0" marR="0" marT="508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4" name="object 4"/>
          <p:cNvSpPr txBox="1">
            <a:spLocks noGrp="1"/>
          </p:cNvSpPr>
          <p:nvPr>
            <p:ph type="title"/>
          </p:nvPr>
        </p:nvSpPr>
        <p:spPr>
          <a:xfrm>
            <a:off x="387502" y="106172"/>
            <a:ext cx="397192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Recall – What Computer</a:t>
            </a:r>
            <a:r>
              <a:rPr sz="2200" b="1" spc="30" dirty="0">
                <a:solidFill>
                  <a:srgbClr val="000000"/>
                </a:solidFill>
                <a:latin typeface="Arial"/>
                <a:cs typeface="Arial"/>
              </a:rPr>
              <a:t> </a:t>
            </a:r>
            <a:r>
              <a:rPr sz="2200" b="1" spc="-5" dirty="0">
                <a:solidFill>
                  <a:srgbClr val="000000"/>
                </a:solidFill>
                <a:latin typeface="Arial"/>
                <a:cs typeface="Arial"/>
              </a:rPr>
              <a:t>Sees</a:t>
            </a:r>
            <a:endParaRPr sz="22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30</a:t>
            </a:fld>
            <a:endParaRPr spc="-5" dirty="0"/>
          </a:p>
        </p:txBody>
      </p:sp>
      <p:sp>
        <p:nvSpPr>
          <p:cNvPr id="5" name="object 5"/>
          <p:cNvSpPr txBox="1"/>
          <p:nvPr/>
        </p:nvSpPr>
        <p:spPr>
          <a:xfrm>
            <a:off x="381101" y="1040383"/>
            <a:ext cx="10427970"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Since </a:t>
            </a:r>
            <a:r>
              <a:rPr sz="2000" spc="-5" dirty="0">
                <a:latin typeface="Arial"/>
                <a:cs typeface="Arial"/>
              </a:rPr>
              <a:t>the </a:t>
            </a:r>
            <a:r>
              <a:rPr sz="2000" dirty="0">
                <a:latin typeface="Arial"/>
                <a:cs typeface="Arial"/>
              </a:rPr>
              <a:t>pattern doesnot match </a:t>
            </a:r>
            <a:r>
              <a:rPr sz="2000" spc="-5" dirty="0">
                <a:latin typeface="Arial"/>
                <a:cs typeface="Arial"/>
              </a:rPr>
              <a:t>exactly, </a:t>
            </a:r>
            <a:r>
              <a:rPr sz="2000" dirty="0">
                <a:latin typeface="Arial"/>
                <a:cs typeface="Arial"/>
              </a:rPr>
              <a:t>the computer </a:t>
            </a:r>
            <a:r>
              <a:rPr sz="2000" spc="-5" dirty="0">
                <a:latin typeface="Arial"/>
                <a:cs typeface="Arial"/>
              </a:rPr>
              <a:t>will not be able </a:t>
            </a:r>
            <a:r>
              <a:rPr sz="2000" dirty="0">
                <a:latin typeface="Arial"/>
                <a:cs typeface="Arial"/>
              </a:rPr>
              <a:t>to classify this </a:t>
            </a:r>
            <a:r>
              <a:rPr sz="2000" spc="-5" dirty="0">
                <a:latin typeface="Arial"/>
                <a:cs typeface="Arial"/>
              </a:rPr>
              <a:t>as</a:t>
            </a:r>
            <a:r>
              <a:rPr sz="2000" spc="-195" dirty="0">
                <a:latin typeface="Arial"/>
                <a:cs typeface="Arial"/>
              </a:rPr>
              <a:t> </a:t>
            </a:r>
            <a:r>
              <a:rPr sz="2000" spc="-5" dirty="0">
                <a:latin typeface="Arial"/>
                <a:cs typeface="Arial"/>
              </a:rPr>
              <a:t>‘X’</a:t>
            </a:r>
            <a:endParaRPr sz="2000">
              <a:latin typeface="Arial"/>
              <a:cs typeface="Arial"/>
            </a:endParaRPr>
          </a:p>
        </p:txBody>
      </p:sp>
      <p:sp>
        <p:nvSpPr>
          <p:cNvPr id="6" name="object 6"/>
          <p:cNvSpPr txBox="1"/>
          <p:nvPr/>
        </p:nvSpPr>
        <p:spPr>
          <a:xfrm>
            <a:off x="381101" y="4454778"/>
            <a:ext cx="2409825" cy="330835"/>
          </a:xfrm>
          <a:prstGeom prst="rect">
            <a:avLst/>
          </a:prstGeom>
        </p:spPr>
        <p:txBody>
          <a:bodyPr vert="horz" wrap="square" lIns="0" tIns="12700" rIns="0" bIns="0" rtlCol="0">
            <a:spAutoFit/>
          </a:bodyPr>
          <a:lstStyle/>
          <a:p>
            <a:pPr marL="193675" indent="-181610">
              <a:lnSpc>
                <a:spcPct val="100000"/>
              </a:lnSpc>
              <a:spcBef>
                <a:spcPts val="100"/>
              </a:spcBef>
              <a:buFont typeface="Wingdings"/>
              <a:buChar char=""/>
              <a:tabLst>
                <a:tab pos="194310" algn="l"/>
              </a:tabLst>
            </a:pPr>
            <a:r>
              <a:rPr sz="2000" dirty="0">
                <a:latin typeface="Arial"/>
                <a:cs typeface="Arial"/>
              </a:rPr>
              <a:t>What got</a:t>
            </a:r>
            <a:r>
              <a:rPr sz="2000" spc="-105" dirty="0">
                <a:latin typeface="Arial"/>
                <a:cs typeface="Arial"/>
              </a:rPr>
              <a:t> </a:t>
            </a:r>
            <a:r>
              <a:rPr sz="2000" dirty="0">
                <a:latin typeface="Arial"/>
                <a:cs typeface="Arial"/>
              </a:rPr>
              <a:t>changed?</a:t>
            </a:r>
            <a:endParaRPr sz="20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393179" y="2065020"/>
            <a:ext cx="3458845" cy="3686175"/>
            <a:chOff x="6393179" y="2065020"/>
            <a:chExt cx="3458845" cy="3686175"/>
          </a:xfrm>
        </p:grpSpPr>
        <p:sp>
          <p:nvSpPr>
            <p:cNvPr id="3" name="object 3"/>
            <p:cNvSpPr/>
            <p:nvPr/>
          </p:nvSpPr>
          <p:spPr>
            <a:xfrm>
              <a:off x="7224446" y="2525915"/>
              <a:ext cx="2627630" cy="566420"/>
            </a:xfrm>
            <a:custGeom>
              <a:avLst/>
              <a:gdLst/>
              <a:ahLst/>
              <a:cxnLst/>
              <a:rect l="l" t="t" r="r" b="b"/>
              <a:pathLst>
                <a:path w="2627629" h="566419">
                  <a:moveTo>
                    <a:pt x="2627338" y="0"/>
                  </a:moveTo>
                  <a:lnTo>
                    <a:pt x="0" y="0"/>
                  </a:lnTo>
                  <a:lnTo>
                    <a:pt x="0" y="274726"/>
                  </a:lnTo>
                  <a:lnTo>
                    <a:pt x="0" y="283019"/>
                  </a:lnTo>
                  <a:lnTo>
                    <a:pt x="0" y="557784"/>
                  </a:lnTo>
                  <a:lnTo>
                    <a:pt x="0" y="566051"/>
                  </a:lnTo>
                  <a:lnTo>
                    <a:pt x="1451622" y="566051"/>
                  </a:lnTo>
                  <a:lnTo>
                    <a:pt x="1451622" y="557784"/>
                  </a:lnTo>
                  <a:lnTo>
                    <a:pt x="1751914" y="557784"/>
                  </a:lnTo>
                  <a:lnTo>
                    <a:pt x="1751914" y="283019"/>
                  </a:lnTo>
                  <a:lnTo>
                    <a:pt x="2627338" y="283019"/>
                  </a:lnTo>
                  <a:lnTo>
                    <a:pt x="2627338" y="274726"/>
                  </a:lnTo>
                  <a:lnTo>
                    <a:pt x="2627338" y="0"/>
                  </a:lnTo>
                  <a:close/>
                </a:path>
              </a:pathLst>
            </a:custGeom>
            <a:solidFill>
              <a:srgbClr val="000000"/>
            </a:solidFill>
          </p:spPr>
          <p:txBody>
            <a:bodyPr wrap="square" lIns="0" tIns="0" rIns="0" bIns="0" rtlCol="0"/>
            <a:lstStyle/>
            <a:p>
              <a:endParaRPr/>
            </a:p>
          </p:txBody>
        </p:sp>
        <p:sp>
          <p:nvSpPr>
            <p:cNvPr id="4" name="object 4"/>
            <p:cNvSpPr/>
            <p:nvPr/>
          </p:nvSpPr>
          <p:spPr>
            <a:xfrm>
              <a:off x="8968066" y="2800637"/>
              <a:ext cx="292100" cy="283210"/>
            </a:xfrm>
            <a:custGeom>
              <a:avLst/>
              <a:gdLst/>
              <a:ahLst/>
              <a:cxnLst/>
              <a:rect l="l" t="t" r="r" b="b"/>
              <a:pathLst>
                <a:path w="292100" h="283210">
                  <a:moveTo>
                    <a:pt x="0" y="283054"/>
                  </a:moveTo>
                  <a:lnTo>
                    <a:pt x="291528" y="283054"/>
                  </a:lnTo>
                  <a:lnTo>
                    <a:pt x="291528" y="0"/>
                  </a:lnTo>
                  <a:lnTo>
                    <a:pt x="0" y="0"/>
                  </a:lnTo>
                  <a:lnTo>
                    <a:pt x="0" y="283054"/>
                  </a:lnTo>
                  <a:close/>
                </a:path>
              </a:pathLst>
            </a:custGeom>
            <a:solidFill>
              <a:srgbClr val="FFFFFF"/>
            </a:solidFill>
          </p:spPr>
          <p:txBody>
            <a:bodyPr wrap="square" lIns="0" tIns="0" rIns="0" bIns="0" rtlCol="0"/>
            <a:lstStyle/>
            <a:p>
              <a:endParaRPr/>
            </a:p>
          </p:txBody>
        </p:sp>
        <p:sp>
          <p:nvSpPr>
            <p:cNvPr id="5" name="object 5"/>
            <p:cNvSpPr/>
            <p:nvPr/>
          </p:nvSpPr>
          <p:spPr>
            <a:xfrm>
              <a:off x="7224446" y="2800641"/>
              <a:ext cx="2627630" cy="574675"/>
            </a:xfrm>
            <a:custGeom>
              <a:avLst/>
              <a:gdLst/>
              <a:ahLst/>
              <a:cxnLst/>
              <a:rect l="l" t="t" r="r" b="b"/>
              <a:pathLst>
                <a:path w="2627629" h="574675">
                  <a:moveTo>
                    <a:pt x="283679" y="283057"/>
                  </a:moveTo>
                  <a:lnTo>
                    <a:pt x="0" y="283057"/>
                  </a:lnTo>
                  <a:lnTo>
                    <a:pt x="0" y="574370"/>
                  </a:lnTo>
                  <a:lnTo>
                    <a:pt x="283679" y="574370"/>
                  </a:lnTo>
                  <a:lnTo>
                    <a:pt x="283679" y="283057"/>
                  </a:lnTo>
                  <a:close/>
                </a:path>
                <a:path w="2627629" h="574675">
                  <a:moveTo>
                    <a:pt x="2627439" y="0"/>
                  </a:moveTo>
                  <a:lnTo>
                    <a:pt x="2035136" y="0"/>
                  </a:lnTo>
                  <a:lnTo>
                    <a:pt x="2035149" y="291325"/>
                  </a:lnTo>
                  <a:lnTo>
                    <a:pt x="2627439" y="291325"/>
                  </a:lnTo>
                  <a:lnTo>
                    <a:pt x="2627439" y="0"/>
                  </a:lnTo>
                  <a:close/>
                </a:path>
              </a:pathLst>
            </a:custGeom>
            <a:solidFill>
              <a:srgbClr val="000000"/>
            </a:solidFill>
          </p:spPr>
          <p:txBody>
            <a:bodyPr wrap="square" lIns="0" tIns="0" rIns="0" bIns="0" rtlCol="0"/>
            <a:lstStyle/>
            <a:p>
              <a:endParaRPr/>
            </a:p>
          </p:txBody>
        </p:sp>
        <p:sp>
          <p:nvSpPr>
            <p:cNvPr id="6" name="object 6"/>
            <p:cNvSpPr/>
            <p:nvPr/>
          </p:nvSpPr>
          <p:spPr>
            <a:xfrm>
              <a:off x="7508133" y="3083691"/>
              <a:ext cx="292100" cy="283210"/>
            </a:xfrm>
            <a:custGeom>
              <a:avLst/>
              <a:gdLst/>
              <a:ahLst/>
              <a:cxnLst/>
              <a:rect l="l" t="t" r="r" b="b"/>
              <a:pathLst>
                <a:path w="292100" h="283210">
                  <a:moveTo>
                    <a:pt x="0" y="283015"/>
                  </a:moveTo>
                  <a:lnTo>
                    <a:pt x="291974" y="283015"/>
                  </a:lnTo>
                  <a:lnTo>
                    <a:pt x="291974" y="0"/>
                  </a:lnTo>
                  <a:lnTo>
                    <a:pt x="0" y="0"/>
                  </a:lnTo>
                  <a:lnTo>
                    <a:pt x="0" y="283015"/>
                  </a:lnTo>
                  <a:close/>
                </a:path>
              </a:pathLst>
            </a:custGeom>
            <a:solidFill>
              <a:srgbClr val="FFFFFF"/>
            </a:solidFill>
          </p:spPr>
          <p:txBody>
            <a:bodyPr wrap="square" lIns="0" tIns="0" rIns="0" bIns="0" rtlCol="0"/>
            <a:lstStyle/>
            <a:p>
              <a:endParaRPr/>
            </a:p>
          </p:txBody>
        </p:sp>
        <p:sp>
          <p:nvSpPr>
            <p:cNvPr id="7" name="object 7"/>
            <p:cNvSpPr/>
            <p:nvPr/>
          </p:nvSpPr>
          <p:spPr>
            <a:xfrm>
              <a:off x="7800098" y="3083699"/>
              <a:ext cx="884555" cy="291465"/>
            </a:xfrm>
            <a:custGeom>
              <a:avLst/>
              <a:gdLst/>
              <a:ahLst/>
              <a:cxnLst/>
              <a:rect l="l" t="t" r="r" b="b"/>
              <a:pathLst>
                <a:path w="884554" h="291464">
                  <a:moveTo>
                    <a:pt x="884275" y="0"/>
                  </a:moveTo>
                  <a:lnTo>
                    <a:pt x="0" y="0"/>
                  </a:lnTo>
                  <a:lnTo>
                    <a:pt x="0" y="283019"/>
                  </a:lnTo>
                  <a:lnTo>
                    <a:pt x="0" y="291312"/>
                  </a:lnTo>
                  <a:lnTo>
                    <a:pt x="884275" y="291312"/>
                  </a:lnTo>
                  <a:lnTo>
                    <a:pt x="884275" y="283019"/>
                  </a:lnTo>
                  <a:lnTo>
                    <a:pt x="884275" y="0"/>
                  </a:lnTo>
                  <a:close/>
                </a:path>
              </a:pathLst>
            </a:custGeom>
            <a:solidFill>
              <a:srgbClr val="000000"/>
            </a:solidFill>
          </p:spPr>
          <p:txBody>
            <a:bodyPr wrap="square" lIns="0" tIns="0" rIns="0" bIns="0" rtlCol="0"/>
            <a:lstStyle/>
            <a:p>
              <a:endParaRPr/>
            </a:p>
          </p:txBody>
        </p:sp>
        <p:sp>
          <p:nvSpPr>
            <p:cNvPr id="8" name="object 8"/>
            <p:cNvSpPr/>
            <p:nvPr/>
          </p:nvSpPr>
          <p:spPr>
            <a:xfrm>
              <a:off x="8676072" y="3083691"/>
              <a:ext cx="292100" cy="283210"/>
            </a:xfrm>
            <a:custGeom>
              <a:avLst/>
              <a:gdLst/>
              <a:ahLst/>
              <a:cxnLst/>
              <a:rect l="l" t="t" r="r" b="b"/>
              <a:pathLst>
                <a:path w="292100" h="283210">
                  <a:moveTo>
                    <a:pt x="0" y="283015"/>
                  </a:moveTo>
                  <a:lnTo>
                    <a:pt x="291994" y="283015"/>
                  </a:lnTo>
                  <a:lnTo>
                    <a:pt x="291994" y="0"/>
                  </a:lnTo>
                  <a:lnTo>
                    <a:pt x="0" y="0"/>
                  </a:lnTo>
                  <a:lnTo>
                    <a:pt x="0" y="283015"/>
                  </a:lnTo>
                  <a:close/>
                </a:path>
              </a:pathLst>
            </a:custGeom>
            <a:solidFill>
              <a:srgbClr val="FFFFFF"/>
            </a:solidFill>
          </p:spPr>
          <p:txBody>
            <a:bodyPr wrap="square" lIns="0" tIns="0" rIns="0" bIns="0" rtlCol="0"/>
            <a:lstStyle/>
            <a:p>
              <a:endParaRPr/>
            </a:p>
          </p:txBody>
        </p:sp>
        <p:sp>
          <p:nvSpPr>
            <p:cNvPr id="9" name="object 9"/>
            <p:cNvSpPr/>
            <p:nvPr/>
          </p:nvSpPr>
          <p:spPr>
            <a:xfrm>
              <a:off x="7224446" y="3083699"/>
              <a:ext cx="2627630" cy="574675"/>
            </a:xfrm>
            <a:custGeom>
              <a:avLst/>
              <a:gdLst/>
              <a:ahLst/>
              <a:cxnLst/>
              <a:rect l="l" t="t" r="r" b="b"/>
              <a:pathLst>
                <a:path w="2627629" h="574675">
                  <a:moveTo>
                    <a:pt x="575652" y="283019"/>
                  </a:moveTo>
                  <a:lnTo>
                    <a:pt x="0" y="283019"/>
                  </a:lnTo>
                  <a:lnTo>
                    <a:pt x="0" y="574332"/>
                  </a:lnTo>
                  <a:lnTo>
                    <a:pt x="575652" y="574332"/>
                  </a:lnTo>
                  <a:lnTo>
                    <a:pt x="575652" y="283019"/>
                  </a:lnTo>
                  <a:close/>
                </a:path>
                <a:path w="2627629" h="574675">
                  <a:moveTo>
                    <a:pt x="1451622" y="283019"/>
                  </a:moveTo>
                  <a:lnTo>
                    <a:pt x="1159624" y="283019"/>
                  </a:lnTo>
                  <a:lnTo>
                    <a:pt x="1159624" y="566026"/>
                  </a:lnTo>
                  <a:lnTo>
                    <a:pt x="1451622" y="566026"/>
                  </a:lnTo>
                  <a:lnTo>
                    <a:pt x="1451622" y="283019"/>
                  </a:lnTo>
                  <a:close/>
                </a:path>
                <a:path w="2627629" h="574675">
                  <a:moveTo>
                    <a:pt x="2627439" y="0"/>
                  </a:moveTo>
                  <a:lnTo>
                    <a:pt x="1743608" y="0"/>
                  </a:lnTo>
                  <a:lnTo>
                    <a:pt x="1743608" y="291312"/>
                  </a:lnTo>
                  <a:lnTo>
                    <a:pt x="2627439" y="291312"/>
                  </a:lnTo>
                  <a:lnTo>
                    <a:pt x="2627439" y="0"/>
                  </a:lnTo>
                  <a:close/>
                </a:path>
              </a:pathLst>
            </a:custGeom>
            <a:solidFill>
              <a:srgbClr val="000000"/>
            </a:solidFill>
          </p:spPr>
          <p:txBody>
            <a:bodyPr wrap="square" lIns="0" tIns="0" rIns="0" bIns="0" rtlCol="0"/>
            <a:lstStyle/>
            <a:p>
              <a:endParaRPr/>
            </a:p>
          </p:txBody>
        </p:sp>
        <p:sp>
          <p:nvSpPr>
            <p:cNvPr id="10" name="object 10"/>
            <p:cNvSpPr/>
            <p:nvPr/>
          </p:nvSpPr>
          <p:spPr>
            <a:xfrm>
              <a:off x="8676072" y="3366706"/>
              <a:ext cx="292100" cy="283210"/>
            </a:xfrm>
            <a:custGeom>
              <a:avLst/>
              <a:gdLst/>
              <a:ahLst/>
              <a:cxnLst/>
              <a:rect l="l" t="t" r="r" b="b"/>
              <a:pathLst>
                <a:path w="292100" h="283210">
                  <a:moveTo>
                    <a:pt x="0" y="283015"/>
                  </a:moveTo>
                  <a:lnTo>
                    <a:pt x="291994" y="283015"/>
                  </a:lnTo>
                  <a:lnTo>
                    <a:pt x="291994" y="0"/>
                  </a:lnTo>
                  <a:lnTo>
                    <a:pt x="0" y="0"/>
                  </a:lnTo>
                  <a:lnTo>
                    <a:pt x="0" y="283015"/>
                  </a:lnTo>
                  <a:close/>
                </a:path>
              </a:pathLst>
            </a:custGeom>
            <a:solidFill>
              <a:srgbClr val="FFFFFF"/>
            </a:solidFill>
          </p:spPr>
          <p:txBody>
            <a:bodyPr wrap="square" lIns="0" tIns="0" rIns="0" bIns="0" rtlCol="0"/>
            <a:lstStyle/>
            <a:p>
              <a:endParaRPr/>
            </a:p>
          </p:txBody>
        </p:sp>
        <p:sp>
          <p:nvSpPr>
            <p:cNvPr id="11" name="object 11"/>
            <p:cNvSpPr/>
            <p:nvPr/>
          </p:nvSpPr>
          <p:spPr>
            <a:xfrm>
              <a:off x="7224446" y="3366719"/>
              <a:ext cx="2627630" cy="574675"/>
            </a:xfrm>
            <a:custGeom>
              <a:avLst/>
              <a:gdLst/>
              <a:ahLst/>
              <a:cxnLst/>
              <a:rect l="l" t="t" r="r" b="b"/>
              <a:pathLst>
                <a:path w="2627629" h="574675">
                  <a:moveTo>
                    <a:pt x="1167955" y="283006"/>
                  </a:moveTo>
                  <a:lnTo>
                    <a:pt x="0" y="283006"/>
                  </a:lnTo>
                  <a:lnTo>
                    <a:pt x="0" y="566026"/>
                  </a:lnTo>
                  <a:lnTo>
                    <a:pt x="0" y="574332"/>
                  </a:lnTo>
                  <a:lnTo>
                    <a:pt x="1167955" y="574332"/>
                  </a:lnTo>
                  <a:lnTo>
                    <a:pt x="1167955" y="566026"/>
                  </a:lnTo>
                  <a:lnTo>
                    <a:pt x="1167955" y="283006"/>
                  </a:lnTo>
                  <a:close/>
                </a:path>
                <a:path w="2627629" h="574675">
                  <a:moveTo>
                    <a:pt x="2627439" y="0"/>
                  </a:moveTo>
                  <a:lnTo>
                    <a:pt x="1743608" y="0"/>
                  </a:lnTo>
                  <a:lnTo>
                    <a:pt x="1743621" y="291312"/>
                  </a:lnTo>
                  <a:lnTo>
                    <a:pt x="2627439" y="291312"/>
                  </a:lnTo>
                  <a:lnTo>
                    <a:pt x="2627439" y="0"/>
                  </a:lnTo>
                  <a:close/>
                </a:path>
              </a:pathLst>
            </a:custGeom>
            <a:solidFill>
              <a:srgbClr val="000000"/>
            </a:solidFill>
          </p:spPr>
          <p:txBody>
            <a:bodyPr wrap="square" lIns="0" tIns="0" rIns="0" bIns="0" rtlCol="0"/>
            <a:lstStyle/>
            <a:p>
              <a:endParaRPr/>
            </a:p>
          </p:txBody>
        </p:sp>
        <p:sp>
          <p:nvSpPr>
            <p:cNvPr id="12" name="object 12"/>
            <p:cNvSpPr/>
            <p:nvPr/>
          </p:nvSpPr>
          <p:spPr>
            <a:xfrm>
              <a:off x="8384078" y="3649722"/>
              <a:ext cx="292100" cy="283210"/>
            </a:xfrm>
            <a:custGeom>
              <a:avLst/>
              <a:gdLst/>
              <a:ahLst/>
              <a:cxnLst/>
              <a:rect l="l" t="t" r="r" b="b"/>
              <a:pathLst>
                <a:path w="292100" h="283210">
                  <a:moveTo>
                    <a:pt x="0" y="283015"/>
                  </a:moveTo>
                  <a:lnTo>
                    <a:pt x="291994" y="283015"/>
                  </a:lnTo>
                  <a:lnTo>
                    <a:pt x="291994" y="0"/>
                  </a:lnTo>
                  <a:lnTo>
                    <a:pt x="0" y="0"/>
                  </a:lnTo>
                  <a:lnTo>
                    <a:pt x="0" y="283015"/>
                  </a:lnTo>
                  <a:close/>
                </a:path>
              </a:pathLst>
            </a:custGeom>
            <a:solidFill>
              <a:srgbClr val="FFFFFF"/>
            </a:solidFill>
          </p:spPr>
          <p:txBody>
            <a:bodyPr wrap="square" lIns="0" tIns="0" rIns="0" bIns="0" rtlCol="0"/>
            <a:lstStyle/>
            <a:p>
              <a:endParaRPr/>
            </a:p>
          </p:txBody>
        </p:sp>
        <p:sp>
          <p:nvSpPr>
            <p:cNvPr id="13" name="object 13"/>
            <p:cNvSpPr/>
            <p:nvPr/>
          </p:nvSpPr>
          <p:spPr>
            <a:xfrm>
              <a:off x="7224446" y="3649725"/>
              <a:ext cx="2627630" cy="574675"/>
            </a:xfrm>
            <a:custGeom>
              <a:avLst/>
              <a:gdLst/>
              <a:ahLst/>
              <a:cxnLst/>
              <a:rect l="l" t="t" r="r" b="b"/>
              <a:pathLst>
                <a:path w="2627629" h="574675">
                  <a:moveTo>
                    <a:pt x="875957" y="283019"/>
                  </a:moveTo>
                  <a:lnTo>
                    <a:pt x="0" y="283019"/>
                  </a:lnTo>
                  <a:lnTo>
                    <a:pt x="0" y="574344"/>
                  </a:lnTo>
                  <a:lnTo>
                    <a:pt x="875957" y="574344"/>
                  </a:lnTo>
                  <a:lnTo>
                    <a:pt x="875957" y="283019"/>
                  </a:lnTo>
                  <a:close/>
                </a:path>
                <a:path w="2627629" h="574675">
                  <a:moveTo>
                    <a:pt x="2627414" y="0"/>
                  </a:moveTo>
                  <a:lnTo>
                    <a:pt x="1451622" y="0"/>
                  </a:lnTo>
                  <a:lnTo>
                    <a:pt x="1451622" y="283019"/>
                  </a:lnTo>
                  <a:lnTo>
                    <a:pt x="1451622" y="291325"/>
                  </a:lnTo>
                  <a:lnTo>
                    <a:pt x="2627414" y="291325"/>
                  </a:lnTo>
                  <a:lnTo>
                    <a:pt x="2627414" y="283019"/>
                  </a:lnTo>
                  <a:lnTo>
                    <a:pt x="2627414" y="0"/>
                  </a:lnTo>
                  <a:close/>
                </a:path>
              </a:pathLst>
            </a:custGeom>
            <a:solidFill>
              <a:srgbClr val="000000"/>
            </a:solidFill>
          </p:spPr>
          <p:txBody>
            <a:bodyPr wrap="square" lIns="0" tIns="0" rIns="0" bIns="0" rtlCol="0"/>
            <a:lstStyle/>
            <a:p>
              <a:endParaRPr/>
            </a:p>
          </p:txBody>
        </p:sp>
        <p:sp>
          <p:nvSpPr>
            <p:cNvPr id="14" name="object 14"/>
            <p:cNvSpPr/>
            <p:nvPr/>
          </p:nvSpPr>
          <p:spPr>
            <a:xfrm>
              <a:off x="8092103" y="3932738"/>
              <a:ext cx="292100" cy="283210"/>
            </a:xfrm>
            <a:custGeom>
              <a:avLst/>
              <a:gdLst/>
              <a:ahLst/>
              <a:cxnLst/>
              <a:rect l="l" t="t" r="r" b="b"/>
              <a:pathLst>
                <a:path w="292100" h="283210">
                  <a:moveTo>
                    <a:pt x="0" y="283015"/>
                  </a:moveTo>
                  <a:lnTo>
                    <a:pt x="291974" y="283015"/>
                  </a:lnTo>
                  <a:lnTo>
                    <a:pt x="291974" y="0"/>
                  </a:lnTo>
                  <a:lnTo>
                    <a:pt x="0" y="0"/>
                  </a:lnTo>
                  <a:lnTo>
                    <a:pt x="0" y="283015"/>
                  </a:lnTo>
                  <a:close/>
                </a:path>
              </a:pathLst>
            </a:custGeom>
            <a:solidFill>
              <a:srgbClr val="FFFFFF"/>
            </a:solidFill>
          </p:spPr>
          <p:txBody>
            <a:bodyPr wrap="square" lIns="0" tIns="0" rIns="0" bIns="0" rtlCol="0"/>
            <a:lstStyle/>
            <a:p>
              <a:endParaRPr/>
            </a:p>
          </p:txBody>
        </p:sp>
        <p:sp>
          <p:nvSpPr>
            <p:cNvPr id="15" name="object 15"/>
            <p:cNvSpPr/>
            <p:nvPr/>
          </p:nvSpPr>
          <p:spPr>
            <a:xfrm>
              <a:off x="8384078" y="3932738"/>
              <a:ext cx="292100" cy="283210"/>
            </a:xfrm>
            <a:custGeom>
              <a:avLst/>
              <a:gdLst/>
              <a:ahLst/>
              <a:cxnLst/>
              <a:rect l="l" t="t" r="r" b="b"/>
              <a:pathLst>
                <a:path w="292100" h="283210">
                  <a:moveTo>
                    <a:pt x="0" y="283015"/>
                  </a:moveTo>
                  <a:lnTo>
                    <a:pt x="291994" y="283015"/>
                  </a:lnTo>
                  <a:lnTo>
                    <a:pt x="291994" y="0"/>
                  </a:lnTo>
                  <a:lnTo>
                    <a:pt x="0" y="0"/>
                  </a:lnTo>
                  <a:lnTo>
                    <a:pt x="0" y="283015"/>
                  </a:lnTo>
                  <a:close/>
                </a:path>
              </a:pathLst>
            </a:custGeom>
            <a:solidFill>
              <a:srgbClr val="000000"/>
            </a:solidFill>
          </p:spPr>
          <p:txBody>
            <a:bodyPr wrap="square" lIns="0" tIns="0" rIns="0" bIns="0" rtlCol="0"/>
            <a:lstStyle/>
            <a:p>
              <a:endParaRPr/>
            </a:p>
          </p:txBody>
        </p:sp>
        <p:sp>
          <p:nvSpPr>
            <p:cNvPr id="16" name="object 16"/>
            <p:cNvSpPr/>
            <p:nvPr/>
          </p:nvSpPr>
          <p:spPr>
            <a:xfrm>
              <a:off x="8676072" y="3932738"/>
              <a:ext cx="583565" cy="283210"/>
            </a:xfrm>
            <a:custGeom>
              <a:avLst/>
              <a:gdLst/>
              <a:ahLst/>
              <a:cxnLst/>
              <a:rect l="l" t="t" r="r" b="b"/>
              <a:pathLst>
                <a:path w="583565" h="283210">
                  <a:moveTo>
                    <a:pt x="0" y="283015"/>
                  </a:moveTo>
                  <a:lnTo>
                    <a:pt x="583523" y="283015"/>
                  </a:lnTo>
                  <a:lnTo>
                    <a:pt x="583523" y="0"/>
                  </a:lnTo>
                  <a:lnTo>
                    <a:pt x="0" y="0"/>
                  </a:lnTo>
                  <a:lnTo>
                    <a:pt x="0" y="283015"/>
                  </a:lnTo>
                  <a:close/>
                </a:path>
              </a:pathLst>
            </a:custGeom>
            <a:solidFill>
              <a:srgbClr val="FFFFFF"/>
            </a:solidFill>
          </p:spPr>
          <p:txBody>
            <a:bodyPr wrap="square" lIns="0" tIns="0" rIns="0" bIns="0" rtlCol="0"/>
            <a:lstStyle/>
            <a:p>
              <a:endParaRPr/>
            </a:p>
          </p:txBody>
        </p:sp>
        <p:sp>
          <p:nvSpPr>
            <p:cNvPr id="17" name="object 17"/>
            <p:cNvSpPr/>
            <p:nvPr/>
          </p:nvSpPr>
          <p:spPr>
            <a:xfrm>
              <a:off x="7224446" y="3932745"/>
              <a:ext cx="2627630" cy="574675"/>
            </a:xfrm>
            <a:custGeom>
              <a:avLst/>
              <a:gdLst/>
              <a:ahLst/>
              <a:cxnLst/>
              <a:rect l="l" t="t" r="r" b="b"/>
              <a:pathLst>
                <a:path w="2627629" h="574675">
                  <a:moveTo>
                    <a:pt x="875957" y="283019"/>
                  </a:moveTo>
                  <a:lnTo>
                    <a:pt x="0" y="283019"/>
                  </a:lnTo>
                  <a:lnTo>
                    <a:pt x="0" y="565569"/>
                  </a:lnTo>
                  <a:lnTo>
                    <a:pt x="0" y="574332"/>
                  </a:lnTo>
                  <a:lnTo>
                    <a:pt x="875957" y="574332"/>
                  </a:lnTo>
                  <a:lnTo>
                    <a:pt x="875957" y="565569"/>
                  </a:lnTo>
                  <a:lnTo>
                    <a:pt x="875957" y="283019"/>
                  </a:lnTo>
                  <a:close/>
                </a:path>
                <a:path w="2627629" h="574675">
                  <a:moveTo>
                    <a:pt x="2627439" y="0"/>
                  </a:moveTo>
                  <a:lnTo>
                    <a:pt x="2035149" y="0"/>
                  </a:lnTo>
                  <a:lnTo>
                    <a:pt x="2035149" y="283019"/>
                  </a:lnTo>
                  <a:lnTo>
                    <a:pt x="2035149" y="291325"/>
                  </a:lnTo>
                  <a:lnTo>
                    <a:pt x="2627439" y="291325"/>
                  </a:lnTo>
                  <a:lnTo>
                    <a:pt x="2627439" y="283019"/>
                  </a:lnTo>
                  <a:lnTo>
                    <a:pt x="2627439" y="0"/>
                  </a:lnTo>
                  <a:close/>
                </a:path>
              </a:pathLst>
            </a:custGeom>
            <a:solidFill>
              <a:srgbClr val="000000"/>
            </a:solidFill>
          </p:spPr>
          <p:txBody>
            <a:bodyPr wrap="square" lIns="0" tIns="0" rIns="0" bIns="0" rtlCol="0"/>
            <a:lstStyle/>
            <a:p>
              <a:endParaRPr/>
            </a:p>
          </p:txBody>
        </p:sp>
        <p:sp>
          <p:nvSpPr>
            <p:cNvPr id="18" name="object 18"/>
            <p:cNvSpPr/>
            <p:nvPr/>
          </p:nvSpPr>
          <p:spPr>
            <a:xfrm>
              <a:off x="8092103" y="4215753"/>
              <a:ext cx="292100" cy="282575"/>
            </a:xfrm>
            <a:custGeom>
              <a:avLst/>
              <a:gdLst/>
              <a:ahLst/>
              <a:cxnLst/>
              <a:rect l="l" t="t" r="r" b="b"/>
              <a:pathLst>
                <a:path w="292100" h="282575">
                  <a:moveTo>
                    <a:pt x="0" y="282550"/>
                  </a:moveTo>
                  <a:lnTo>
                    <a:pt x="291974" y="282550"/>
                  </a:lnTo>
                  <a:lnTo>
                    <a:pt x="291974" y="0"/>
                  </a:lnTo>
                  <a:lnTo>
                    <a:pt x="0" y="0"/>
                  </a:lnTo>
                  <a:lnTo>
                    <a:pt x="0" y="282550"/>
                  </a:lnTo>
                  <a:close/>
                </a:path>
              </a:pathLst>
            </a:custGeom>
            <a:solidFill>
              <a:srgbClr val="FFFFFF"/>
            </a:solidFill>
          </p:spPr>
          <p:txBody>
            <a:bodyPr wrap="square" lIns="0" tIns="0" rIns="0" bIns="0" rtlCol="0"/>
            <a:lstStyle/>
            <a:p>
              <a:endParaRPr/>
            </a:p>
          </p:txBody>
        </p:sp>
        <p:sp>
          <p:nvSpPr>
            <p:cNvPr id="19" name="object 19"/>
            <p:cNvSpPr/>
            <p:nvPr/>
          </p:nvSpPr>
          <p:spPr>
            <a:xfrm>
              <a:off x="7224446" y="4215764"/>
              <a:ext cx="2627630" cy="857250"/>
            </a:xfrm>
            <a:custGeom>
              <a:avLst/>
              <a:gdLst/>
              <a:ahLst/>
              <a:cxnLst/>
              <a:rect l="l" t="t" r="r" b="b"/>
              <a:pathLst>
                <a:path w="2627629" h="857250">
                  <a:moveTo>
                    <a:pt x="2627477" y="0"/>
                  </a:moveTo>
                  <a:lnTo>
                    <a:pt x="2327173" y="0"/>
                  </a:lnTo>
                  <a:lnTo>
                    <a:pt x="2327173" y="282549"/>
                  </a:lnTo>
                  <a:lnTo>
                    <a:pt x="2043899" y="282549"/>
                  </a:lnTo>
                  <a:lnTo>
                    <a:pt x="2043899" y="0"/>
                  </a:lnTo>
                  <a:lnTo>
                    <a:pt x="1159624" y="0"/>
                  </a:lnTo>
                  <a:lnTo>
                    <a:pt x="1159624" y="282549"/>
                  </a:lnTo>
                  <a:lnTo>
                    <a:pt x="867651" y="282549"/>
                  </a:lnTo>
                  <a:lnTo>
                    <a:pt x="867651" y="565569"/>
                  </a:lnTo>
                  <a:lnTo>
                    <a:pt x="575652" y="565569"/>
                  </a:lnTo>
                  <a:lnTo>
                    <a:pt x="575652" y="282549"/>
                  </a:lnTo>
                  <a:lnTo>
                    <a:pt x="0" y="282549"/>
                  </a:lnTo>
                  <a:lnTo>
                    <a:pt x="0" y="565569"/>
                  </a:lnTo>
                  <a:lnTo>
                    <a:pt x="0" y="573862"/>
                  </a:lnTo>
                  <a:lnTo>
                    <a:pt x="0" y="856894"/>
                  </a:lnTo>
                  <a:lnTo>
                    <a:pt x="2627338" y="856894"/>
                  </a:lnTo>
                  <a:lnTo>
                    <a:pt x="2627338" y="573862"/>
                  </a:lnTo>
                  <a:lnTo>
                    <a:pt x="2627414" y="291312"/>
                  </a:lnTo>
                  <a:lnTo>
                    <a:pt x="2627477" y="0"/>
                  </a:lnTo>
                  <a:close/>
                </a:path>
              </a:pathLst>
            </a:custGeom>
            <a:solidFill>
              <a:srgbClr val="000000"/>
            </a:solidFill>
          </p:spPr>
          <p:txBody>
            <a:bodyPr wrap="square" lIns="0" tIns="0" rIns="0" bIns="0" rtlCol="0"/>
            <a:lstStyle/>
            <a:p>
              <a:endParaRPr/>
            </a:p>
          </p:txBody>
        </p:sp>
        <p:sp>
          <p:nvSpPr>
            <p:cNvPr id="20" name="object 20"/>
            <p:cNvSpPr/>
            <p:nvPr/>
          </p:nvSpPr>
          <p:spPr>
            <a:xfrm>
              <a:off x="7216139" y="2521822"/>
              <a:ext cx="8890" cy="2551430"/>
            </a:xfrm>
            <a:custGeom>
              <a:avLst/>
              <a:gdLst/>
              <a:ahLst/>
              <a:cxnLst/>
              <a:rect l="l" t="t" r="r" b="b"/>
              <a:pathLst>
                <a:path w="8890" h="2551429">
                  <a:moveTo>
                    <a:pt x="8316" y="0"/>
                  </a:moveTo>
                  <a:lnTo>
                    <a:pt x="0" y="0"/>
                  </a:lnTo>
                  <a:lnTo>
                    <a:pt x="0" y="2550826"/>
                  </a:lnTo>
                  <a:lnTo>
                    <a:pt x="8316" y="2550826"/>
                  </a:lnTo>
                  <a:lnTo>
                    <a:pt x="8316" y="0"/>
                  </a:lnTo>
                  <a:close/>
                </a:path>
              </a:pathLst>
            </a:custGeom>
            <a:solidFill>
              <a:srgbClr val="BEBEBE"/>
            </a:solidFill>
          </p:spPr>
          <p:txBody>
            <a:bodyPr wrap="square" lIns="0" tIns="0" rIns="0" bIns="0" rtlCol="0"/>
            <a:lstStyle/>
            <a:p>
              <a:endParaRPr/>
            </a:p>
          </p:txBody>
        </p:sp>
        <p:sp>
          <p:nvSpPr>
            <p:cNvPr id="21" name="object 21"/>
            <p:cNvSpPr/>
            <p:nvPr/>
          </p:nvSpPr>
          <p:spPr>
            <a:xfrm>
              <a:off x="7216139" y="2517756"/>
              <a:ext cx="8890" cy="2555240"/>
            </a:xfrm>
            <a:custGeom>
              <a:avLst/>
              <a:gdLst/>
              <a:ahLst/>
              <a:cxnLst/>
              <a:rect l="l" t="t" r="r" b="b"/>
              <a:pathLst>
                <a:path w="8890" h="2555240">
                  <a:moveTo>
                    <a:pt x="8316" y="2554892"/>
                  </a:moveTo>
                  <a:lnTo>
                    <a:pt x="8315" y="0"/>
                  </a:lnTo>
                  <a:lnTo>
                    <a:pt x="0" y="0"/>
                  </a:lnTo>
                  <a:lnTo>
                    <a:pt x="0" y="2554892"/>
                  </a:lnTo>
                  <a:lnTo>
                    <a:pt x="8316" y="2554892"/>
                  </a:lnTo>
                  <a:close/>
                </a:path>
              </a:pathLst>
            </a:custGeom>
            <a:solidFill>
              <a:srgbClr val="BEBEBE"/>
            </a:solidFill>
          </p:spPr>
          <p:txBody>
            <a:bodyPr wrap="square" lIns="0" tIns="0" rIns="0" bIns="0" rtlCol="0"/>
            <a:lstStyle/>
            <a:p>
              <a:endParaRPr/>
            </a:p>
          </p:txBody>
        </p:sp>
        <p:sp>
          <p:nvSpPr>
            <p:cNvPr id="22" name="object 22"/>
            <p:cNvSpPr/>
            <p:nvPr/>
          </p:nvSpPr>
          <p:spPr>
            <a:xfrm>
              <a:off x="7508128" y="2521822"/>
              <a:ext cx="8890" cy="2551430"/>
            </a:xfrm>
            <a:custGeom>
              <a:avLst/>
              <a:gdLst/>
              <a:ahLst/>
              <a:cxnLst/>
              <a:rect l="l" t="t" r="r" b="b"/>
              <a:pathLst>
                <a:path w="8890" h="2551429">
                  <a:moveTo>
                    <a:pt x="8316" y="0"/>
                  </a:moveTo>
                  <a:lnTo>
                    <a:pt x="0" y="0"/>
                  </a:lnTo>
                  <a:lnTo>
                    <a:pt x="0" y="2550826"/>
                  </a:lnTo>
                  <a:lnTo>
                    <a:pt x="8316" y="2550826"/>
                  </a:lnTo>
                  <a:lnTo>
                    <a:pt x="8316" y="0"/>
                  </a:lnTo>
                  <a:close/>
                </a:path>
              </a:pathLst>
            </a:custGeom>
            <a:solidFill>
              <a:srgbClr val="BEBEBE"/>
            </a:solidFill>
          </p:spPr>
          <p:txBody>
            <a:bodyPr wrap="square" lIns="0" tIns="0" rIns="0" bIns="0" rtlCol="0"/>
            <a:lstStyle/>
            <a:p>
              <a:endParaRPr/>
            </a:p>
          </p:txBody>
        </p:sp>
        <p:sp>
          <p:nvSpPr>
            <p:cNvPr id="23" name="object 23"/>
            <p:cNvSpPr/>
            <p:nvPr/>
          </p:nvSpPr>
          <p:spPr>
            <a:xfrm>
              <a:off x="7508133" y="2517756"/>
              <a:ext cx="8890" cy="2555240"/>
            </a:xfrm>
            <a:custGeom>
              <a:avLst/>
              <a:gdLst/>
              <a:ahLst/>
              <a:cxnLst/>
              <a:rect l="l" t="t" r="r" b="b"/>
              <a:pathLst>
                <a:path w="8890" h="2555240">
                  <a:moveTo>
                    <a:pt x="8316" y="0"/>
                  </a:moveTo>
                  <a:lnTo>
                    <a:pt x="0" y="0"/>
                  </a:lnTo>
                  <a:lnTo>
                    <a:pt x="0" y="2554892"/>
                  </a:lnTo>
                  <a:lnTo>
                    <a:pt x="8316" y="2554892"/>
                  </a:lnTo>
                  <a:lnTo>
                    <a:pt x="8316" y="0"/>
                  </a:lnTo>
                  <a:close/>
                </a:path>
              </a:pathLst>
            </a:custGeom>
            <a:solidFill>
              <a:srgbClr val="BEBEBE"/>
            </a:solidFill>
          </p:spPr>
          <p:txBody>
            <a:bodyPr wrap="square" lIns="0" tIns="0" rIns="0" bIns="0" rtlCol="0"/>
            <a:lstStyle/>
            <a:p>
              <a:endParaRPr/>
            </a:p>
          </p:txBody>
        </p:sp>
        <p:sp>
          <p:nvSpPr>
            <p:cNvPr id="24" name="object 24"/>
            <p:cNvSpPr/>
            <p:nvPr/>
          </p:nvSpPr>
          <p:spPr>
            <a:xfrm>
              <a:off x="7800122" y="2521822"/>
              <a:ext cx="8890" cy="2551430"/>
            </a:xfrm>
            <a:custGeom>
              <a:avLst/>
              <a:gdLst/>
              <a:ahLst/>
              <a:cxnLst/>
              <a:rect l="l" t="t" r="r" b="b"/>
              <a:pathLst>
                <a:path w="8890" h="2551429">
                  <a:moveTo>
                    <a:pt x="8316" y="0"/>
                  </a:moveTo>
                  <a:lnTo>
                    <a:pt x="0" y="0"/>
                  </a:lnTo>
                  <a:lnTo>
                    <a:pt x="0" y="2550826"/>
                  </a:lnTo>
                  <a:lnTo>
                    <a:pt x="8316" y="2550826"/>
                  </a:lnTo>
                  <a:lnTo>
                    <a:pt x="8316" y="0"/>
                  </a:lnTo>
                  <a:close/>
                </a:path>
              </a:pathLst>
            </a:custGeom>
            <a:solidFill>
              <a:srgbClr val="BEBEBE"/>
            </a:solidFill>
          </p:spPr>
          <p:txBody>
            <a:bodyPr wrap="square" lIns="0" tIns="0" rIns="0" bIns="0" rtlCol="0"/>
            <a:lstStyle/>
            <a:p>
              <a:endParaRPr/>
            </a:p>
          </p:txBody>
        </p:sp>
        <p:sp>
          <p:nvSpPr>
            <p:cNvPr id="25" name="object 25"/>
            <p:cNvSpPr/>
            <p:nvPr/>
          </p:nvSpPr>
          <p:spPr>
            <a:xfrm>
              <a:off x="7800108" y="2517756"/>
              <a:ext cx="8890" cy="2555240"/>
            </a:xfrm>
            <a:custGeom>
              <a:avLst/>
              <a:gdLst/>
              <a:ahLst/>
              <a:cxnLst/>
              <a:rect l="l" t="t" r="r" b="b"/>
              <a:pathLst>
                <a:path w="8890" h="2555240">
                  <a:moveTo>
                    <a:pt x="8316" y="0"/>
                  </a:moveTo>
                  <a:lnTo>
                    <a:pt x="0" y="0"/>
                  </a:lnTo>
                  <a:lnTo>
                    <a:pt x="0" y="2554892"/>
                  </a:lnTo>
                  <a:lnTo>
                    <a:pt x="8316" y="2554892"/>
                  </a:lnTo>
                  <a:lnTo>
                    <a:pt x="8316" y="0"/>
                  </a:lnTo>
                  <a:close/>
                </a:path>
              </a:pathLst>
            </a:custGeom>
            <a:solidFill>
              <a:srgbClr val="BEBEBE"/>
            </a:solidFill>
          </p:spPr>
          <p:txBody>
            <a:bodyPr wrap="square" lIns="0" tIns="0" rIns="0" bIns="0" rtlCol="0"/>
            <a:lstStyle/>
            <a:p>
              <a:endParaRPr/>
            </a:p>
          </p:txBody>
        </p:sp>
        <p:sp>
          <p:nvSpPr>
            <p:cNvPr id="26" name="object 26"/>
            <p:cNvSpPr/>
            <p:nvPr/>
          </p:nvSpPr>
          <p:spPr>
            <a:xfrm>
              <a:off x="8092097" y="2521822"/>
              <a:ext cx="8890" cy="2551430"/>
            </a:xfrm>
            <a:custGeom>
              <a:avLst/>
              <a:gdLst/>
              <a:ahLst/>
              <a:cxnLst/>
              <a:rect l="l" t="t" r="r" b="b"/>
              <a:pathLst>
                <a:path w="8890" h="2551429">
                  <a:moveTo>
                    <a:pt x="8316" y="0"/>
                  </a:moveTo>
                  <a:lnTo>
                    <a:pt x="0" y="0"/>
                  </a:lnTo>
                  <a:lnTo>
                    <a:pt x="0" y="2550826"/>
                  </a:lnTo>
                  <a:lnTo>
                    <a:pt x="8316" y="2550826"/>
                  </a:lnTo>
                  <a:lnTo>
                    <a:pt x="8316" y="0"/>
                  </a:lnTo>
                  <a:close/>
                </a:path>
              </a:pathLst>
            </a:custGeom>
            <a:solidFill>
              <a:srgbClr val="BEBEBE"/>
            </a:solidFill>
          </p:spPr>
          <p:txBody>
            <a:bodyPr wrap="square" lIns="0" tIns="0" rIns="0" bIns="0" rtlCol="0"/>
            <a:lstStyle/>
            <a:p>
              <a:endParaRPr/>
            </a:p>
          </p:txBody>
        </p:sp>
        <p:sp>
          <p:nvSpPr>
            <p:cNvPr id="27" name="object 27"/>
            <p:cNvSpPr/>
            <p:nvPr/>
          </p:nvSpPr>
          <p:spPr>
            <a:xfrm>
              <a:off x="8092102" y="2517756"/>
              <a:ext cx="8890" cy="2555240"/>
            </a:xfrm>
            <a:custGeom>
              <a:avLst/>
              <a:gdLst/>
              <a:ahLst/>
              <a:cxnLst/>
              <a:rect l="l" t="t" r="r" b="b"/>
              <a:pathLst>
                <a:path w="8890" h="2555240">
                  <a:moveTo>
                    <a:pt x="8316" y="0"/>
                  </a:moveTo>
                  <a:lnTo>
                    <a:pt x="0" y="0"/>
                  </a:lnTo>
                  <a:lnTo>
                    <a:pt x="0" y="2554892"/>
                  </a:lnTo>
                  <a:lnTo>
                    <a:pt x="8316" y="2554892"/>
                  </a:lnTo>
                  <a:lnTo>
                    <a:pt x="8316" y="0"/>
                  </a:lnTo>
                  <a:close/>
                </a:path>
              </a:pathLst>
            </a:custGeom>
            <a:solidFill>
              <a:srgbClr val="BEBEBE"/>
            </a:solidFill>
          </p:spPr>
          <p:txBody>
            <a:bodyPr wrap="square" lIns="0" tIns="0" rIns="0" bIns="0" rtlCol="0"/>
            <a:lstStyle/>
            <a:p>
              <a:endParaRPr/>
            </a:p>
          </p:txBody>
        </p:sp>
        <p:sp>
          <p:nvSpPr>
            <p:cNvPr id="28" name="object 28"/>
            <p:cNvSpPr/>
            <p:nvPr/>
          </p:nvSpPr>
          <p:spPr>
            <a:xfrm>
              <a:off x="8384091" y="2521822"/>
              <a:ext cx="8890" cy="2551430"/>
            </a:xfrm>
            <a:custGeom>
              <a:avLst/>
              <a:gdLst/>
              <a:ahLst/>
              <a:cxnLst/>
              <a:rect l="l" t="t" r="r" b="b"/>
              <a:pathLst>
                <a:path w="8890" h="2551429">
                  <a:moveTo>
                    <a:pt x="8316" y="0"/>
                  </a:moveTo>
                  <a:lnTo>
                    <a:pt x="0" y="0"/>
                  </a:lnTo>
                  <a:lnTo>
                    <a:pt x="0" y="2550826"/>
                  </a:lnTo>
                  <a:lnTo>
                    <a:pt x="8316" y="2550826"/>
                  </a:lnTo>
                  <a:lnTo>
                    <a:pt x="8316" y="0"/>
                  </a:lnTo>
                  <a:close/>
                </a:path>
              </a:pathLst>
            </a:custGeom>
            <a:solidFill>
              <a:srgbClr val="BEBEBE"/>
            </a:solidFill>
          </p:spPr>
          <p:txBody>
            <a:bodyPr wrap="square" lIns="0" tIns="0" rIns="0" bIns="0" rtlCol="0"/>
            <a:lstStyle/>
            <a:p>
              <a:endParaRPr/>
            </a:p>
          </p:txBody>
        </p:sp>
        <p:sp>
          <p:nvSpPr>
            <p:cNvPr id="29" name="object 29"/>
            <p:cNvSpPr/>
            <p:nvPr/>
          </p:nvSpPr>
          <p:spPr>
            <a:xfrm>
              <a:off x="8384077" y="2517756"/>
              <a:ext cx="8890" cy="2555240"/>
            </a:xfrm>
            <a:custGeom>
              <a:avLst/>
              <a:gdLst/>
              <a:ahLst/>
              <a:cxnLst/>
              <a:rect l="l" t="t" r="r" b="b"/>
              <a:pathLst>
                <a:path w="8890" h="2555240">
                  <a:moveTo>
                    <a:pt x="8316" y="0"/>
                  </a:moveTo>
                  <a:lnTo>
                    <a:pt x="0" y="0"/>
                  </a:lnTo>
                  <a:lnTo>
                    <a:pt x="0" y="2554892"/>
                  </a:lnTo>
                  <a:lnTo>
                    <a:pt x="8316" y="2554892"/>
                  </a:lnTo>
                  <a:lnTo>
                    <a:pt x="8316" y="0"/>
                  </a:lnTo>
                  <a:close/>
                </a:path>
              </a:pathLst>
            </a:custGeom>
            <a:solidFill>
              <a:srgbClr val="BEBEBE"/>
            </a:solidFill>
          </p:spPr>
          <p:txBody>
            <a:bodyPr wrap="square" lIns="0" tIns="0" rIns="0" bIns="0" rtlCol="0"/>
            <a:lstStyle/>
            <a:p>
              <a:endParaRPr/>
            </a:p>
          </p:txBody>
        </p:sp>
        <p:sp>
          <p:nvSpPr>
            <p:cNvPr id="30" name="object 30"/>
            <p:cNvSpPr/>
            <p:nvPr/>
          </p:nvSpPr>
          <p:spPr>
            <a:xfrm>
              <a:off x="8676066" y="2521822"/>
              <a:ext cx="8890" cy="2551430"/>
            </a:xfrm>
            <a:custGeom>
              <a:avLst/>
              <a:gdLst/>
              <a:ahLst/>
              <a:cxnLst/>
              <a:rect l="l" t="t" r="r" b="b"/>
              <a:pathLst>
                <a:path w="8890" h="2551429">
                  <a:moveTo>
                    <a:pt x="8316" y="0"/>
                  </a:moveTo>
                  <a:lnTo>
                    <a:pt x="0" y="0"/>
                  </a:lnTo>
                  <a:lnTo>
                    <a:pt x="0" y="2550826"/>
                  </a:lnTo>
                  <a:lnTo>
                    <a:pt x="8316" y="2550826"/>
                  </a:lnTo>
                  <a:lnTo>
                    <a:pt x="8316" y="0"/>
                  </a:lnTo>
                  <a:close/>
                </a:path>
              </a:pathLst>
            </a:custGeom>
            <a:solidFill>
              <a:srgbClr val="BEBEBE"/>
            </a:solidFill>
          </p:spPr>
          <p:txBody>
            <a:bodyPr wrap="square" lIns="0" tIns="0" rIns="0" bIns="0" rtlCol="0"/>
            <a:lstStyle/>
            <a:p>
              <a:endParaRPr/>
            </a:p>
          </p:txBody>
        </p:sp>
        <p:sp>
          <p:nvSpPr>
            <p:cNvPr id="31" name="object 31"/>
            <p:cNvSpPr/>
            <p:nvPr/>
          </p:nvSpPr>
          <p:spPr>
            <a:xfrm>
              <a:off x="8676072" y="2517756"/>
              <a:ext cx="8890" cy="2555240"/>
            </a:xfrm>
            <a:custGeom>
              <a:avLst/>
              <a:gdLst/>
              <a:ahLst/>
              <a:cxnLst/>
              <a:rect l="l" t="t" r="r" b="b"/>
              <a:pathLst>
                <a:path w="8890" h="2555240">
                  <a:moveTo>
                    <a:pt x="8316" y="0"/>
                  </a:moveTo>
                  <a:lnTo>
                    <a:pt x="0" y="0"/>
                  </a:lnTo>
                  <a:lnTo>
                    <a:pt x="0" y="2554892"/>
                  </a:lnTo>
                  <a:lnTo>
                    <a:pt x="8316" y="2554892"/>
                  </a:lnTo>
                  <a:lnTo>
                    <a:pt x="8316" y="0"/>
                  </a:lnTo>
                  <a:close/>
                </a:path>
              </a:pathLst>
            </a:custGeom>
            <a:solidFill>
              <a:srgbClr val="BEBEBE"/>
            </a:solidFill>
          </p:spPr>
          <p:txBody>
            <a:bodyPr wrap="square" lIns="0" tIns="0" rIns="0" bIns="0" rtlCol="0"/>
            <a:lstStyle/>
            <a:p>
              <a:endParaRPr/>
            </a:p>
          </p:txBody>
        </p:sp>
        <p:sp>
          <p:nvSpPr>
            <p:cNvPr id="32" name="object 32"/>
            <p:cNvSpPr/>
            <p:nvPr/>
          </p:nvSpPr>
          <p:spPr>
            <a:xfrm>
              <a:off x="8968061" y="2521822"/>
              <a:ext cx="8890" cy="2551430"/>
            </a:xfrm>
            <a:custGeom>
              <a:avLst/>
              <a:gdLst/>
              <a:ahLst/>
              <a:cxnLst/>
              <a:rect l="l" t="t" r="r" b="b"/>
              <a:pathLst>
                <a:path w="8890" h="2551429">
                  <a:moveTo>
                    <a:pt x="8316" y="0"/>
                  </a:moveTo>
                  <a:lnTo>
                    <a:pt x="0" y="0"/>
                  </a:lnTo>
                  <a:lnTo>
                    <a:pt x="0" y="2550826"/>
                  </a:lnTo>
                  <a:lnTo>
                    <a:pt x="8316" y="2550826"/>
                  </a:lnTo>
                  <a:lnTo>
                    <a:pt x="8316" y="0"/>
                  </a:lnTo>
                  <a:close/>
                </a:path>
              </a:pathLst>
            </a:custGeom>
            <a:solidFill>
              <a:srgbClr val="BEBEBE"/>
            </a:solidFill>
          </p:spPr>
          <p:txBody>
            <a:bodyPr wrap="square" lIns="0" tIns="0" rIns="0" bIns="0" rtlCol="0"/>
            <a:lstStyle/>
            <a:p>
              <a:endParaRPr/>
            </a:p>
          </p:txBody>
        </p:sp>
        <p:sp>
          <p:nvSpPr>
            <p:cNvPr id="33" name="object 33"/>
            <p:cNvSpPr/>
            <p:nvPr/>
          </p:nvSpPr>
          <p:spPr>
            <a:xfrm>
              <a:off x="8968066" y="2517756"/>
              <a:ext cx="8890" cy="2555240"/>
            </a:xfrm>
            <a:custGeom>
              <a:avLst/>
              <a:gdLst/>
              <a:ahLst/>
              <a:cxnLst/>
              <a:rect l="l" t="t" r="r" b="b"/>
              <a:pathLst>
                <a:path w="8890" h="2555240">
                  <a:moveTo>
                    <a:pt x="8316" y="0"/>
                  </a:moveTo>
                  <a:lnTo>
                    <a:pt x="0" y="0"/>
                  </a:lnTo>
                  <a:lnTo>
                    <a:pt x="0" y="2554892"/>
                  </a:lnTo>
                  <a:lnTo>
                    <a:pt x="8316" y="2554892"/>
                  </a:lnTo>
                  <a:lnTo>
                    <a:pt x="8316" y="0"/>
                  </a:lnTo>
                  <a:close/>
                </a:path>
              </a:pathLst>
            </a:custGeom>
            <a:solidFill>
              <a:srgbClr val="BEBEBE"/>
            </a:solidFill>
          </p:spPr>
          <p:txBody>
            <a:bodyPr wrap="square" lIns="0" tIns="0" rIns="0" bIns="0" rtlCol="0"/>
            <a:lstStyle/>
            <a:p>
              <a:endParaRPr/>
            </a:p>
          </p:txBody>
        </p:sp>
        <p:sp>
          <p:nvSpPr>
            <p:cNvPr id="34" name="object 34"/>
            <p:cNvSpPr/>
            <p:nvPr/>
          </p:nvSpPr>
          <p:spPr>
            <a:xfrm>
              <a:off x="9259512" y="2521822"/>
              <a:ext cx="8890" cy="2551430"/>
            </a:xfrm>
            <a:custGeom>
              <a:avLst/>
              <a:gdLst/>
              <a:ahLst/>
              <a:cxnLst/>
              <a:rect l="l" t="t" r="r" b="b"/>
              <a:pathLst>
                <a:path w="8890" h="2551429">
                  <a:moveTo>
                    <a:pt x="8316" y="0"/>
                  </a:moveTo>
                  <a:lnTo>
                    <a:pt x="0" y="0"/>
                  </a:lnTo>
                  <a:lnTo>
                    <a:pt x="0" y="2550826"/>
                  </a:lnTo>
                  <a:lnTo>
                    <a:pt x="8316" y="2550826"/>
                  </a:lnTo>
                  <a:lnTo>
                    <a:pt x="8316" y="0"/>
                  </a:lnTo>
                  <a:close/>
                </a:path>
              </a:pathLst>
            </a:custGeom>
            <a:solidFill>
              <a:srgbClr val="BEBEBE"/>
            </a:solidFill>
          </p:spPr>
          <p:txBody>
            <a:bodyPr wrap="square" lIns="0" tIns="0" rIns="0" bIns="0" rtlCol="0"/>
            <a:lstStyle/>
            <a:p>
              <a:endParaRPr/>
            </a:p>
          </p:txBody>
        </p:sp>
        <p:sp>
          <p:nvSpPr>
            <p:cNvPr id="35" name="object 35"/>
            <p:cNvSpPr/>
            <p:nvPr/>
          </p:nvSpPr>
          <p:spPr>
            <a:xfrm>
              <a:off x="9259595" y="2517757"/>
              <a:ext cx="8890" cy="2555240"/>
            </a:xfrm>
            <a:custGeom>
              <a:avLst/>
              <a:gdLst/>
              <a:ahLst/>
              <a:cxnLst/>
              <a:rect l="l" t="t" r="r" b="b"/>
              <a:pathLst>
                <a:path w="8890" h="2555240">
                  <a:moveTo>
                    <a:pt x="8778" y="0"/>
                  </a:moveTo>
                  <a:lnTo>
                    <a:pt x="0" y="0"/>
                  </a:lnTo>
                  <a:lnTo>
                    <a:pt x="0" y="2554892"/>
                  </a:lnTo>
                  <a:lnTo>
                    <a:pt x="8778" y="2554892"/>
                  </a:lnTo>
                  <a:lnTo>
                    <a:pt x="8778" y="0"/>
                  </a:lnTo>
                  <a:close/>
                </a:path>
              </a:pathLst>
            </a:custGeom>
            <a:solidFill>
              <a:srgbClr val="BEBEBE"/>
            </a:solidFill>
          </p:spPr>
          <p:txBody>
            <a:bodyPr wrap="square" lIns="0" tIns="0" rIns="0" bIns="0" rtlCol="0"/>
            <a:lstStyle/>
            <a:p>
              <a:endParaRPr/>
            </a:p>
          </p:txBody>
        </p:sp>
        <p:sp>
          <p:nvSpPr>
            <p:cNvPr id="36" name="object 36"/>
            <p:cNvSpPr/>
            <p:nvPr/>
          </p:nvSpPr>
          <p:spPr>
            <a:xfrm>
              <a:off x="9551545" y="2521822"/>
              <a:ext cx="8890" cy="2551430"/>
            </a:xfrm>
            <a:custGeom>
              <a:avLst/>
              <a:gdLst/>
              <a:ahLst/>
              <a:cxnLst/>
              <a:rect l="l" t="t" r="r" b="b"/>
              <a:pathLst>
                <a:path w="8890" h="2551429">
                  <a:moveTo>
                    <a:pt x="8316" y="0"/>
                  </a:moveTo>
                  <a:lnTo>
                    <a:pt x="0" y="0"/>
                  </a:lnTo>
                  <a:lnTo>
                    <a:pt x="0" y="2550826"/>
                  </a:lnTo>
                  <a:lnTo>
                    <a:pt x="8316" y="2550826"/>
                  </a:lnTo>
                  <a:lnTo>
                    <a:pt x="8316" y="0"/>
                  </a:lnTo>
                  <a:close/>
                </a:path>
              </a:pathLst>
            </a:custGeom>
            <a:solidFill>
              <a:srgbClr val="BEBEBE"/>
            </a:solidFill>
          </p:spPr>
          <p:txBody>
            <a:bodyPr wrap="square" lIns="0" tIns="0" rIns="0" bIns="0" rtlCol="0"/>
            <a:lstStyle/>
            <a:p>
              <a:endParaRPr/>
            </a:p>
          </p:txBody>
        </p:sp>
        <p:sp>
          <p:nvSpPr>
            <p:cNvPr id="37" name="object 37"/>
            <p:cNvSpPr/>
            <p:nvPr/>
          </p:nvSpPr>
          <p:spPr>
            <a:xfrm>
              <a:off x="9551628" y="2517757"/>
              <a:ext cx="8890" cy="2555240"/>
            </a:xfrm>
            <a:custGeom>
              <a:avLst/>
              <a:gdLst/>
              <a:ahLst/>
              <a:cxnLst/>
              <a:rect l="l" t="t" r="r" b="b"/>
              <a:pathLst>
                <a:path w="8890" h="2555240">
                  <a:moveTo>
                    <a:pt x="8316" y="0"/>
                  </a:moveTo>
                  <a:lnTo>
                    <a:pt x="0" y="0"/>
                  </a:lnTo>
                  <a:lnTo>
                    <a:pt x="0" y="2554892"/>
                  </a:lnTo>
                  <a:lnTo>
                    <a:pt x="8316" y="2554892"/>
                  </a:lnTo>
                  <a:lnTo>
                    <a:pt x="8316" y="0"/>
                  </a:lnTo>
                  <a:close/>
                </a:path>
              </a:pathLst>
            </a:custGeom>
            <a:solidFill>
              <a:srgbClr val="BEBEBE"/>
            </a:solidFill>
          </p:spPr>
          <p:txBody>
            <a:bodyPr wrap="square" lIns="0" tIns="0" rIns="0" bIns="0" rtlCol="0"/>
            <a:lstStyle/>
            <a:p>
              <a:endParaRPr/>
            </a:p>
          </p:txBody>
        </p:sp>
        <p:sp>
          <p:nvSpPr>
            <p:cNvPr id="38" name="object 38"/>
            <p:cNvSpPr/>
            <p:nvPr/>
          </p:nvSpPr>
          <p:spPr>
            <a:xfrm>
              <a:off x="9843578" y="2521822"/>
              <a:ext cx="8255" cy="2551430"/>
            </a:xfrm>
            <a:custGeom>
              <a:avLst/>
              <a:gdLst/>
              <a:ahLst/>
              <a:cxnLst/>
              <a:rect l="l" t="t" r="r" b="b"/>
              <a:pathLst>
                <a:path w="8254" h="2551429">
                  <a:moveTo>
                    <a:pt x="8233" y="0"/>
                  </a:moveTo>
                  <a:lnTo>
                    <a:pt x="0" y="0"/>
                  </a:lnTo>
                  <a:lnTo>
                    <a:pt x="0" y="2550826"/>
                  </a:lnTo>
                  <a:lnTo>
                    <a:pt x="8233" y="2550826"/>
                  </a:lnTo>
                  <a:lnTo>
                    <a:pt x="8233" y="0"/>
                  </a:lnTo>
                  <a:close/>
                </a:path>
              </a:pathLst>
            </a:custGeom>
            <a:solidFill>
              <a:srgbClr val="BEBEBE"/>
            </a:solidFill>
          </p:spPr>
          <p:txBody>
            <a:bodyPr wrap="square" lIns="0" tIns="0" rIns="0" bIns="0" rtlCol="0"/>
            <a:lstStyle/>
            <a:p>
              <a:endParaRPr/>
            </a:p>
          </p:txBody>
        </p:sp>
        <p:sp>
          <p:nvSpPr>
            <p:cNvPr id="39" name="object 39"/>
            <p:cNvSpPr/>
            <p:nvPr/>
          </p:nvSpPr>
          <p:spPr>
            <a:xfrm>
              <a:off x="9843467" y="2517757"/>
              <a:ext cx="8890" cy="2555240"/>
            </a:xfrm>
            <a:custGeom>
              <a:avLst/>
              <a:gdLst/>
              <a:ahLst/>
              <a:cxnLst/>
              <a:rect l="l" t="t" r="r" b="b"/>
              <a:pathLst>
                <a:path w="8890" h="2555240">
                  <a:moveTo>
                    <a:pt x="8316" y="0"/>
                  </a:moveTo>
                  <a:lnTo>
                    <a:pt x="0" y="0"/>
                  </a:lnTo>
                  <a:lnTo>
                    <a:pt x="0" y="2554892"/>
                  </a:lnTo>
                  <a:lnTo>
                    <a:pt x="8316" y="2554892"/>
                  </a:lnTo>
                  <a:lnTo>
                    <a:pt x="8316" y="0"/>
                  </a:lnTo>
                  <a:close/>
                </a:path>
              </a:pathLst>
            </a:custGeom>
            <a:solidFill>
              <a:srgbClr val="BEBEBE"/>
            </a:solidFill>
          </p:spPr>
          <p:txBody>
            <a:bodyPr wrap="square" lIns="0" tIns="0" rIns="0" bIns="0" rtlCol="0"/>
            <a:lstStyle/>
            <a:p>
              <a:endParaRPr/>
            </a:p>
          </p:txBody>
        </p:sp>
        <p:sp>
          <p:nvSpPr>
            <p:cNvPr id="40" name="object 40"/>
            <p:cNvSpPr/>
            <p:nvPr/>
          </p:nvSpPr>
          <p:spPr>
            <a:xfrm>
              <a:off x="7220297" y="2517756"/>
              <a:ext cx="2632075" cy="8255"/>
            </a:xfrm>
            <a:custGeom>
              <a:avLst/>
              <a:gdLst/>
              <a:ahLst/>
              <a:cxnLst/>
              <a:rect l="l" t="t" r="r" b="b"/>
              <a:pathLst>
                <a:path w="2632075" h="8255">
                  <a:moveTo>
                    <a:pt x="0" y="8214"/>
                  </a:moveTo>
                  <a:lnTo>
                    <a:pt x="2631514" y="8214"/>
                  </a:lnTo>
                  <a:lnTo>
                    <a:pt x="2631514" y="0"/>
                  </a:lnTo>
                  <a:lnTo>
                    <a:pt x="0" y="0"/>
                  </a:lnTo>
                  <a:lnTo>
                    <a:pt x="0" y="8214"/>
                  </a:lnTo>
                  <a:close/>
                </a:path>
              </a:pathLst>
            </a:custGeom>
            <a:solidFill>
              <a:srgbClr val="BEBEBE"/>
            </a:solidFill>
          </p:spPr>
          <p:txBody>
            <a:bodyPr wrap="square" lIns="0" tIns="0" rIns="0" bIns="0" rtlCol="0"/>
            <a:lstStyle/>
            <a:p>
              <a:endParaRPr/>
            </a:p>
          </p:txBody>
        </p:sp>
        <p:sp>
          <p:nvSpPr>
            <p:cNvPr id="41" name="object 41"/>
            <p:cNvSpPr/>
            <p:nvPr/>
          </p:nvSpPr>
          <p:spPr>
            <a:xfrm>
              <a:off x="7216139" y="2517756"/>
              <a:ext cx="2635885" cy="8255"/>
            </a:xfrm>
            <a:custGeom>
              <a:avLst/>
              <a:gdLst/>
              <a:ahLst/>
              <a:cxnLst/>
              <a:rect l="l" t="t" r="r" b="b"/>
              <a:pathLst>
                <a:path w="2635884" h="8255">
                  <a:moveTo>
                    <a:pt x="2635672" y="0"/>
                  </a:moveTo>
                  <a:lnTo>
                    <a:pt x="0" y="0"/>
                  </a:lnTo>
                  <a:lnTo>
                    <a:pt x="0" y="8131"/>
                  </a:lnTo>
                  <a:lnTo>
                    <a:pt x="2635672" y="8131"/>
                  </a:lnTo>
                  <a:lnTo>
                    <a:pt x="2635672" y="0"/>
                  </a:lnTo>
                  <a:close/>
                </a:path>
              </a:pathLst>
            </a:custGeom>
            <a:solidFill>
              <a:srgbClr val="BEBEBE"/>
            </a:solidFill>
          </p:spPr>
          <p:txBody>
            <a:bodyPr wrap="square" lIns="0" tIns="0" rIns="0" bIns="0" rtlCol="0"/>
            <a:lstStyle/>
            <a:p>
              <a:endParaRPr/>
            </a:p>
          </p:txBody>
        </p:sp>
        <p:sp>
          <p:nvSpPr>
            <p:cNvPr id="42" name="object 42"/>
            <p:cNvSpPr/>
            <p:nvPr/>
          </p:nvSpPr>
          <p:spPr>
            <a:xfrm>
              <a:off x="7220297" y="2800708"/>
              <a:ext cx="2632075" cy="8890"/>
            </a:xfrm>
            <a:custGeom>
              <a:avLst/>
              <a:gdLst/>
              <a:ahLst/>
              <a:cxnLst/>
              <a:rect l="l" t="t" r="r" b="b"/>
              <a:pathLst>
                <a:path w="2632075" h="8889">
                  <a:moveTo>
                    <a:pt x="0" y="8296"/>
                  </a:moveTo>
                  <a:lnTo>
                    <a:pt x="2631514" y="8297"/>
                  </a:lnTo>
                  <a:lnTo>
                    <a:pt x="2631514" y="0"/>
                  </a:lnTo>
                  <a:lnTo>
                    <a:pt x="0" y="0"/>
                  </a:lnTo>
                  <a:lnTo>
                    <a:pt x="0" y="8296"/>
                  </a:lnTo>
                  <a:close/>
                </a:path>
              </a:pathLst>
            </a:custGeom>
            <a:solidFill>
              <a:srgbClr val="BEBEBE"/>
            </a:solidFill>
          </p:spPr>
          <p:txBody>
            <a:bodyPr wrap="square" lIns="0" tIns="0" rIns="0" bIns="0" rtlCol="0"/>
            <a:lstStyle/>
            <a:p>
              <a:endParaRPr/>
            </a:p>
          </p:txBody>
        </p:sp>
        <p:sp>
          <p:nvSpPr>
            <p:cNvPr id="43" name="object 43"/>
            <p:cNvSpPr/>
            <p:nvPr/>
          </p:nvSpPr>
          <p:spPr>
            <a:xfrm>
              <a:off x="7216139" y="2800626"/>
              <a:ext cx="2635885" cy="8890"/>
            </a:xfrm>
            <a:custGeom>
              <a:avLst/>
              <a:gdLst/>
              <a:ahLst/>
              <a:cxnLst/>
              <a:rect l="l" t="t" r="r" b="b"/>
              <a:pathLst>
                <a:path w="2635884" h="8889">
                  <a:moveTo>
                    <a:pt x="0" y="0"/>
                  </a:moveTo>
                  <a:lnTo>
                    <a:pt x="0" y="8296"/>
                  </a:lnTo>
                  <a:lnTo>
                    <a:pt x="2635672" y="8297"/>
                  </a:lnTo>
                  <a:lnTo>
                    <a:pt x="2635672" y="0"/>
                  </a:lnTo>
                  <a:lnTo>
                    <a:pt x="0" y="0"/>
                  </a:lnTo>
                  <a:close/>
                </a:path>
              </a:pathLst>
            </a:custGeom>
            <a:solidFill>
              <a:srgbClr val="BEBEBE"/>
            </a:solidFill>
          </p:spPr>
          <p:txBody>
            <a:bodyPr wrap="square" lIns="0" tIns="0" rIns="0" bIns="0" rtlCol="0"/>
            <a:lstStyle/>
            <a:p>
              <a:endParaRPr/>
            </a:p>
          </p:txBody>
        </p:sp>
        <p:sp>
          <p:nvSpPr>
            <p:cNvPr id="44" name="object 44"/>
            <p:cNvSpPr/>
            <p:nvPr/>
          </p:nvSpPr>
          <p:spPr>
            <a:xfrm>
              <a:off x="7220297" y="3083743"/>
              <a:ext cx="2632075" cy="8890"/>
            </a:xfrm>
            <a:custGeom>
              <a:avLst/>
              <a:gdLst/>
              <a:ahLst/>
              <a:cxnLst/>
              <a:rect l="l" t="t" r="r" b="b"/>
              <a:pathLst>
                <a:path w="2632075" h="8889">
                  <a:moveTo>
                    <a:pt x="0" y="8296"/>
                  </a:moveTo>
                  <a:lnTo>
                    <a:pt x="2631514" y="8297"/>
                  </a:lnTo>
                  <a:lnTo>
                    <a:pt x="2631514" y="0"/>
                  </a:lnTo>
                  <a:lnTo>
                    <a:pt x="0" y="0"/>
                  </a:lnTo>
                  <a:lnTo>
                    <a:pt x="0" y="8296"/>
                  </a:lnTo>
                  <a:close/>
                </a:path>
              </a:pathLst>
            </a:custGeom>
            <a:solidFill>
              <a:srgbClr val="BEBEBE"/>
            </a:solidFill>
          </p:spPr>
          <p:txBody>
            <a:bodyPr wrap="square" lIns="0" tIns="0" rIns="0" bIns="0" rtlCol="0"/>
            <a:lstStyle/>
            <a:p>
              <a:endParaRPr/>
            </a:p>
          </p:txBody>
        </p:sp>
        <p:sp>
          <p:nvSpPr>
            <p:cNvPr id="45" name="object 45"/>
            <p:cNvSpPr/>
            <p:nvPr/>
          </p:nvSpPr>
          <p:spPr>
            <a:xfrm>
              <a:off x="7216139" y="3083661"/>
              <a:ext cx="2635885" cy="8890"/>
            </a:xfrm>
            <a:custGeom>
              <a:avLst/>
              <a:gdLst/>
              <a:ahLst/>
              <a:cxnLst/>
              <a:rect l="l" t="t" r="r" b="b"/>
              <a:pathLst>
                <a:path w="2635884" h="8889">
                  <a:moveTo>
                    <a:pt x="0" y="0"/>
                  </a:moveTo>
                  <a:lnTo>
                    <a:pt x="0" y="8296"/>
                  </a:lnTo>
                  <a:lnTo>
                    <a:pt x="2635672" y="8297"/>
                  </a:lnTo>
                  <a:lnTo>
                    <a:pt x="2635672" y="0"/>
                  </a:lnTo>
                  <a:lnTo>
                    <a:pt x="0" y="0"/>
                  </a:lnTo>
                  <a:close/>
                </a:path>
              </a:pathLst>
            </a:custGeom>
            <a:solidFill>
              <a:srgbClr val="BEBEBE"/>
            </a:solidFill>
          </p:spPr>
          <p:txBody>
            <a:bodyPr wrap="square" lIns="0" tIns="0" rIns="0" bIns="0" rtlCol="0"/>
            <a:lstStyle/>
            <a:p>
              <a:endParaRPr/>
            </a:p>
          </p:txBody>
        </p:sp>
        <p:sp>
          <p:nvSpPr>
            <p:cNvPr id="46" name="object 46"/>
            <p:cNvSpPr/>
            <p:nvPr/>
          </p:nvSpPr>
          <p:spPr>
            <a:xfrm>
              <a:off x="7220297" y="3366720"/>
              <a:ext cx="2632075" cy="8890"/>
            </a:xfrm>
            <a:custGeom>
              <a:avLst/>
              <a:gdLst/>
              <a:ahLst/>
              <a:cxnLst/>
              <a:rect l="l" t="t" r="r" b="b"/>
              <a:pathLst>
                <a:path w="2632075" h="8889">
                  <a:moveTo>
                    <a:pt x="0" y="8296"/>
                  </a:moveTo>
                  <a:lnTo>
                    <a:pt x="2631514" y="8297"/>
                  </a:lnTo>
                  <a:lnTo>
                    <a:pt x="2631514" y="0"/>
                  </a:lnTo>
                  <a:lnTo>
                    <a:pt x="0" y="0"/>
                  </a:lnTo>
                  <a:lnTo>
                    <a:pt x="0" y="8296"/>
                  </a:lnTo>
                  <a:close/>
                </a:path>
              </a:pathLst>
            </a:custGeom>
            <a:solidFill>
              <a:srgbClr val="BEBEBE"/>
            </a:solidFill>
          </p:spPr>
          <p:txBody>
            <a:bodyPr wrap="square" lIns="0" tIns="0" rIns="0" bIns="0" rtlCol="0"/>
            <a:lstStyle/>
            <a:p>
              <a:endParaRPr/>
            </a:p>
          </p:txBody>
        </p:sp>
        <p:sp>
          <p:nvSpPr>
            <p:cNvPr id="47" name="object 47"/>
            <p:cNvSpPr/>
            <p:nvPr/>
          </p:nvSpPr>
          <p:spPr>
            <a:xfrm>
              <a:off x="7216139" y="3366715"/>
              <a:ext cx="2635885" cy="8890"/>
            </a:xfrm>
            <a:custGeom>
              <a:avLst/>
              <a:gdLst/>
              <a:ahLst/>
              <a:cxnLst/>
              <a:rect l="l" t="t" r="r" b="b"/>
              <a:pathLst>
                <a:path w="2635884" h="8889">
                  <a:moveTo>
                    <a:pt x="0" y="0"/>
                  </a:moveTo>
                  <a:lnTo>
                    <a:pt x="0" y="8296"/>
                  </a:lnTo>
                  <a:lnTo>
                    <a:pt x="2635672" y="8297"/>
                  </a:lnTo>
                  <a:lnTo>
                    <a:pt x="2635672" y="0"/>
                  </a:lnTo>
                  <a:lnTo>
                    <a:pt x="0" y="0"/>
                  </a:lnTo>
                  <a:close/>
                </a:path>
              </a:pathLst>
            </a:custGeom>
            <a:solidFill>
              <a:srgbClr val="BEBEBE"/>
            </a:solidFill>
          </p:spPr>
          <p:txBody>
            <a:bodyPr wrap="square" lIns="0" tIns="0" rIns="0" bIns="0" rtlCol="0"/>
            <a:lstStyle/>
            <a:p>
              <a:endParaRPr/>
            </a:p>
          </p:txBody>
        </p:sp>
        <p:sp>
          <p:nvSpPr>
            <p:cNvPr id="48" name="object 48"/>
            <p:cNvSpPr/>
            <p:nvPr/>
          </p:nvSpPr>
          <p:spPr>
            <a:xfrm>
              <a:off x="7220297" y="3649736"/>
              <a:ext cx="2632075" cy="8890"/>
            </a:xfrm>
            <a:custGeom>
              <a:avLst/>
              <a:gdLst/>
              <a:ahLst/>
              <a:cxnLst/>
              <a:rect l="l" t="t" r="r" b="b"/>
              <a:pathLst>
                <a:path w="2632075" h="8889">
                  <a:moveTo>
                    <a:pt x="0" y="8296"/>
                  </a:moveTo>
                  <a:lnTo>
                    <a:pt x="2631514" y="8297"/>
                  </a:lnTo>
                  <a:lnTo>
                    <a:pt x="2631514" y="0"/>
                  </a:lnTo>
                  <a:lnTo>
                    <a:pt x="0" y="0"/>
                  </a:lnTo>
                  <a:lnTo>
                    <a:pt x="0" y="8296"/>
                  </a:lnTo>
                  <a:close/>
                </a:path>
              </a:pathLst>
            </a:custGeom>
            <a:solidFill>
              <a:srgbClr val="BEBEBE"/>
            </a:solidFill>
          </p:spPr>
          <p:txBody>
            <a:bodyPr wrap="square" lIns="0" tIns="0" rIns="0" bIns="0" rtlCol="0"/>
            <a:lstStyle/>
            <a:p>
              <a:endParaRPr/>
            </a:p>
          </p:txBody>
        </p:sp>
        <p:sp>
          <p:nvSpPr>
            <p:cNvPr id="49" name="object 49"/>
            <p:cNvSpPr/>
            <p:nvPr/>
          </p:nvSpPr>
          <p:spPr>
            <a:xfrm>
              <a:off x="7216139" y="3649730"/>
              <a:ext cx="2635885" cy="8890"/>
            </a:xfrm>
            <a:custGeom>
              <a:avLst/>
              <a:gdLst/>
              <a:ahLst/>
              <a:cxnLst/>
              <a:rect l="l" t="t" r="r" b="b"/>
              <a:pathLst>
                <a:path w="2635884" h="8889">
                  <a:moveTo>
                    <a:pt x="0" y="0"/>
                  </a:moveTo>
                  <a:lnTo>
                    <a:pt x="0" y="8296"/>
                  </a:lnTo>
                  <a:lnTo>
                    <a:pt x="2635672" y="8297"/>
                  </a:lnTo>
                  <a:lnTo>
                    <a:pt x="2635672" y="0"/>
                  </a:lnTo>
                  <a:lnTo>
                    <a:pt x="0" y="0"/>
                  </a:lnTo>
                  <a:close/>
                </a:path>
              </a:pathLst>
            </a:custGeom>
            <a:solidFill>
              <a:srgbClr val="BEBEBE"/>
            </a:solidFill>
          </p:spPr>
          <p:txBody>
            <a:bodyPr wrap="square" lIns="0" tIns="0" rIns="0" bIns="0" rtlCol="0"/>
            <a:lstStyle/>
            <a:p>
              <a:endParaRPr/>
            </a:p>
          </p:txBody>
        </p:sp>
        <p:sp>
          <p:nvSpPr>
            <p:cNvPr id="50" name="object 50"/>
            <p:cNvSpPr/>
            <p:nvPr/>
          </p:nvSpPr>
          <p:spPr>
            <a:xfrm>
              <a:off x="7220297" y="3932752"/>
              <a:ext cx="2632075" cy="8890"/>
            </a:xfrm>
            <a:custGeom>
              <a:avLst/>
              <a:gdLst/>
              <a:ahLst/>
              <a:cxnLst/>
              <a:rect l="l" t="t" r="r" b="b"/>
              <a:pathLst>
                <a:path w="2632075" h="8889">
                  <a:moveTo>
                    <a:pt x="0" y="8296"/>
                  </a:moveTo>
                  <a:lnTo>
                    <a:pt x="2631514" y="8297"/>
                  </a:lnTo>
                  <a:lnTo>
                    <a:pt x="2631514" y="0"/>
                  </a:lnTo>
                  <a:lnTo>
                    <a:pt x="0" y="0"/>
                  </a:lnTo>
                  <a:lnTo>
                    <a:pt x="0" y="8296"/>
                  </a:lnTo>
                  <a:close/>
                </a:path>
              </a:pathLst>
            </a:custGeom>
            <a:solidFill>
              <a:srgbClr val="BEBEBE"/>
            </a:solidFill>
          </p:spPr>
          <p:txBody>
            <a:bodyPr wrap="square" lIns="0" tIns="0" rIns="0" bIns="0" rtlCol="0"/>
            <a:lstStyle/>
            <a:p>
              <a:endParaRPr/>
            </a:p>
          </p:txBody>
        </p:sp>
        <p:sp>
          <p:nvSpPr>
            <p:cNvPr id="51" name="object 51"/>
            <p:cNvSpPr/>
            <p:nvPr/>
          </p:nvSpPr>
          <p:spPr>
            <a:xfrm>
              <a:off x="7216139" y="3932746"/>
              <a:ext cx="2635885" cy="8890"/>
            </a:xfrm>
            <a:custGeom>
              <a:avLst/>
              <a:gdLst/>
              <a:ahLst/>
              <a:cxnLst/>
              <a:rect l="l" t="t" r="r" b="b"/>
              <a:pathLst>
                <a:path w="2635884" h="8889">
                  <a:moveTo>
                    <a:pt x="0" y="0"/>
                  </a:moveTo>
                  <a:lnTo>
                    <a:pt x="0" y="8296"/>
                  </a:lnTo>
                  <a:lnTo>
                    <a:pt x="2635672" y="8297"/>
                  </a:lnTo>
                  <a:lnTo>
                    <a:pt x="2635672" y="0"/>
                  </a:lnTo>
                  <a:lnTo>
                    <a:pt x="0" y="0"/>
                  </a:lnTo>
                  <a:close/>
                </a:path>
              </a:pathLst>
            </a:custGeom>
            <a:solidFill>
              <a:srgbClr val="BEBEBE"/>
            </a:solidFill>
          </p:spPr>
          <p:txBody>
            <a:bodyPr wrap="square" lIns="0" tIns="0" rIns="0" bIns="0" rtlCol="0"/>
            <a:lstStyle/>
            <a:p>
              <a:endParaRPr/>
            </a:p>
          </p:txBody>
        </p:sp>
        <p:sp>
          <p:nvSpPr>
            <p:cNvPr id="52" name="object 52"/>
            <p:cNvSpPr/>
            <p:nvPr/>
          </p:nvSpPr>
          <p:spPr>
            <a:xfrm>
              <a:off x="7220297" y="4215767"/>
              <a:ext cx="2632075" cy="8890"/>
            </a:xfrm>
            <a:custGeom>
              <a:avLst/>
              <a:gdLst/>
              <a:ahLst/>
              <a:cxnLst/>
              <a:rect l="l" t="t" r="r" b="b"/>
              <a:pathLst>
                <a:path w="2632075" h="8889">
                  <a:moveTo>
                    <a:pt x="0" y="8296"/>
                  </a:moveTo>
                  <a:lnTo>
                    <a:pt x="2631514" y="8297"/>
                  </a:lnTo>
                  <a:lnTo>
                    <a:pt x="2631514" y="0"/>
                  </a:lnTo>
                  <a:lnTo>
                    <a:pt x="0" y="0"/>
                  </a:lnTo>
                  <a:lnTo>
                    <a:pt x="0" y="8296"/>
                  </a:lnTo>
                  <a:close/>
                </a:path>
              </a:pathLst>
            </a:custGeom>
            <a:solidFill>
              <a:srgbClr val="BEBEBE"/>
            </a:solidFill>
          </p:spPr>
          <p:txBody>
            <a:bodyPr wrap="square" lIns="0" tIns="0" rIns="0" bIns="0" rtlCol="0"/>
            <a:lstStyle/>
            <a:p>
              <a:endParaRPr/>
            </a:p>
          </p:txBody>
        </p:sp>
        <p:sp>
          <p:nvSpPr>
            <p:cNvPr id="53" name="object 53"/>
            <p:cNvSpPr/>
            <p:nvPr/>
          </p:nvSpPr>
          <p:spPr>
            <a:xfrm>
              <a:off x="7216139" y="4215762"/>
              <a:ext cx="2635885" cy="8890"/>
            </a:xfrm>
            <a:custGeom>
              <a:avLst/>
              <a:gdLst/>
              <a:ahLst/>
              <a:cxnLst/>
              <a:rect l="l" t="t" r="r" b="b"/>
              <a:pathLst>
                <a:path w="2635884" h="8889">
                  <a:moveTo>
                    <a:pt x="0" y="0"/>
                  </a:moveTo>
                  <a:lnTo>
                    <a:pt x="0" y="8296"/>
                  </a:lnTo>
                  <a:lnTo>
                    <a:pt x="2635672" y="8297"/>
                  </a:lnTo>
                  <a:lnTo>
                    <a:pt x="2635672" y="0"/>
                  </a:lnTo>
                  <a:lnTo>
                    <a:pt x="0" y="0"/>
                  </a:lnTo>
                  <a:close/>
                </a:path>
              </a:pathLst>
            </a:custGeom>
            <a:solidFill>
              <a:srgbClr val="BEBEBE"/>
            </a:solidFill>
          </p:spPr>
          <p:txBody>
            <a:bodyPr wrap="square" lIns="0" tIns="0" rIns="0" bIns="0" rtlCol="0"/>
            <a:lstStyle/>
            <a:p>
              <a:endParaRPr/>
            </a:p>
          </p:txBody>
        </p:sp>
        <p:sp>
          <p:nvSpPr>
            <p:cNvPr id="54" name="object 54"/>
            <p:cNvSpPr/>
            <p:nvPr/>
          </p:nvSpPr>
          <p:spPr>
            <a:xfrm>
              <a:off x="7220297" y="4498318"/>
              <a:ext cx="2632075" cy="8890"/>
            </a:xfrm>
            <a:custGeom>
              <a:avLst/>
              <a:gdLst/>
              <a:ahLst/>
              <a:cxnLst/>
              <a:rect l="l" t="t" r="r" b="b"/>
              <a:pathLst>
                <a:path w="2632075" h="8889">
                  <a:moveTo>
                    <a:pt x="0" y="8296"/>
                  </a:moveTo>
                  <a:lnTo>
                    <a:pt x="2631514" y="8297"/>
                  </a:lnTo>
                  <a:lnTo>
                    <a:pt x="2631514" y="0"/>
                  </a:lnTo>
                  <a:lnTo>
                    <a:pt x="0" y="0"/>
                  </a:lnTo>
                  <a:lnTo>
                    <a:pt x="0" y="8296"/>
                  </a:lnTo>
                  <a:close/>
                </a:path>
              </a:pathLst>
            </a:custGeom>
            <a:solidFill>
              <a:srgbClr val="BEBEBE"/>
            </a:solidFill>
          </p:spPr>
          <p:txBody>
            <a:bodyPr wrap="square" lIns="0" tIns="0" rIns="0" bIns="0" rtlCol="0"/>
            <a:lstStyle/>
            <a:p>
              <a:endParaRPr/>
            </a:p>
          </p:txBody>
        </p:sp>
        <p:sp>
          <p:nvSpPr>
            <p:cNvPr id="55" name="object 55"/>
            <p:cNvSpPr/>
            <p:nvPr/>
          </p:nvSpPr>
          <p:spPr>
            <a:xfrm>
              <a:off x="7216139" y="4498316"/>
              <a:ext cx="2635885" cy="8890"/>
            </a:xfrm>
            <a:custGeom>
              <a:avLst/>
              <a:gdLst/>
              <a:ahLst/>
              <a:cxnLst/>
              <a:rect l="l" t="t" r="r" b="b"/>
              <a:pathLst>
                <a:path w="2635884" h="8889">
                  <a:moveTo>
                    <a:pt x="0" y="0"/>
                  </a:moveTo>
                  <a:lnTo>
                    <a:pt x="0" y="8757"/>
                  </a:lnTo>
                  <a:lnTo>
                    <a:pt x="2635672" y="8757"/>
                  </a:lnTo>
                  <a:lnTo>
                    <a:pt x="2635672" y="0"/>
                  </a:lnTo>
                  <a:lnTo>
                    <a:pt x="0" y="0"/>
                  </a:lnTo>
                  <a:close/>
                </a:path>
              </a:pathLst>
            </a:custGeom>
            <a:solidFill>
              <a:srgbClr val="BEBEBE"/>
            </a:solidFill>
          </p:spPr>
          <p:txBody>
            <a:bodyPr wrap="square" lIns="0" tIns="0" rIns="0" bIns="0" rtlCol="0"/>
            <a:lstStyle/>
            <a:p>
              <a:endParaRPr/>
            </a:p>
          </p:txBody>
        </p:sp>
        <p:sp>
          <p:nvSpPr>
            <p:cNvPr id="56" name="object 56"/>
            <p:cNvSpPr/>
            <p:nvPr/>
          </p:nvSpPr>
          <p:spPr>
            <a:xfrm>
              <a:off x="7220297" y="4781334"/>
              <a:ext cx="2632075" cy="8890"/>
            </a:xfrm>
            <a:custGeom>
              <a:avLst/>
              <a:gdLst/>
              <a:ahLst/>
              <a:cxnLst/>
              <a:rect l="l" t="t" r="r" b="b"/>
              <a:pathLst>
                <a:path w="2632075" h="8889">
                  <a:moveTo>
                    <a:pt x="0" y="8296"/>
                  </a:moveTo>
                  <a:lnTo>
                    <a:pt x="2631514" y="8297"/>
                  </a:lnTo>
                  <a:lnTo>
                    <a:pt x="2631514" y="0"/>
                  </a:lnTo>
                  <a:lnTo>
                    <a:pt x="0" y="0"/>
                  </a:lnTo>
                  <a:lnTo>
                    <a:pt x="0" y="8296"/>
                  </a:lnTo>
                  <a:close/>
                </a:path>
              </a:pathLst>
            </a:custGeom>
            <a:solidFill>
              <a:srgbClr val="BEBEBE"/>
            </a:solidFill>
          </p:spPr>
          <p:txBody>
            <a:bodyPr wrap="square" lIns="0" tIns="0" rIns="0" bIns="0" rtlCol="0"/>
            <a:lstStyle/>
            <a:p>
              <a:endParaRPr/>
            </a:p>
          </p:txBody>
        </p:sp>
        <p:sp>
          <p:nvSpPr>
            <p:cNvPr id="57" name="object 57"/>
            <p:cNvSpPr/>
            <p:nvPr/>
          </p:nvSpPr>
          <p:spPr>
            <a:xfrm>
              <a:off x="7216139" y="4781328"/>
              <a:ext cx="2635885" cy="8890"/>
            </a:xfrm>
            <a:custGeom>
              <a:avLst/>
              <a:gdLst/>
              <a:ahLst/>
              <a:cxnLst/>
              <a:rect l="l" t="t" r="r" b="b"/>
              <a:pathLst>
                <a:path w="2635884" h="8889">
                  <a:moveTo>
                    <a:pt x="0" y="0"/>
                  </a:moveTo>
                  <a:lnTo>
                    <a:pt x="0" y="8296"/>
                  </a:lnTo>
                  <a:lnTo>
                    <a:pt x="2635672" y="8297"/>
                  </a:lnTo>
                  <a:lnTo>
                    <a:pt x="2635672" y="0"/>
                  </a:lnTo>
                  <a:lnTo>
                    <a:pt x="0" y="0"/>
                  </a:lnTo>
                  <a:close/>
                </a:path>
              </a:pathLst>
            </a:custGeom>
            <a:solidFill>
              <a:srgbClr val="BEBEBE"/>
            </a:solidFill>
          </p:spPr>
          <p:txBody>
            <a:bodyPr wrap="square" lIns="0" tIns="0" rIns="0" bIns="0" rtlCol="0"/>
            <a:lstStyle/>
            <a:p>
              <a:endParaRPr/>
            </a:p>
          </p:txBody>
        </p:sp>
        <p:sp>
          <p:nvSpPr>
            <p:cNvPr id="58" name="object 58"/>
            <p:cNvSpPr/>
            <p:nvPr/>
          </p:nvSpPr>
          <p:spPr>
            <a:xfrm>
              <a:off x="7220298" y="5064352"/>
              <a:ext cx="2632075" cy="8890"/>
            </a:xfrm>
            <a:custGeom>
              <a:avLst/>
              <a:gdLst/>
              <a:ahLst/>
              <a:cxnLst/>
              <a:rect l="l" t="t" r="r" b="b"/>
              <a:pathLst>
                <a:path w="2632075" h="8889">
                  <a:moveTo>
                    <a:pt x="0" y="8296"/>
                  </a:moveTo>
                  <a:lnTo>
                    <a:pt x="2631514" y="8297"/>
                  </a:lnTo>
                  <a:lnTo>
                    <a:pt x="2631514" y="0"/>
                  </a:lnTo>
                  <a:lnTo>
                    <a:pt x="0" y="0"/>
                  </a:lnTo>
                  <a:lnTo>
                    <a:pt x="0" y="8296"/>
                  </a:lnTo>
                  <a:close/>
                </a:path>
              </a:pathLst>
            </a:custGeom>
            <a:solidFill>
              <a:srgbClr val="BEBEBE"/>
            </a:solidFill>
          </p:spPr>
          <p:txBody>
            <a:bodyPr wrap="square" lIns="0" tIns="0" rIns="0" bIns="0" rtlCol="0"/>
            <a:lstStyle/>
            <a:p>
              <a:endParaRPr/>
            </a:p>
          </p:txBody>
        </p:sp>
        <p:sp>
          <p:nvSpPr>
            <p:cNvPr id="59" name="object 59"/>
            <p:cNvSpPr/>
            <p:nvPr/>
          </p:nvSpPr>
          <p:spPr>
            <a:xfrm>
              <a:off x="7216140" y="5064352"/>
              <a:ext cx="2635885" cy="8890"/>
            </a:xfrm>
            <a:custGeom>
              <a:avLst/>
              <a:gdLst/>
              <a:ahLst/>
              <a:cxnLst/>
              <a:rect l="l" t="t" r="r" b="b"/>
              <a:pathLst>
                <a:path w="2635884" h="8889">
                  <a:moveTo>
                    <a:pt x="0" y="0"/>
                  </a:moveTo>
                  <a:lnTo>
                    <a:pt x="0" y="8296"/>
                  </a:lnTo>
                  <a:lnTo>
                    <a:pt x="2635672" y="8297"/>
                  </a:lnTo>
                  <a:lnTo>
                    <a:pt x="2635672" y="0"/>
                  </a:lnTo>
                  <a:lnTo>
                    <a:pt x="0" y="0"/>
                  </a:lnTo>
                  <a:close/>
                </a:path>
              </a:pathLst>
            </a:custGeom>
            <a:solidFill>
              <a:srgbClr val="BEBEBE"/>
            </a:solidFill>
          </p:spPr>
          <p:txBody>
            <a:bodyPr wrap="square" lIns="0" tIns="0" rIns="0" bIns="0" rtlCol="0"/>
            <a:lstStyle/>
            <a:p>
              <a:endParaRPr/>
            </a:p>
          </p:txBody>
        </p:sp>
        <p:sp>
          <p:nvSpPr>
            <p:cNvPr id="60" name="object 60"/>
            <p:cNvSpPr/>
            <p:nvPr/>
          </p:nvSpPr>
          <p:spPr>
            <a:xfrm>
              <a:off x="6399275" y="2071116"/>
              <a:ext cx="1692910" cy="3674110"/>
            </a:xfrm>
            <a:custGeom>
              <a:avLst/>
              <a:gdLst/>
              <a:ahLst/>
              <a:cxnLst/>
              <a:rect l="l" t="t" r="r" b="b"/>
              <a:pathLst>
                <a:path w="1692909" h="3674110">
                  <a:moveTo>
                    <a:pt x="3048" y="0"/>
                  </a:moveTo>
                  <a:lnTo>
                    <a:pt x="1692402" y="1031494"/>
                  </a:lnTo>
                </a:path>
                <a:path w="1692909" h="3674110">
                  <a:moveTo>
                    <a:pt x="0" y="3673754"/>
                  </a:moveTo>
                  <a:lnTo>
                    <a:pt x="1388618" y="2150364"/>
                  </a:lnTo>
                </a:path>
                <a:path w="1692909" h="3674110">
                  <a:moveTo>
                    <a:pt x="1524" y="1653540"/>
                  </a:moveTo>
                  <a:lnTo>
                    <a:pt x="1674114" y="2176907"/>
                  </a:lnTo>
                </a:path>
              </a:pathLst>
            </a:custGeom>
            <a:ln w="12192">
              <a:solidFill>
                <a:srgbClr val="79C3FF"/>
              </a:solidFill>
            </a:ln>
          </p:spPr>
          <p:txBody>
            <a:bodyPr wrap="square" lIns="0" tIns="0" rIns="0" bIns="0" rtlCol="0"/>
            <a:lstStyle/>
            <a:p>
              <a:endParaRPr/>
            </a:p>
          </p:txBody>
        </p:sp>
        <p:sp>
          <p:nvSpPr>
            <p:cNvPr id="61" name="object 61"/>
            <p:cNvSpPr/>
            <p:nvPr/>
          </p:nvSpPr>
          <p:spPr>
            <a:xfrm>
              <a:off x="7502651" y="3089148"/>
              <a:ext cx="571500" cy="571500"/>
            </a:xfrm>
            <a:custGeom>
              <a:avLst/>
              <a:gdLst/>
              <a:ahLst/>
              <a:cxnLst/>
              <a:rect l="l" t="t" r="r" b="b"/>
              <a:pathLst>
                <a:path w="571500" h="571500">
                  <a:moveTo>
                    <a:pt x="0" y="571500"/>
                  </a:moveTo>
                  <a:lnTo>
                    <a:pt x="571500" y="571500"/>
                  </a:lnTo>
                  <a:lnTo>
                    <a:pt x="571500" y="0"/>
                  </a:lnTo>
                  <a:lnTo>
                    <a:pt x="0" y="0"/>
                  </a:lnTo>
                  <a:lnTo>
                    <a:pt x="0" y="571500"/>
                  </a:lnTo>
                  <a:close/>
                </a:path>
              </a:pathLst>
            </a:custGeom>
            <a:ln w="57912">
              <a:solidFill>
                <a:srgbClr val="FDCFAA"/>
              </a:solidFill>
            </a:ln>
          </p:spPr>
          <p:txBody>
            <a:bodyPr wrap="square" lIns="0" tIns="0" rIns="0" bIns="0" rtlCol="0"/>
            <a:lstStyle/>
            <a:p>
              <a:endParaRPr/>
            </a:p>
          </p:txBody>
        </p:sp>
        <p:sp>
          <p:nvSpPr>
            <p:cNvPr id="62" name="object 62"/>
            <p:cNvSpPr/>
            <p:nvPr/>
          </p:nvSpPr>
          <p:spPr>
            <a:xfrm>
              <a:off x="7787639" y="4232148"/>
              <a:ext cx="571500" cy="571500"/>
            </a:xfrm>
            <a:custGeom>
              <a:avLst/>
              <a:gdLst/>
              <a:ahLst/>
              <a:cxnLst/>
              <a:rect l="l" t="t" r="r" b="b"/>
              <a:pathLst>
                <a:path w="571500" h="571500">
                  <a:moveTo>
                    <a:pt x="0" y="571500"/>
                  </a:moveTo>
                  <a:lnTo>
                    <a:pt x="571500" y="571500"/>
                  </a:lnTo>
                  <a:lnTo>
                    <a:pt x="571500" y="0"/>
                  </a:lnTo>
                  <a:lnTo>
                    <a:pt x="0" y="0"/>
                  </a:lnTo>
                  <a:lnTo>
                    <a:pt x="0" y="571500"/>
                  </a:lnTo>
                  <a:close/>
                </a:path>
              </a:pathLst>
            </a:custGeom>
            <a:ln w="57912">
              <a:solidFill>
                <a:srgbClr val="FFFFFF"/>
              </a:solidFill>
            </a:ln>
          </p:spPr>
          <p:txBody>
            <a:bodyPr wrap="square" lIns="0" tIns="0" rIns="0" bIns="0" rtlCol="0"/>
            <a:lstStyle/>
            <a:p>
              <a:endParaRPr/>
            </a:p>
          </p:txBody>
        </p:sp>
        <p:sp>
          <p:nvSpPr>
            <p:cNvPr id="63" name="object 63"/>
            <p:cNvSpPr/>
            <p:nvPr/>
          </p:nvSpPr>
          <p:spPr>
            <a:xfrm>
              <a:off x="8074151" y="3374136"/>
              <a:ext cx="914400" cy="858519"/>
            </a:xfrm>
            <a:custGeom>
              <a:avLst/>
              <a:gdLst/>
              <a:ahLst/>
              <a:cxnLst/>
              <a:rect l="l" t="t" r="r" b="b"/>
              <a:pathLst>
                <a:path w="914400" h="858520">
                  <a:moveTo>
                    <a:pt x="0" y="858012"/>
                  </a:moveTo>
                  <a:lnTo>
                    <a:pt x="914400" y="858012"/>
                  </a:lnTo>
                  <a:lnTo>
                    <a:pt x="914400" y="0"/>
                  </a:lnTo>
                  <a:lnTo>
                    <a:pt x="0" y="0"/>
                  </a:lnTo>
                  <a:lnTo>
                    <a:pt x="0" y="858012"/>
                  </a:lnTo>
                  <a:close/>
                </a:path>
              </a:pathLst>
            </a:custGeom>
            <a:ln w="57912">
              <a:solidFill>
                <a:srgbClr val="D2BC94"/>
              </a:solidFill>
            </a:ln>
          </p:spPr>
          <p:txBody>
            <a:bodyPr wrap="square" lIns="0" tIns="0" rIns="0" bIns="0" rtlCol="0"/>
            <a:lstStyle/>
            <a:p>
              <a:endParaRPr/>
            </a:p>
          </p:txBody>
        </p:sp>
        <p:sp>
          <p:nvSpPr>
            <p:cNvPr id="64" name="object 64"/>
            <p:cNvSpPr/>
            <p:nvPr/>
          </p:nvSpPr>
          <p:spPr>
            <a:xfrm>
              <a:off x="6399275" y="2071116"/>
              <a:ext cx="1960245" cy="3674110"/>
            </a:xfrm>
            <a:custGeom>
              <a:avLst/>
              <a:gdLst/>
              <a:ahLst/>
              <a:cxnLst/>
              <a:rect l="l" t="t" r="r" b="b"/>
              <a:pathLst>
                <a:path w="1960245" h="3674110">
                  <a:moveTo>
                    <a:pt x="3048" y="0"/>
                  </a:moveTo>
                  <a:lnTo>
                    <a:pt x="1085469" y="1612392"/>
                  </a:lnTo>
                </a:path>
                <a:path w="1960245" h="3674110">
                  <a:moveTo>
                    <a:pt x="1524" y="1653794"/>
                  </a:moveTo>
                  <a:lnTo>
                    <a:pt x="1674114" y="1313688"/>
                  </a:lnTo>
                </a:path>
                <a:path w="1960245" h="3674110">
                  <a:moveTo>
                    <a:pt x="0" y="3673513"/>
                  </a:moveTo>
                  <a:lnTo>
                    <a:pt x="1960118" y="2727960"/>
                  </a:lnTo>
                </a:path>
              </a:pathLst>
            </a:custGeom>
            <a:ln w="12192">
              <a:solidFill>
                <a:srgbClr val="79C3FF"/>
              </a:solidFill>
            </a:ln>
          </p:spPr>
          <p:txBody>
            <a:bodyPr wrap="square" lIns="0" tIns="0" rIns="0" bIns="0" rtlCol="0"/>
            <a:lstStyle/>
            <a:p>
              <a:endParaRPr/>
            </a:p>
          </p:txBody>
        </p:sp>
      </p:grpSp>
      <p:grpSp>
        <p:nvGrpSpPr>
          <p:cNvPr id="65" name="object 65"/>
          <p:cNvGrpSpPr/>
          <p:nvPr/>
        </p:nvGrpSpPr>
        <p:grpSpPr>
          <a:xfrm>
            <a:off x="2301239" y="2065020"/>
            <a:ext cx="3426460" cy="3685540"/>
            <a:chOff x="2301239" y="2065020"/>
            <a:chExt cx="3426460" cy="3685540"/>
          </a:xfrm>
        </p:grpSpPr>
        <p:sp>
          <p:nvSpPr>
            <p:cNvPr id="66" name="object 66"/>
            <p:cNvSpPr/>
            <p:nvPr/>
          </p:nvSpPr>
          <p:spPr>
            <a:xfrm>
              <a:off x="2309507" y="2525877"/>
              <a:ext cx="2613660" cy="563245"/>
            </a:xfrm>
            <a:custGeom>
              <a:avLst/>
              <a:gdLst/>
              <a:ahLst/>
              <a:cxnLst/>
              <a:rect l="l" t="t" r="r" b="b"/>
              <a:pathLst>
                <a:path w="2613660" h="563244">
                  <a:moveTo>
                    <a:pt x="2613660" y="0"/>
                  </a:moveTo>
                  <a:lnTo>
                    <a:pt x="0" y="0"/>
                  </a:lnTo>
                  <a:lnTo>
                    <a:pt x="0" y="273253"/>
                  </a:lnTo>
                  <a:lnTo>
                    <a:pt x="0" y="281482"/>
                  </a:lnTo>
                  <a:lnTo>
                    <a:pt x="0" y="563003"/>
                  </a:lnTo>
                  <a:lnTo>
                    <a:pt x="282206" y="563003"/>
                  </a:lnTo>
                  <a:lnTo>
                    <a:pt x="282206" y="281482"/>
                  </a:lnTo>
                  <a:lnTo>
                    <a:pt x="2024545" y="281482"/>
                  </a:lnTo>
                  <a:lnTo>
                    <a:pt x="2024545" y="273253"/>
                  </a:lnTo>
                  <a:lnTo>
                    <a:pt x="2613660" y="273253"/>
                  </a:lnTo>
                  <a:lnTo>
                    <a:pt x="2613660" y="0"/>
                  </a:lnTo>
                  <a:close/>
                </a:path>
              </a:pathLst>
            </a:custGeom>
            <a:solidFill>
              <a:srgbClr val="000000"/>
            </a:solidFill>
          </p:spPr>
          <p:txBody>
            <a:bodyPr wrap="square" lIns="0" tIns="0" rIns="0" bIns="0" rtlCol="0"/>
            <a:lstStyle/>
            <a:p>
              <a:endParaRPr/>
            </a:p>
          </p:txBody>
        </p:sp>
        <p:sp>
          <p:nvSpPr>
            <p:cNvPr id="67" name="object 67"/>
            <p:cNvSpPr/>
            <p:nvPr/>
          </p:nvSpPr>
          <p:spPr>
            <a:xfrm>
              <a:off x="2591715" y="2799118"/>
              <a:ext cx="290830" cy="281940"/>
            </a:xfrm>
            <a:custGeom>
              <a:avLst/>
              <a:gdLst/>
              <a:ahLst/>
              <a:cxnLst/>
              <a:rect l="l" t="t" r="r" b="b"/>
              <a:pathLst>
                <a:path w="290830" h="281939">
                  <a:moveTo>
                    <a:pt x="0" y="281535"/>
                  </a:moveTo>
                  <a:lnTo>
                    <a:pt x="290456" y="281535"/>
                  </a:lnTo>
                  <a:lnTo>
                    <a:pt x="290456" y="0"/>
                  </a:lnTo>
                  <a:lnTo>
                    <a:pt x="0" y="0"/>
                  </a:lnTo>
                  <a:lnTo>
                    <a:pt x="0" y="281535"/>
                  </a:lnTo>
                  <a:close/>
                </a:path>
              </a:pathLst>
            </a:custGeom>
            <a:solidFill>
              <a:srgbClr val="FFFFFF"/>
            </a:solidFill>
          </p:spPr>
          <p:txBody>
            <a:bodyPr wrap="square" lIns="0" tIns="0" rIns="0" bIns="0" rtlCol="0"/>
            <a:lstStyle/>
            <a:p>
              <a:endParaRPr/>
            </a:p>
          </p:txBody>
        </p:sp>
        <p:sp>
          <p:nvSpPr>
            <p:cNvPr id="68" name="object 68"/>
            <p:cNvSpPr/>
            <p:nvPr/>
          </p:nvSpPr>
          <p:spPr>
            <a:xfrm>
              <a:off x="2882163" y="2799130"/>
              <a:ext cx="1461135" cy="290195"/>
            </a:xfrm>
            <a:custGeom>
              <a:avLst/>
              <a:gdLst/>
              <a:ahLst/>
              <a:cxnLst/>
              <a:rect l="l" t="t" r="r" b="b"/>
              <a:pathLst>
                <a:path w="1461135" h="290194">
                  <a:moveTo>
                    <a:pt x="1460614" y="0"/>
                  </a:moveTo>
                  <a:lnTo>
                    <a:pt x="0" y="0"/>
                  </a:lnTo>
                  <a:lnTo>
                    <a:pt x="0" y="281533"/>
                  </a:lnTo>
                  <a:lnTo>
                    <a:pt x="0" y="289750"/>
                  </a:lnTo>
                  <a:lnTo>
                    <a:pt x="1161884" y="289750"/>
                  </a:lnTo>
                  <a:lnTo>
                    <a:pt x="1161884" y="281533"/>
                  </a:lnTo>
                  <a:lnTo>
                    <a:pt x="1460614" y="281533"/>
                  </a:lnTo>
                  <a:lnTo>
                    <a:pt x="1460614" y="0"/>
                  </a:lnTo>
                  <a:close/>
                </a:path>
              </a:pathLst>
            </a:custGeom>
            <a:solidFill>
              <a:srgbClr val="000000"/>
            </a:solidFill>
          </p:spPr>
          <p:txBody>
            <a:bodyPr wrap="square" lIns="0" tIns="0" rIns="0" bIns="0" rtlCol="0"/>
            <a:lstStyle/>
            <a:p>
              <a:endParaRPr/>
            </a:p>
          </p:txBody>
        </p:sp>
        <p:sp>
          <p:nvSpPr>
            <p:cNvPr id="69" name="object 69"/>
            <p:cNvSpPr/>
            <p:nvPr/>
          </p:nvSpPr>
          <p:spPr>
            <a:xfrm>
              <a:off x="4334065" y="2799118"/>
              <a:ext cx="290830" cy="281940"/>
            </a:xfrm>
            <a:custGeom>
              <a:avLst/>
              <a:gdLst/>
              <a:ahLst/>
              <a:cxnLst/>
              <a:rect l="l" t="t" r="r" b="b"/>
              <a:pathLst>
                <a:path w="290829" h="281939">
                  <a:moveTo>
                    <a:pt x="0" y="281535"/>
                  </a:moveTo>
                  <a:lnTo>
                    <a:pt x="290513" y="281535"/>
                  </a:lnTo>
                  <a:lnTo>
                    <a:pt x="290513" y="0"/>
                  </a:lnTo>
                  <a:lnTo>
                    <a:pt x="0" y="0"/>
                  </a:lnTo>
                  <a:lnTo>
                    <a:pt x="0" y="281535"/>
                  </a:lnTo>
                  <a:close/>
                </a:path>
              </a:pathLst>
            </a:custGeom>
            <a:solidFill>
              <a:srgbClr val="FFFFFF"/>
            </a:solidFill>
          </p:spPr>
          <p:txBody>
            <a:bodyPr wrap="square" lIns="0" tIns="0" rIns="0" bIns="0" rtlCol="0"/>
            <a:lstStyle/>
            <a:p>
              <a:endParaRPr/>
            </a:p>
          </p:txBody>
        </p:sp>
        <p:sp>
          <p:nvSpPr>
            <p:cNvPr id="70" name="object 70"/>
            <p:cNvSpPr/>
            <p:nvPr/>
          </p:nvSpPr>
          <p:spPr>
            <a:xfrm>
              <a:off x="2309507" y="2799130"/>
              <a:ext cx="2613660" cy="571500"/>
            </a:xfrm>
            <a:custGeom>
              <a:avLst/>
              <a:gdLst/>
              <a:ahLst/>
              <a:cxnLst/>
              <a:rect l="l" t="t" r="r" b="b"/>
              <a:pathLst>
                <a:path w="2613660" h="571500">
                  <a:moveTo>
                    <a:pt x="572655" y="281533"/>
                  </a:moveTo>
                  <a:lnTo>
                    <a:pt x="0" y="281533"/>
                  </a:lnTo>
                  <a:lnTo>
                    <a:pt x="0" y="571284"/>
                  </a:lnTo>
                  <a:lnTo>
                    <a:pt x="572655" y="571284"/>
                  </a:lnTo>
                  <a:lnTo>
                    <a:pt x="572655" y="281533"/>
                  </a:lnTo>
                  <a:close/>
                </a:path>
                <a:path w="2613660" h="571500">
                  <a:moveTo>
                    <a:pt x="2613660" y="0"/>
                  </a:moveTo>
                  <a:lnTo>
                    <a:pt x="2315070" y="0"/>
                  </a:lnTo>
                  <a:lnTo>
                    <a:pt x="2315070" y="289750"/>
                  </a:lnTo>
                  <a:lnTo>
                    <a:pt x="2613660" y="289750"/>
                  </a:lnTo>
                  <a:lnTo>
                    <a:pt x="2613660" y="0"/>
                  </a:lnTo>
                  <a:close/>
                </a:path>
              </a:pathLst>
            </a:custGeom>
            <a:solidFill>
              <a:srgbClr val="000000"/>
            </a:solidFill>
          </p:spPr>
          <p:txBody>
            <a:bodyPr wrap="square" lIns="0" tIns="0" rIns="0" bIns="0" rtlCol="0"/>
            <a:lstStyle/>
            <a:p>
              <a:endParaRPr/>
            </a:p>
          </p:txBody>
        </p:sp>
        <p:sp>
          <p:nvSpPr>
            <p:cNvPr id="71" name="object 71"/>
            <p:cNvSpPr/>
            <p:nvPr/>
          </p:nvSpPr>
          <p:spPr>
            <a:xfrm>
              <a:off x="2882171" y="3080653"/>
              <a:ext cx="290830" cy="281940"/>
            </a:xfrm>
            <a:custGeom>
              <a:avLst/>
              <a:gdLst/>
              <a:ahLst/>
              <a:cxnLst/>
              <a:rect l="l" t="t" r="r" b="b"/>
              <a:pathLst>
                <a:path w="290830" h="281939">
                  <a:moveTo>
                    <a:pt x="0" y="281496"/>
                  </a:moveTo>
                  <a:lnTo>
                    <a:pt x="290475" y="281496"/>
                  </a:lnTo>
                  <a:lnTo>
                    <a:pt x="290475" y="0"/>
                  </a:lnTo>
                  <a:lnTo>
                    <a:pt x="0" y="0"/>
                  </a:lnTo>
                  <a:lnTo>
                    <a:pt x="0" y="281496"/>
                  </a:lnTo>
                  <a:close/>
                </a:path>
              </a:pathLst>
            </a:custGeom>
            <a:solidFill>
              <a:srgbClr val="FFFFFF"/>
            </a:solidFill>
          </p:spPr>
          <p:txBody>
            <a:bodyPr wrap="square" lIns="0" tIns="0" rIns="0" bIns="0" rtlCol="0"/>
            <a:lstStyle/>
            <a:p>
              <a:endParaRPr/>
            </a:p>
          </p:txBody>
        </p:sp>
        <p:sp>
          <p:nvSpPr>
            <p:cNvPr id="72" name="object 72"/>
            <p:cNvSpPr/>
            <p:nvPr/>
          </p:nvSpPr>
          <p:spPr>
            <a:xfrm>
              <a:off x="3172638" y="3080664"/>
              <a:ext cx="880110" cy="290195"/>
            </a:xfrm>
            <a:custGeom>
              <a:avLst/>
              <a:gdLst/>
              <a:ahLst/>
              <a:cxnLst/>
              <a:rect l="l" t="t" r="r" b="b"/>
              <a:pathLst>
                <a:path w="880110" h="290195">
                  <a:moveTo>
                    <a:pt x="879665" y="0"/>
                  </a:moveTo>
                  <a:lnTo>
                    <a:pt x="0" y="0"/>
                  </a:lnTo>
                  <a:lnTo>
                    <a:pt x="0" y="281495"/>
                  </a:lnTo>
                  <a:lnTo>
                    <a:pt x="0" y="289750"/>
                  </a:lnTo>
                  <a:lnTo>
                    <a:pt x="580936" y="289750"/>
                  </a:lnTo>
                  <a:lnTo>
                    <a:pt x="580936" y="281495"/>
                  </a:lnTo>
                  <a:lnTo>
                    <a:pt x="879665" y="281495"/>
                  </a:lnTo>
                  <a:lnTo>
                    <a:pt x="879665" y="0"/>
                  </a:lnTo>
                  <a:close/>
                </a:path>
              </a:pathLst>
            </a:custGeom>
            <a:solidFill>
              <a:srgbClr val="000000"/>
            </a:solidFill>
          </p:spPr>
          <p:txBody>
            <a:bodyPr wrap="square" lIns="0" tIns="0" rIns="0" bIns="0" rtlCol="0"/>
            <a:lstStyle/>
            <a:p>
              <a:endParaRPr/>
            </a:p>
          </p:txBody>
        </p:sp>
        <p:sp>
          <p:nvSpPr>
            <p:cNvPr id="73" name="object 73"/>
            <p:cNvSpPr/>
            <p:nvPr/>
          </p:nvSpPr>
          <p:spPr>
            <a:xfrm>
              <a:off x="4044053" y="3080653"/>
              <a:ext cx="290195" cy="281940"/>
            </a:xfrm>
            <a:custGeom>
              <a:avLst/>
              <a:gdLst/>
              <a:ahLst/>
              <a:cxnLst/>
              <a:rect l="l" t="t" r="r" b="b"/>
              <a:pathLst>
                <a:path w="290195" h="281939">
                  <a:moveTo>
                    <a:pt x="0" y="281496"/>
                  </a:moveTo>
                  <a:lnTo>
                    <a:pt x="290012" y="281496"/>
                  </a:lnTo>
                  <a:lnTo>
                    <a:pt x="290012" y="0"/>
                  </a:lnTo>
                  <a:lnTo>
                    <a:pt x="0" y="0"/>
                  </a:lnTo>
                  <a:lnTo>
                    <a:pt x="0" y="281496"/>
                  </a:lnTo>
                  <a:close/>
                </a:path>
              </a:pathLst>
            </a:custGeom>
            <a:solidFill>
              <a:srgbClr val="FFFFFF"/>
            </a:solidFill>
          </p:spPr>
          <p:txBody>
            <a:bodyPr wrap="square" lIns="0" tIns="0" rIns="0" bIns="0" rtlCol="0"/>
            <a:lstStyle/>
            <a:p>
              <a:endParaRPr/>
            </a:p>
          </p:txBody>
        </p:sp>
        <p:sp>
          <p:nvSpPr>
            <p:cNvPr id="74" name="object 74"/>
            <p:cNvSpPr/>
            <p:nvPr/>
          </p:nvSpPr>
          <p:spPr>
            <a:xfrm>
              <a:off x="2309507" y="3080664"/>
              <a:ext cx="2613660" cy="571500"/>
            </a:xfrm>
            <a:custGeom>
              <a:avLst/>
              <a:gdLst/>
              <a:ahLst/>
              <a:cxnLst/>
              <a:rect l="l" t="t" r="r" b="b"/>
              <a:pathLst>
                <a:path w="2613660" h="571500">
                  <a:moveTo>
                    <a:pt x="871397" y="281495"/>
                  </a:moveTo>
                  <a:lnTo>
                    <a:pt x="0" y="281495"/>
                  </a:lnTo>
                  <a:lnTo>
                    <a:pt x="0" y="571246"/>
                  </a:lnTo>
                  <a:lnTo>
                    <a:pt x="871397" y="571246"/>
                  </a:lnTo>
                  <a:lnTo>
                    <a:pt x="871397" y="281495"/>
                  </a:lnTo>
                  <a:close/>
                </a:path>
                <a:path w="2613660" h="571500">
                  <a:moveTo>
                    <a:pt x="2613660" y="0"/>
                  </a:moveTo>
                  <a:lnTo>
                    <a:pt x="2024545" y="0"/>
                  </a:lnTo>
                  <a:lnTo>
                    <a:pt x="2024545" y="289750"/>
                  </a:lnTo>
                  <a:lnTo>
                    <a:pt x="2613660" y="289750"/>
                  </a:lnTo>
                  <a:lnTo>
                    <a:pt x="2613660" y="0"/>
                  </a:lnTo>
                  <a:close/>
                </a:path>
              </a:pathLst>
            </a:custGeom>
            <a:solidFill>
              <a:srgbClr val="000000"/>
            </a:solidFill>
          </p:spPr>
          <p:txBody>
            <a:bodyPr wrap="square" lIns="0" tIns="0" rIns="0" bIns="0" rtlCol="0"/>
            <a:lstStyle/>
            <a:p>
              <a:endParaRPr/>
            </a:p>
          </p:txBody>
        </p:sp>
        <p:sp>
          <p:nvSpPr>
            <p:cNvPr id="75" name="object 75"/>
            <p:cNvSpPr/>
            <p:nvPr/>
          </p:nvSpPr>
          <p:spPr>
            <a:xfrm>
              <a:off x="3172646" y="3362150"/>
              <a:ext cx="290830" cy="281940"/>
            </a:xfrm>
            <a:custGeom>
              <a:avLst/>
              <a:gdLst/>
              <a:ahLst/>
              <a:cxnLst/>
              <a:rect l="l" t="t" r="r" b="b"/>
              <a:pathLst>
                <a:path w="290829" h="281939">
                  <a:moveTo>
                    <a:pt x="0" y="281496"/>
                  </a:moveTo>
                  <a:lnTo>
                    <a:pt x="290456" y="281496"/>
                  </a:lnTo>
                  <a:lnTo>
                    <a:pt x="290456" y="0"/>
                  </a:lnTo>
                  <a:lnTo>
                    <a:pt x="0" y="0"/>
                  </a:lnTo>
                  <a:lnTo>
                    <a:pt x="0" y="281496"/>
                  </a:lnTo>
                  <a:close/>
                </a:path>
              </a:pathLst>
            </a:custGeom>
            <a:solidFill>
              <a:srgbClr val="FFFFFF"/>
            </a:solidFill>
          </p:spPr>
          <p:txBody>
            <a:bodyPr wrap="square" lIns="0" tIns="0" rIns="0" bIns="0" rtlCol="0"/>
            <a:lstStyle/>
            <a:p>
              <a:endParaRPr/>
            </a:p>
          </p:txBody>
        </p:sp>
        <p:sp>
          <p:nvSpPr>
            <p:cNvPr id="76" name="object 76"/>
            <p:cNvSpPr/>
            <p:nvPr/>
          </p:nvSpPr>
          <p:spPr>
            <a:xfrm>
              <a:off x="3463102" y="3362150"/>
              <a:ext cx="290830" cy="281940"/>
            </a:xfrm>
            <a:custGeom>
              <a:avLst/>
              <a:gdLst/>
              <a:ahLst/>
              <a:cxnLst/>
              <a:rect l="l" t="t" r="r" b="b"/>
              <a:pathLst>
                <a:path w="290829" h="281939">
                  <a:moveTo>
                    <a:pt x="0" y="281496"/>
                  </a:moveTo>
                  <a:lnTo>
                    <a:pt x="290475" y="281496"/>
                  </a:lnTo>
                  <a:lnTo>
                    <a:pt x="290475" y="0"/>
                  </a:lnTo>
                  <a:lnTo>
                    <a:pt x="0" y="0"/>
                  </a:lnTo>
                  <a:lnTo>
                    <a:pt x="0" y="281496"/>
                  </a:lnTo>
                  <a:close/>
                </a:path>
              </a:pathLst>
            </a:custGeom>
            <a:solidFill>
              <a:srgbClr val="000000"/>
            </a:solidFill>
          </p:spPr>
          <p:txBody>
            <a:bodyPr wrap="square" lIns="0" tIns="0" rIns="0" bIns="0" rtlCol="0"/>
            <a:lstStyle/>
            <a:p>
              <a:endParaRPr/>
            </a:p>
          </p:txBody>
        </p:sp>
        <p:sp>
          <p:nvSpPr>
            <p:cNvPr id="77" name="object 77"/>
            <p:cNvSpPr/>
            <p:nvPr/>
          </p:nvSpPr>
          <p:spPr>
            <a:xfrm>
              <a:off x="3753577" y="3362150"/>
              <a:ext cx="290830" cy="281940"/>
            </a:xfrm>
            <a:custGeom>
              <a:avLst/>
              <a:gdLst/>
              <a:ahLst/>
              <a:cxnLst/>
              <a:rect l="l" t="t" r="r" b="b"/>
              <a:pathLst>
                <a:path w="290829" h="281939">
                  <a:moveTo>
                    <a:pt x="0" y="281496"/>
                  </a:moveTo>
                  <a:lnTo>
                    <a:pt x="290475" y="281496"/>
                  </a:lnTo>
                  <a:lnTo>
                    <a:pt x="290475" y="0"/>
                  </a:lnTo>
                  <a:lnTo>
                    <a:pt x="0" y="0"/>
                  </a:lnTo>
                  <a:lnTo>
                    <a:pt x="0" y="281496"/>
                  </a:lnTo>
                  <a:close/>
                </a:path>
              </a:pathLst>
            </a:custGeom>
            <a:solidFill>
              <a:srgbClr val="FFFFFF"/>
            </a:solidFill>
          </p:spPr>
          <p:txBody>
            <a:bodyPr wrap="square" lIns="0" tIns="0" rIns="0" bIns="0" rtlCol="0"/>
            <a:lstStyle/>
            <a:p>
              <a:endParaRPr/>
            </a:p>
          </p:txBody>
        </p:sp>
        <p:sp>
          <p:nvSpPr>
            <p:cNvPr id="78" name="object 78"/>
            <p:cNvSpPr/>
            <p:nvPr/>
          </p:nvSpPr>
          <p:spPr>
            <a:xfrm>
              <a:off x="2309507" y="3362159"/>
              <a:ext cx="2613660" cy="571500"/>
            </a:xfrm>
            <a:custGeom>
              <a:avLst/>
              <a:gdLst/>
              <a:ahLst/>
              <a:cxnLst/>
              <a:rect l="l" t="t" r="r" b="b"/>
              <a:pathLst>
                <a:path w="2613660" h="571500">
                  <a:moveTo>
                    <a:pt x="1161872" y="281495"/>
                  </a:moveTo>
                  <a:lnTo>
                    <a:pt x="0" y="281495"/>
                  </a:lnTo>
                  <a:lnTo>
                    <a:pt x="0" y="562991"/>
                  </a:lnTo>
                  <a:lnTo>
                    <a:pt x="0" y="571246"/>
                  </a:lnTo>
                  <a:lnTo>
                    <a:pt x="1161872" y="571246"/>
                  </a:lnTo>
                  <a:lnTo>
                    <a:pt x="1161872" y="562991"/>
                  </a:lnTo>
                  <a:lnTo>
                    <a:pt x="1161872" y="281495"/>
                  </a:lnTo>
                  <a:close/>
                </a:path>
                <a:path w="2613660" h="571500">
                  <a:moveTo>
                    <a:pt x="2613660" y="0"/>
                  </a:moveTo>
                  <a:lnTo>
                    <a:pt x="1734540" y="0"/>
                  </a:lnTo>
                  <a:lnTo>
                    <a:pt x="1734540" y="289750"/>
                  </a:lnTo>
                  <a:lnTo>
                    <a:pt x="2613660" y="289750"/>
                  </a:lnTo>
                  <a:lnTo>
                    <a:pt x="2613660" y="0"/>
                  </a:lnTo>
                  <a:close/>
                </a:path>
              </a:pathLst>
            </a:custGeom>
            <a:solidFill>
              <a:srgbClr val="000000"/>
            </a:solidFill>
          </p:spPr>
          <p:txBody>
            <a:bodyPr wrap="square" lIns="0" tIns="0" rIns="0" bIns="0" rtlCol="0"/>
            <a:lstStyle/>
            <a:p>
              <a:endParaRPr/>
            </a:p>
          </p:txBody>
        </p:sp>
        <p:sp>
          <p:nvSpPr>
            <p:cNvPr id="79" name="object 79"/>
            <p:cNvSpPr/>
            <p:nvPr/>
          </p:nvSpPr>
          <p:spPr>
            <a:xfrm>
              <a:off x="3463102" y="3643647"/>
              <a:ext cx="290830" cy="281940"/>
            </a:xfrm>
            <a:custGeom>
              <a:avLst/>
              <a:gdLst/>
              <a:ahLst/>
              <a:cxnLst/>
              <a:rect l="l" t="t" r="r" b="b"/>
              <a:pathLst>
                <a:path w="290829" h="281939">
                  <a:moveTo>
                    <a:pt x="0" y="281496"/>
                  </a:moveTo>
                  <a:lnTo>
                    <a:pt x="290475" y="281496"/>
                  </a:lnTo>
                  <a:lnTo>
                    <a:pt x="290475" y="0"/>
                  </a:lnTo>
                  <a:lnTo>
                    <a:pt x="0" y="0"/>
                  </a:lnTo>
                  <a:lnTo>
                    <a:pt x="0" y="281496"/>
                  </a:lnTo>
                  <a:close/>
                </a:path>
              </a:pathLst>
            </a:custGeom>
            <a:solidFill>
              <a:srgbClr val="FFFFFF"/>
            </a:solidFill>
          </p:spPr>
          <p:txBody>
            <a:bodyPr wrap="square" lIns="0" tIns="0" rIns="0" bIns="0" rtlCol="0"/>
            <a:lstStyle/>
            <a:p>
              <a:endParaRPr/>
            </a:p>
          </p:txBody>
        </p:sp>
        <p:sp>
          <p:nvSpPr>
            <p:cNvPr id="80" name="object 80"/>
            <p:cNvSpPr/>
            <p:nvPr/>
          </p:nvSpPr>
          <p:spPr>
            <a:xfrm>
              <a:off x="2309507" y="3643655"/>
              <a:ext cx="2613660" cy="571500"/>
            </a:xfrm>
            <a:custGeom>
              <a:avLst/>
              <a:gdLst/>
              <a:ahLst/>
              <a:cxnLst/>
              <a:rect l="l" t="t" r="r" b="b"/>
              <a:pathLst>
                <a:path w="2613660" h="571500">
                  <a:moveTo>
                    <a:pt x="871397" y="281495"/>
                  </a:moveTo>
                  <a:lnTo>
                    <a:pt x="0" y="281495"/>
                  </a:lnTo>
                  <a:lnTo>
                    <a:pt x="0" y="562991"/>
                  </a:lnTo>
                  <a:lnTo>
                    <a:pt x="0" y="571246"/>
                  </a:lnTo>
                  <a:lnTo>
                    <a:pt x="871397" y="571246"/>
                  </a:lnTo>
                  <a:lnTo>
                    <a:pt x="871397" y="562991"/>
                  </a:lnTo>
                  <a:lnTo>
                    <a:pt x="871397" y="281495"/>
                  </a:lnTo>
                  <a:close/>
                </a:path>
                <a:path w="2613660" h="571500">
                  <a:moveTo>
                    <a:pt x="2613660" y="0"/>
                  </a:moveTo>
                  <a:lnTo>
                    <a:pt x="1444066" y="0"/>
                  </a:lnTo>
                  <a:lnTo>
                    <a:pt x="1444066" y="281495"/>
                  </a:lnTo>
                  <a:lnTo>
                    <a:pt x="1444066" y="289750"/>
                  </a:lnTo>
                  <a:lnTo>
                    <a:pt x="2613660" y="289750"/>
                  </a:lnTo>
                  <a:lnTo>
                    <a:pt x="2613660" y="281495"/>
                  </a:lnTo>
                  <a:lnTo>
                    <a:pt x="2613660" y="0"/>
                  </a:lnTo>
                  <a:close/>
                </a:path>
              </a:pathLst>
            </a:custGeom>
            <a:solidFill>
              <a:srgbClr val="000000"/>
            </a:solidFill>
          </p:spPr>
          <p:txBody>
            <a:bodyPr wrap="square" lIns="0" tIns="0" rIns="0" bIns="0" rtlCol="0"/>
            <a:lstStyle/>
            <a:p>
              <a:endParaRPr/>
            </a:p>
          </p:txBody>
        </p:sp>
        <p:sp>
          <p:nvSpPr>
            <p:cNvPr id="81" name="object 81"/>
            <p:cNvSpPr/>
            <p:nvPr/>
          </p:nvSpPr>
          <p:spPr>
            <a:xfrm>
              <a:off x="3172646" y="3925143"/>
              <a:ext cx="290830" cy="281940"/>
            </a:xfrm>
            <a:custGeom>
              <a:avLst/>
              <a:gdLst/>
              <a:ahLst/>
              <a:cxnLst/>
              <a:rect l="l" t="t" r="r" b="b"/>
              <a:pathLst>
                <a:path w="290829" h="281939">
                  <a:moveTo>
                    <a:pt x="0" y="281496"/>
                  </a:moveTo>
                  <a:lnTo>
                    <a:pt x="290456" y="281496"/>
                  </a:lnTo>
                  <a:lnTo>
                    <a:pt x="290456" y="0"/>
                  </a:lnTo>
                  <a:lnTo>
                    <a:pt x="0" y="0"/>
                  </a:lnTo>
                  <a:lnTo>
                    <a:pt x="0" y="281496"/>
                  </a:lnTo>
                  <a:close/>
                </a:path>
              </a:pathLst>
            </a:custGeom>
            <a:solidFill>
              <a:srgbClr val="FFFFFF"/>
            </a:solidFill>
          </p:spPr>
          <p:txBody>
            <a:bodyPr wrap="square" lIns="0" tIns="0" rIns="0" bIns="0" rtlCol="0"/>
            <a:lstStyle/>
            <a:p>
              <a:endParaRPr/>
            </a:p>
          </p:txBody>
        </p:sp>
        <p:sp>
          <p:nvSpPr>
            <p:cNvPr id="82" name="object 82"/>
            <p:cNvSpPr/>
            <p:nvPr/>
          </p:nvSpPr>
          <p:spPr>
            <a:xfrm>
              <a:off x="3463102" y="3925143"/>
              <a:ext cx="290830" cy="290195"/>
            </a:xfrm>
            <a:custGeom>
              <a:avLst/>
              <a:gdLst/>
              <a:ahLst/>
              <a:cxnLst/>
              <a:rect l="l" t="t" r="r" b="b"/>
              <a:pathLst>
                <a:path w="290829" h="290195">
                  <a:moveTo>
                    <a:pt x="0" y="289757"/>
                  </a:moveTo>
                  <a:lnTo>
                    <a:pt x="290475" y="289757"/>
                  </a:lnTo>
                  <a:lnTo>
                    <a:pt x="290475" y="0"/>
                  </a:lnTo>
                  <a:lnTo>
                    <a:pt x="0" y="0"/>
                  </a:lnTo>
                  <a:lnTo>
                    <a:pt x="0" y="289757"/>
                  </a:lnTo>
                  <a:close/>
                </a:path>
              </a:pathLst>
            </a:custGeom>
            <a:solidFill>
              <a:srgbClr val="000000"/>
            </a:solidFill>
          </p:spPr>
          <p:txBody>
            <a:bodyPr wrap="square" lIns="0" tIns="0" rIns="0" bIns="0" rtlCol="0"/>
            <a:lstStyle/>
            <a:p>
              <a:endParaRPr/>
            </a:p>
          </p:txBody>
        </p:sp>
        <p:sp>
          <p:nvSpPr>
            <p:cNvPr id="83" name="object 83"/>
            <p:cNvSpPr/>
            <p:nvPr/>
          </p:nvSpPr>
          <p:spPr>
            <a:xfrm>
              <a:off x="3753577" y="3925143"/>
              <a:ext cx="290830" cy="281940"/>
            </a:xfrm>
            <a:custGeom>
              <a:avLst/>
              <a:gdLst/>
              <a:ahLst/>
              <a:cxnLst/>
              <a:rect l="l" t="t" r="r" b="b"/>
              <a:pathLst>
                <a:path w="290829" h="281939">
                  <a:moveTo>
                    <a:pt x="0" y="281496"/>
                  </a:moveTo>
                  <a:lnTo>
                    <a:pt x="290475" y="281496"/>
                  </a:lnTo>
                  <a:lnTo>
                    <a:pt x="290475" y="0"/>
                  </a:lnTo>
                  <a:lnTo>
                    <a:pt x="0" y="0"/>
                  </a:lnTo>
                  <a:lnTo>
                    <a:pt x="0" y="281496"/>
                  </a:lnTo>
                  <a:close/>
                </a:path>
              </a:pathLst>
            </a:custGeom>
            <a:solidFill>
              <a:srgbClr val="FFFFFF"/>
            </a:solidFill>
          </p:spPr>
          <p:txBody>
            <a:bodyPr wrap="square" lIns="0" tIns="0" rIns="0" bIns="0" rtlCol="0"/>
            <a:lstStyle/>
            <a:p>
              <a:endParaRPr/>
            </a:p>
          </p:txBody>
        </p:sp>
        <p:sp>
          <p:nvSpPr>
            <p:cNvPr id="84" name="object 84"/>
            <p:cNvSpPr/>
            <p:nvPr/>
          </p:nvSpPr>
          <p:spPr>
            <a:xfrm>
              <a:off x="2309507" y="3925150"/>
              <a:ext cx="2613660" cy="571500"/>
            </a:xfrm>
            <a:custGeom>
              <a:avLst/>
              <a:gdLst/>
              <a:ahLst/>
              <a:cxnLst/>
              <a:rect l="l" t="t" r="r" b="b"/>
              <a:pathLst>
                <a:path w="2613660" h="571500">
                  <a:moveTo>
                    <a:pt x="572655" y="281495"/>
                  </a:moveTo>
                  <a:lnTo>
                    <a:pt x="0" y="281495"/>
                  </a:lnTo>
                  <a:lnTo>
                    <a:pt x="0" y="562533"/>
                  </a:lnTo>
                  <a:lnTo>
                    <a:pt x="0" y="571258"/>
                  </a:lnTo>
                  <a:lnTo>
                    <a:pt x="572655" y="571258"/>
                  </a:lnTo>
                  <a:lnTo>
                    <a:pt x="572655" y="562533"/>
                  </a:lnTo>
                  <a:lnTo>
                    <a:pt x="572655" y="281495"/>
                  </a:lnTo>
                  <a:close/>
                </a:path>
                <a:path w="2613660" h="571500">
                  <a:moveTo>
                    <a:pt x="2613660" y="0"/>
                  </a:moveTo>
                  <a:lnTo>
                    <a:pt x="1734540" y="0"/>
                  </a:lnTo>
                  <a:lnTo>
                    <a:pt x="1734540" y="281495"/>
                  </a:lnTo>
                  <a:lnTo>
                    <a:pt x="863130" y="281495"/>
                  </a:lnTo>
                  <a:lnTo>
                    <a:pt x="863130" y="571258"/>
                  </a:lnTo>
                  <a:lnTo>
                    <a:pt x="1742795" y="571258"/>
                  </a:lnTo>
                  <a:lnTo>
                    <a:pt x="1742795" y="289750"/>
                  </a:lnTo>
                  <a:lnTo>
                    <a:pt x="2613660" y="289750"/>
                  </a:lnTo>
                  <a:lnTo>
                    <a:pt x="2613660" y="281495"/>
                  </a:lnTo>
                  <a:lnTo>
                    <a:pt x="2613660" y="0"/>
                  </a:lnTo>
                  <a:close/>
                </a:path>
              </a:pathLst>
            </a:custGeom>
            <a:solidFill>
              <a:srgbClr val="000000"/>
            </a:solidFill>
          </p:spPr>
          <p:txBody>
            <a:bodyPr wrap="square" lIns="0" tIns="0" rIns="0" bIns="0" rtlCol="0"/>
            <a:lstStyle/>
            <a:p>
              <a:endParaRPr/>
            </a:p>
          </p:txBody>
        </p:sp>
        <p:sp>
          <p:nvSpPr>
            <p:cNvPr id="85" name="object 85"/>
            <p:cNvSpPr/>
            <p:nvPr/>
          </p:nvSpPr>
          <p:spPr>
            <a:xfrm>
              <a:off x="4044053" y="4206640"/>
              <a:ext cx="290195" cy="281305"/>
            </a:xfrm>
            <a:custGeom>
              <a:avLst/>
              <a:gdLst/>
              <a:ahLst/>
              <a:cxnLst/>
              <a:rect l="l" t="t" r="r" b="b"/>
              <a:pathLst>
                <a:path w="290195" h="281304">
                  <a:moveTo>
                    <a:pt x="0" y="281034"/>
                  </a:moveTo>
                  <a:lnTo>
                    <a:pt x="290012" y="281034"/>
                  </a:lnTo>
                  <a:lnTo>
                    <a:pt x="290012" y="0"/>
                  </a:lnTo>
                  <a:lnTo>
                    <a:pt x="0" y="0"/>
                  </a:lnTo>
                  <a:lnTo>
                    <a:pt x="0" y="281034"/>
                  </a:lnTo>
                  <a:close/>
                </a:path>
              </a:pathLst>
            </a:custGeom>
            <a:solidFill>
              <a:srgbClr val="FFFFFF"/>
            </a:solidFill>
          </p:spPr>
          <p:txBody>
            <a:bodyPr wrap="square" lIns="0" tIns="0" rIns="0" bIns="0" rtlCol="0"/>
            <a:lstStyle/>
            <a:p>
              <a:endParaRPr/>
            </a:p>
          </p:txBody>
        </p:sp>
        <p:sp>
          <p:nvSpPr>
            <p:cNvPr id="86" name="object 86"/>
            <p:cNvSpPr/>
            <p:nvPr/>
          </p:nvSpPr>
          <p:spPr>
            <a:xfrm>
              <a:off x="2309507" y="4206646"/>
              <a:ext cx="2613660" cy="570865"/>
            </a:xfrm>
            <a:custGeom>
              <a:avLst/>
              <a:gdLst/>
              <a:ahLst/>
              <a:cxnLst/>
              <a:rect l="l" t="t" r="r" b="b"/>
              <a:pathLst>
                <a:path w="2613660" h="570864">
                  <a:moveTo>
                    <a:pt x="282206" y="281038"/>
                  </a:moveTo>
                  <a:lnTo>
                    <a:pt x="0" y="281038"/>
                  </a:lnTo>
                  <a:lnTo>
                    <a:pt x="0" y="570788"/>
                  </a:lnTo>
                  <a:lnTo>
                    <a:pt x="282206" y="570788"/>
                  </a:lnTo>
                  <a:lnTo>
                    <a:pt x="282206" y="281038"/>
                  </a:lnTo>
                  <a:close/>
                </a:path>
                <a:path w="2613660" h="570864">
                  <a:moveTo>
                    <a:pt x="2613660" y="0"/>
                  </a:moveTo>
                  <a:lnTo>
                    <a:pt x="2024545" y="0"/>
                  </a:lnTo>
                  <a:lnTo>
                    <a:pt x="2024545" y="281038"/>
                  </a:lnTo>
                  <a:lnTo>
                    <a:pt x="2024545" y="289763"/>
                  </a:lnTo>
                  <a:lnTo>
                    <a:pt x="2613660" y="289763"/>
                  </a:lnTo>
                  <a:lnTo>
                    <a:pt x="2613660" y="281038"/>
                  </a:lnTo>
                  <a:lnTo>
                    <a:pt x="2613660" y="0"/>
                  </a:lnTo>
                  <a:close/>
                </a:path>
              </a:pathLst>
            </a:custGeom>
            <a:solidFill>
              <a:srgbClr val="000000"/>
            </a:solidFill>
          </p:spPr>
          <p:txBody>
            <a:bodyPr wrap="square" lIns="0" tIns="0" rIns="0" bIns="0" rtlCol="0"/>
            <a:lstStyle/>
            <a:p>
              <a:endParaRPr/>
            </a:p>
          </p:txBody>
        </p:sp>
        <p:sp>
          <p:nvSpPr>
            <p:cNvPr id="87" name="object 87"/>
            <p:cNvSpPr/>
            <p:nvPr/>
          </p:nvSpPr>
          <p:spPr>
            <a:xfrm>
              <a:off x="2591715" y="4487675"/>
              <a:ext cx="290830" cy="281940"/>
            </a:xfrm>
            <a:custGeom>
              <a:avLst/>
              <a:gdLst/>
              <a:ahLst/>
              <a:cxnLst/>
              <a:rect l="l" t="t" r="r" b="b"/>
              <a:pathLst>
                <a:path w="290830" h="281939">
                  <a:moveTo>
                    <a:pt x="0" y="281504"/>
                  </a:moveTo>
                  <a:lnTo>
                    <a:pt x="290456" y="281504"/>
                  </a:lnTo>
                  <a:lnTo>
                    <a:pt x="290456" y="0"/>
                  </a:lnTo>
                  <a:lnTo>
                    <a:pt x="0" y="0"/>
                  </a:lnTo>
                  <a:lnTo>
                    <a:pt x="0" y="281504"/>
                  </a:lnTo>
                  <a:close/>
                </a:path>
              </a:pathLst>
            </a:custGeom>
            <a:solidFill>
              <a:srgbClr val="FFFFFF"/>
            </a:solidFill>
          </p:spPr>
          <p:txBody>
            <a:bodyPr wrap="square" lIns="0" tIns="0" rIns="0" bIns="0" rtlCol="0"/>
            <a:lstStyle/>
            <a:p>
              <a:endParaRPr/>
            </a:p>
          </p:txBody>
        </p:sp>
        <p:sp>
          <p:nvSpPr>
            <p:cNvPr id="88" name="object 88"/>
            <p:cNvSpPr/>
            <p:nvPr/>
          </p:nvSpPr>
          <p:spPr>
            <a:xfrm>
              <a:off x="2882171" y="4487675"/>
              <a:ext cx="1461135" cy="290195"/>
            </a:xfrm>
            <a:custGeom>
              <a:avLst/>
              <a:gdLst/>
              <a:ahLst/>
              <a:cxnLst/>
              <a:rect l="l" t="t" r="r" b="b"/>
              <a:pathLst>
                <a:path w="1461135" h="290195">
                  <a:moveTo>
                    <a:pt x="1460619" y="0"/>
                  </a:moveTo>
                  <a:lnTo>
                    <a:pt x="0" y="0"/>
                  </a:lnTo>
                  <a:lnTo>
                    <a:pt x="0" y="289757"/>
                  </a:lnTo>
                  <a:lnTo>
                    <a:pt x="1460619" y="289757"/>
                  </a:lnTo>
                  <a:lnTo>
                    <a:pt x="1460619" y="0"/>
                  </a:lnTo>
                  <a:close/>
                </a:path>
              </a:pathLst>
            </a:custGeom>
            <a:solidFill>
              <a:srgbClr val="000000"/>
            </a:solidFill>
          </p:spPr>
          <p:txBody>
            <a:bodyPr wrap="square" lIns="0" tIns="0" rIns="0" bIns="0" rtlCol="0"/>
            <a:lstStyle/>
            <a:p>
              <a:endParaRPr/>
            </a:p>
          </p:txBody>
        </p:sp>
        <p:sp>
          <p:nvSpPr>
            <p:cNvPr id="89" name="object 89"/>
            <p:cNvSpPr/>
            <p:nvPr/>
          </p:nvSpPr>
          <p:spPr>
            <a:xfrm>
              <a:off x="4334065" y="4487675"/>
              <a:ext cx="290830" cy="281940"/>
            </a:xfrm>
            <a:custGeom>
              <a:avLst/>
              <a:gdLst/>
              <a:ahLst/>
              <a:cxnLst/>
              <a:rect l="l" t="t" r="r" b="b"/>
              <a:pathLst>
                <a:path w="290829" h="281939">
                  <a:moveTo>
                    <a:pt x="0" y="281504"/>
                  </a:moveTo>
                  <a:lnTo>
                    <a:pt x="290513" y="281504"/>
                  </a:lnTo>
                  <a:lnTo>
                    <a:pt x="290513" y="0"/>
                  </a:lnTo>
                  <a:lnTo>
                    <a:pt x="0" y="0"/>
                  </a:lnTo>
                  <a:lnTo>
                    <a:pt x="0" y="281504"/>
                  </a:lnTo>
                  <a:close/>
                </a:path>
              </a:pathLst>
            </a:custGeom>
            <a:solidFill>
              <a:srgbClr val="FFFFFF"/>
            </a:solidFill>
          </p:spPr>
          <p:txBody>
            <a:bodyPr wrap="square" lIns="0" tIns="0" rIns="0" bIns="0" rtlCol="0"/>
            <a:lstStyle/>
            <a:p>
              <a:endParaRPr/>
            </a:p>
          </p:txBody>
        </p:sp>
        <p:sp>
          <p:nvSpPr>
            <p:cNvPr id="90" name="object 90"/>
            <p:cNvSpPr/>
            <p:nvPr/>
          </p:nvSpPr>
          <p:spPr>
            <a:xfrm>
              <a:off x="2309507" y="4487684"/>
              <a:ext cx="2613660" cy="571500"/>
            </a:xfrm>
            <a:custGeom>
              <a:avLst/>
              <a:gdLst/>
              <a:ahLst/>
              <a:cxnLst/>
              <a:rect l="l" t="t" r="r" b="b"/>
              <a:pathLst>
                <a:path w="2613660" h="571500">
                  <a:moveTo>
                    <a:pt x="2613660" y="0"/>
                  </a:moveTo>
                  <a:lnTo>
                    <a:pt x="2315070" y="0"/>
                  </a:lnTo>
                  <a:lnTo>
                    <a:pt x="2315070" y="281495"/>
                  </a:lnTo>
                  <a:lnTo>
                    <a:pt x="0" y="281495"/>
                  </a:lnTo>
                  <a:lnTo>
                    <a:pt x="0" y="571258"/>
                  </a:lnTo>
                  <a:lnTo>
                    <a:pt x="2613660" y="571258"/>
                  </a:lnTo>
                  <a:lnTo>
                    <a:pt x="2613660" y="289750"/>
                  </a:lnTo>
                  <a:lnTo>
                    <a:pt x="2613660" y="281495"/>
                  </a:lnTo>
                  <a:lnTo>
                    <a:pt x="2613660" y="0"/>
                  </a:lnTo>
                  <a:close/>
                </a:path>
              </a:pathLst>
            </a:custGeom>
            <a:solidFill>
              <a:srgbClr val="000000"/>
            </a:solidFill>
          </p:spPr>
          <p:txBody>
            <a:bodyPr wrap="square" lIns="0" tIns="0" rIns="0" bIns="0" rtlCol="0"/>
            <a:lstStyle/>
            <a:p>
              <a:endParaRPr/>
            </a:p>
          </p:txBody>
        </p:sp>
        <p:sp>
          <p:nvSpPr>
            <p:cNvPr id="91" name="object 91"/>
            <p:cNvSpPr/>
            <p:nvPr/>
          </p:nvSpPr>
          <p:spPr>
            <a:xfrm>
              <a:off x="2301239" y="2521799"/>
              <a:ext cx="8890" cy="2537460"/>
            </a:xfrm>
            <a:custGeom>
              <a:avLst/>
              <a:gdLst/>
              <a:ahLst/>
              <a:cxnLst/>
              <a:rect l="l" t="t" r="r" b="b"/>
              <a:pathLst>
                <a:path w="8889" h="2537460">
                  <a:moveTo>
                    <a:pt x="8272" y="0"/>
                  </a:moveTo>
                  <a:lnTo>
                    <a:pt x="0" y="0"/>
                  </a:lnTo>
                  <a:lnTo>
                    <a:pt x="0" y="2537137"/>
                  </a:lnTo>
                  <a:lnTo>
                    <a:pt x="8272" y="2537137"/>
                  </a:lnTo>
                  <a:lnTo>
                    <a:pt x="8272" y="0"/>
                  </a:lnTo>
                  <a:close/>
                </a:path>
              </a:pathLst>
            </a:custGeom>
            <a:solidFill>
              <a:srgbClr val="BEBEBE"/>
            </a:solidFill>
          </p:spPr>
          <p:txBody>
            <a:bodyPr wrap="square" lIns="0" tIns="0" rIns="0" bIns="0" rtlCol="0"/>
            <a:lstStyle/>
            <a:p>
              <a:endParaRPr/>
            </a:p>
          </p:txBody>
        </p:sp>
        <p:sp>
          <p:nvSpPr>
            <p:cNvPr id="92" name="object 92"/>
            <p:cNvSpPr/>
            <p:nvPr/>
          </p:nvSpPr>
          <p:spPr>
            <a:xfrm>
              <a:off x="2301239" y="2517756"/>
              <a:ext cx="8890" cy="2541270"/>
            </a:xfrm>
            <a:custGeom>
              <a:avLst/>
              <a:gdLst/>
              <a:ahLst/>
              <a:cxnLst/>
              <a:rect l="l" t="t" r="r" b="b"/>
              <a:pathLst>
                <a:path w="8889" h="2541270">
                  <a:moveTo>
                    <a:pt x="8272" y="2541180"/>
                  </a:moveTo>
                  <a:lnTo>
                    <a:pt x="8272" y="0"/>
                  </a:lnTo>
                  <a:lnTo>
                    <a:pt x="0" y="0"/>
                  </a:lnTo>
                  <a:lnTo>
                    <a:pt x="0" y="2541180"/>
                  </a:lnTo>
                  <a:lnTo>
                    <a:pt x="8272" y="2541180"/>
                  </a:lnTo>
                  <a:close/>
                </a:path>
              </a:pathLst>
            </a:custGeom>
            <a:solidFill>
              <a:srgbClr val="BEBEBE"/>
            </a:solidFill>
          </p:spPr>
          <p:txBody>
            <a:bodyPr wrap="square" lIns="0" tIns="0" rIns="0" bIns="0" rtlCol="0"/>
            <a:lstStyle/>
            <a:p>
              <a:endParaRPr/>
            </a:p>
          </p:txBody>
        </p:sp>
        <p:sp>
          <p:nvSpPr>
            <p:cNvPr id="93" name="object 93"/>
            <p:cNvSpPr/>
            <p:nvPr/>
          </p:nvSpPr>
          <p:spPr>
            <a:xfrm>
              <a:off x="2591709" y="2521799"/>
              <a:ext cx="8890" cy="2537460"/>
            </a:xfrm>
            <a:custGeom>
              <a:avLst/>
              <a:gdLst/>
              <a:ahLst/>
              <a:cxnLst/>
              <a:rect l="l" t="t" r="r" b="b"/>
              <a:pathLst>
                <a:path w="8889" h="2537460">
                  <a:moveTo>
                    <a:pt x="8272" y="0"/>
                  </a:moveTo>
                  <a:lnTo>
                    <a:pt x="0" y="0"/>
                  </a:lnTo>
                  <a:lnTo>
                    <a:pt x="0" y="2537137"/>
                  </a:lnTo>
                  <a:lnTo>
                    <a:pt x="8272" y="2537137"/>
                  </a:lnTo>
                  <a:lnTo>
                    <a:pt x="8272" y="0"/>
                  </a:lnTo>
                  <a:close/>
                </a:path>
              </a:pathLst>
            </a:custGeom>
            <a:solidFill>
              <a:srgbClr val="BEBEBE"/>
            </a:solidFill>
          </p:spPr>
          <p:txBody>
            <a:bodyPr wrap="square" lIns="0" tIns="0" rIns="0" bIns="0" rtlCol="0"/>
            <a:lstStyle/>
            <a:p>
              <a:endParaRPr/>
            </a:p>
          </p:txBody>
        </p:sp>
        <p:sp>
          <p:nvSpPr>
            <p:cNvPr id="94" name="object 94"/>
            <p:cNvSpPr/>
            <p:nvPr/>
          </p:nvSpPr>
          <p:spPr>
            <a:xfrm>
              <a:off x="2591715" y="2517756"/>
              <a:ext cx="8890" cy="2541270"/>
            </a:xfrm>
            <a:custGeom>
              <a:avLst/>
              <a:gdLst/>
              <a:ahLst/>
              <a:cxnLst/>
              <a:rect l="l" t="t" r="r" b="b"/>
              <a:pathLst>
                <a:path w="8889" h="2541270">
                  <a:moveTo>
                    <a:pt x="0" y="2541180"/>
                  </a:moveTo>
                  <a:lnTo>
                    <a:pt x="8272" y="2541180"/>
                  </a:lnTo>
                  <a:lnTo>
                    <a:pt x="8272" y="0"/>
                  </a:lnTo>
                  <a:lnTo>
                    <a:pt x="0" y="0"/>
                  </a:lnTo>
                  <a:lnTo>
                    <a:pt x="0" y="2541180"/>
                  </a:lnTo>
                  <a:close/>
                </a:path>
              </a:pathLst>
            </a:custGeom>
            <a:solidFill>
              <a:srgbClr val="BEBEBE"/>
            </a:solidFill>
          </p:spPr>
          <p:txBody>
            <a:bodyPr wrap="square" lIns="0" tIns="0" rIns="0" bIns="0" rtlCol="0"/>
            <a:lstStyle/>
            <a:p>
              <a:endParaRPr/>
            </a:p>
          </p:txBody>
        </p:sp>
        <p:sp>
          <p:nvSpPr>
            <p:cNvPr id="95" name="object 95"/>
            <p:cNvSpPr/>
            <p:nvPr/>
          </p:nvSpPr>
          <p:spPr>
            <a:xfrm>
              <a:off x="2882184" y="2521799"/>
              <a:ext cx="8890" cy="2537460"/>
            </a:xfrm>
            <a:custGeom>
              <a:avLst/>
              <a:gdLst/>
              <a:ahLst/>
              <a:cxnLst/>
              <a:rect l="l" t="t" r="r" b="b"/>
              <a:pathLst>
                <a:path w="8889" h="2537460">
                  <a:moveTo>
                    <a:pt x="8272" y="0"/>
                  </a:moveTo>
                  <a:lnTo>
                    <a:pt x="0" y="0"/>
                  </a:lnTo>
                  <a:lnTo>
                    <a:pt x="0" y="2537137"/>
                  </a:lnTo>
                  <a:lnTo>
                    <a:pt x="8272" y="2537137"/>
                  </a:lnTo>
                  <a:lnTo>
                    <a:pt x="8272" y="0"/>
                  </a:lnTo>
                  <a:close/>
                </a:path>
              </a:pathLst>
            </a:custGeom>
            <a:solidFill>
              <a:srgbClr val="BEBEBE"/>
            </a:solidFill>
          </p:spPr>
          <p:txBody>
            <a:bodyPr wrap="square" lIns="0" tIns="0" rIns="0" bIns="0" rtlCol="0"/>
            <a:lstStyle/>
            <a:p>
              <a:endParaRPr/>
            </a:p>
          </p:txBody>
        </p:sp>
        <p:sp>
          <p:nvSpPr>
            <p:cNvPr id="96" name="object 96"/>
            <p:cNvSpPr/>
            <p:nvPr/>
          </p:nvSpPr>
          <p:spPr>
            <a:xfrm>
              <a:off x="2882171" y="2517756"/>
              <a:ext cx="8890" cy="2541270"/>
            </a:xfrm>
            <a:custGeom>
              <a:avLst/>
              <a:gdLst/>
              <a:ahLst/>
              <a:cxnLst/>
              <a:rect l="l" t="t" r="r" b="b"/>
              <a:pathLst>
                <a:path w="8889" h="2541270">
                  <a:moveTo>
                    <a:pt x="0" y="2541180"/>
                  </a:moveTo>
                  <a:lnTo>
                    <a:pt x="8272" y="2541180"/>
                  </a:lnTo>
                  <a:lnTo>
                    <a:pt x="8272" y="0"/>
                  </a:lnTo>
                  <a:lnTo>
                    <a:pt x="0" y="0"/>
                  </a:lnTo>
                  <a:lnTo>
                    <a:pt x="0" y="2541180"/>
                  </a:lnTo>
                  <a:close/>
                </a:path>
              </a:pathLst>
            </a:custGeom>
            <a:solidFill>
              <a:srgbClr val="BEBEBE"/>
            </a:solidFill>
          </p:spPr>
          <p:txBody>
            <a:bodyPr wrap="square" lIns="0" tIns="0" rIns="0" bIns="0" rtlCol="0"/>
            <a:lstStyle/>
            <a:p>
              <a:endParaRPr/>
            </a:p>
          </p:txBody>
        </p:sp>
        <p:sp>
          <p:nvSpPr>
            <p:cNvPr id="97" name="object 97"/>
            <p:cNvSpPr/>
            <p:nvPr/>
          </p:nvSpPr>
          <p:spPr>
            <a:xfrm>
              <a:off x="3172641" y="2521800"/>
              <a:ext cx="8890" cy="2537460"/>
            </a:xfrm>
            <a:custGeom>
              <a:avLst/>
              <a:gdLst/>
              <a:ahLst/>
              <a:cxnLst/>
              <a:rect l="l" t="t" r="r" b="b"/>
              <a:pathLst>
                <a:path w="8889" h="2537460">
                  <a:moveTo>
                    <a:pt x="8272" y="0"/>
                  </a:moveTo>
                  <a:lnTo>
                    <a:pt x="0" y="0"/>
                  </a:lnTo>
                  <a:lnTo>
                    <a:pt x="0" y="2537137"/>
                  </a:lnTo>
                  <a:lnTo>
                    <a:pt x="8272" y="2537137"/>
                  </a:lnTo>
                  <a:lnTo>
                    <a:pt x="8272" y="0"/>
                  </a:lnTo>
                  <a:close/>
                </a:path>
              </a:pathLst>
            </a:custGeom>
            <a:solidFill>
              <a:srgbClr val="BEBEBE"/>
            </a:solidFill>
          </p:spPr>
          <p:txBody>
            <a:bodyPr wrap="square" lIns="0" tIns="0" rIns="0" bIns="0" rtlCol="0"/>
            <a:lstStyle/>
            <a:p>
              <a:endParaRPr/>
            </a:p>
          </p:txBody>
        </p:sp>
        <p:sp>
          <p:nvSpPr>
            <p:cNvPr id="98" name="object 98"/>
            <p:cNvSpPr/>
            <p:nvPr/>
          </p:nvSpPr>
          <p:spPr>
            <a:xfrm>
              <a:off x="3172646" y="2517756"/>
              <a:ext cx="8890" cy="2541270"/>
            </a:xfrm>
            <a:custGeom>
              <a:avLst/>
              <a:gdLst/>
              <a:ahLst/>
              <a:cxnLst/>
              <a:rect l="l" t="t" r="r" b="b"/>
              <a:pathLst>
                <a:path w="8889" h="2541270">
                  <a:moveTo>
                    <a:pt x="0" y="2541180"/>
                  </a:moveTo>
                  <a:lnTo>
                    <a:pt x="8272" y="2541180"/>
                  </a:lnTo>
                  <a:lnTo>
                    <a:pt x="8272" y="0"/>
                  </a:lnTo>
                  <a:lnTo>
                    <a:pt x="0" y="0"/>
                  </a:lnTo>
                  <a:lnTo>
                    <a:pt x="0" y="2541180"/>
                  </a:lnTo>
                  <a:close/>
                </a:path>
              </a:pathLst>
            </a:custGeom>
            <a:solidFill>
              <a:srgbClr val="BEBEBE"/>
            </a:solidFill>
          </p:spPr>
          <p:txBody>
            <a:bodyPr wrap="square" lIns="0" tIns="0" rIns="0" bIns="0" rtlCol="0"/>
            <a:lstStyle/>
            <a:p>
              <a:endParaRPr/>
            </a:p>
          </p:txBody>
        </p:sp>
        <p:sp>
          <p:nvSpPr>
            <p:cNvPr id="99" name="object 99"/>
            <p:cNvSpPr/>
            <p:nvPr/>
          </p:nvSpPr>
          <p:spPr>
            <a:xfrm>
              <a:off x="3463116" y="2521800"/>
              <a:ext cx="8890" cy="2537460"/>
            </a:xfrm>
            <a:custGeom>
              <a:avLst/>
              <a:gdLst/>
              <a:ahLst/>
              <a:cxnLst/>
              <a:rect l="l" t="t" r="r" b="b"/>
              <a:pathLst>
                <a:path w="8889" h="2537460">
                  <a:moveTo>
                    <a:pt x="8272" y="0"/>
                  </a:moveTo>
                  <a:lnTo>
                    <a:pt x="0" y="0"/>
                  </a:lnTo>
                  <a:lnTo>
                    <a:pt x="0" y="2537137"/>
                  </a:lnTo>
                  <a:lnTo>
                    <a:pt x="8272" y="2537137"/>
                  </a:lnTo>
                  <a:lnTo>
                    <a:pt x="8272" y="0"/>
                  </a:lnTo>
                  <a:close/>
                </a:path>
              </a:pathLst>
            </a:custGeom>
            <a:solidFill>
              <a:srgbClr val="BEBEBE"/>
            </a:solidFill>
          </p:spPr>
          <p:txBody>
            <a:bodyPr wrap="square" lIns="0" tIns="0" rIns="0" bIns="0" rtlCol="0"/>
            <a:lstStyle/>
            <a:p>
              <a:endParaRPr/>
            </a:p>
          </p:txBody>
        </p:sp>
        <p:sp>
          <p:nvSpPr>
            <p:cNvPr id="100" name="object 100"/>
            <p:cNvSpPr/>
            <p:nvPr/>
          </p:nvSpPr>
          <p:spPr>
            <a:xfrm>
              <a:off x="3463102" y="2517756"/>
              <a:ext cx="8890" cy="2541270"/>
            </a:xfrm>
            <a:custGeom>
              <a:avLst/>
              <a:gdLst/>
              <a:ahLst/>
              <a:cxnLst/>
              <a:rect l="l" t="t" r="r" b="b"/>
              <a:pathLst>
                <a:path w="8889" h="2541270">
                  <a:moveTo>
                    <a:pt x="0" y="2541180"/>
                  </a:moveTo>
                  <a:lnTo>
                    <a:pt x="8272" y="2541180"/>
                  </a:lnTo>
                  <a:lnTo>
                    <a:pt x="8272" y="0"/>
                  </a:lnTo>
                  <a:lnTo>
                    <a:pt x="0" y="0"/>
                  </a:lnTo>
                  <a:lnTo>
                    <a:pt x="0" y="2541180"/>
                  </a:lnTo>
                  <a:close/>
                </a:path>
              </a:pathLst>
            </a:custGeom>
            <a:solidFill>
              <a:srgbClr val="BEBEBE"/>
            </a:solidFill>
          </p:spPr>
          <p:txBody>
            <a:bodyPr wrap="square" lIns="0" tIns="0" rIns="0" bIns="0" rtlCol="0"/>
            <a:lstStyle/>
            <a:p>
              <a:endParaRPr/>
            </a:p>
          </p:txBody>
        </p:sp>
        <p:sp>
          <p:nvSpPr>
            <p:cNvPr id="101" name="object 101"/>
            <p:cNvSpPr/>
            <p:nvPr/>
          </p:nvSpPr>
          <p:spPr>
            <a:xfrm>
              <a:off x="3753572" y="2521800"/>
              <a:ext cx="8890" cy="2537460"/>
            </a:xfrm>
            <a:custGeom>
              <a:avLst/>
              <a:gdLst/>
              <a:ahLst/>
              <a:cxnLst/>
              <a:rect l="l" t="t" r="r" b="b"/>
              <a:pathLst>
                <a:path w="8889" h="2537460">
                  <a:moveTo>
                    <a:pt x="8272" y="0"/>
                  </a:moveTo>
                  <a:lnTo>
                    <a:pt x="0" y="0"/>
                  </a:lnTo>
                  <a:lnTo>
                    <a:pt x="0" y="2537137"/>
                  </a:lnTo>
                  <a:lnTo>
                    <a:pt x="8272" y="2537137"/>
                  </a:lnTo>
                  <a:lnTo>
                    <a:pt x="8272" y="0"/>
                  </a:lnTo>
                  <a:close/>
                </a:path>
              </a:pathLst>
            </a:custGeom>
            <a:solidFill>
              <a:srgbClr val="BEBEBE"/>
            </a:solidFill>
          </p:spPr>
          <p:txBody>
            <a:bodyPr wrap="square" lIns="0" tIns="0" rIns="0" bIns="0" rtlCol="0"/>
            <a:lstStyle/>
            <a:p>
              <a:endParaRPr/>
            </a:p>
          </p:txBody>
        </p:sp>
        <p:sp>
          <p:nvSpPr>
            <p:cNvPr id="102" name="object 102"/>
            <p:cNvSpPr/>
            <p:nvPr/>
          </p:nvSpPr>
          <p:spPr>
            <a:xfrm>
              <a:off x="3753577" y="2517756"/>
              <a:ext cx="8890" cy="2541270"/>
            </a:xfrm>
            <a:custGeom>
              <a:avLst/>
              <a:gdLst/>
              <a:ahLst/>
              <a:cxnLst/>
              <a:rect l="l" t="t" r="r" b="b"/>
              <a:pathLst>
                <a:path w="8889" h="2541270">
                  <a:moveTo>
                    <a:pt x="0" y="2541180"/>
                  </a:moveTo>
                  <a:lnTo>
                    <a:pt x="8272" y="2541180"/>
                  </a:lnTo>
                  <a:lnTo>
                    <a:pt x="8272" y="0"/>
                  </a:lnTo>
                  <a:lnTo>
                    <a:pt x="0" y="0"/>
                  </a:lnTo>
                  <a:lnTo>
                    <a:pt x="0" y="2541180"/>
                  </a:lnTo>
                  <a:close/>
                </a:path>
              </a:pathLst>
            </a:custGeom>
            <a:solidFill>
              <a:srgbClr val="BEBEBE"/>
            </a:solidFill>
          </p:spPr>
          <p:txBody>
            <a:bodyPr wrap="square" lIns="0" tIns="0" rIns="0" bIns="0" rtlCol="0"/>
            <a:lstStyle/>
            <a:p>
              <a:endParaRPr/>
            </a:p>
          </p:txBody>
        </p:sp>
        <p:sp>
          <p:nvSpPr>
            <p:cNvPr id="103" name="object 103"/>
            <p:cNvSpPr/>
            <p:nvPr/>
          </p:nvSpPr>
          <p:spPr>
            <a:xfrm>
              <a:off x="4044047" y="2521800"/>
              <a:ext cx="8890" cy="2537460"/>
            </a:xfrm>
            <a:custGeom>
              <a:avLst/>
              <a:gdLst/>
              <a:ahLst/>
              <a:cxnLst/>
              <a:rect l="l" t="t" r="r" b="b"/>
              <a:pathLst>
                <a:path w="8889" h="2537460">
                  <a:moveTo>
                    <a:pt x="8272" y="0"/>
                  </a:moveTo>
                  <a:lnTo>
                    <a:pt x="0" y="0"/>
                  </a:lnTo>
                  <a:lnTo>
                    <a:pt x="0" y="2537137"/>
                  </a:lnTo>
                  <a:lnTo>
                    <a:pt x="8272" y="2537137"/>
                  </a:lnTo>
                  <a:lnTo>
                    <a:pt x="8272" y="0"/>
                  </a:lnTo>
                  <a:close/>
                </a:path>
              </a:pathLst>
            </a:custGeom>
            <a:solidFill>
              <a:srgbClr val="BEBEBE"/>
            </a:solidFill>
          </p:spPr>
          <p:txBody>
            <a:bodyPr wrap="square" lIns="0" tIns="0" rIns="0" bIns="0" rtlCol="0"/>
            <a:lstStyle/>
            <a:p>
              <a:endParaRPr/>
            </a:p>
          </p:txBody>
        </p:sp>
        <p:sp>
          <p:nvSpPr>
            <p:cNvPr id="104" name="object 104"/>
            <p:cNvSpPr/>
            <p:nvPr/>
          </p:nvSpPr>
          <p:spPr>
            <a:xfrm>
              <a:off x="4044053" y="2517756"/>
              <a:ext cx="8890" cy="2541270"/>
            </a:xfrm>
            <a:custGeom>
              <a:avLst/>
              <a:gdLst/>
              <a:ahLst/>
              <a:cxnLst/>
              <a:rect l="l" t="t" r="r" b="b"/>
              <a:pathLst>
                <a:path w="8889" h="2541270">
                  <a:moveTo>
                    <a:pt x="0" y="2541180"/>
                  </a:moveTo>
                  <a:lnTo>
                    <a:pt x="8272" y="2541180"/>
                  </a:lnTo>
                  <a:lnTo>
                    <a:pt x="8272" y="0"/>
                  </a:lnTo>
                  <a:lnTo>
                    <a:pt x="0" y="0"/>
                  </a:lnTo>
                  <a:lnTo>
                    <a:pt x="0" y="2541180"/>
                  </a:lnTo>
                  <a:close/>
                </a:path>
              </a:pathLst>
            </a:custGeom>
            <a:solidFill>
              <a:srgbClr val="BEBEBE"/>
            </a:solidFill>
          </p:spPr>
          <p:txBody>
            <a:bodyPr wrap="square" lIns="0" tIns="0" rIns="0" bIns="0" rtlCol="0"/>
            <a:lstStyle/>
            <a:p>
              <a:endParaRPr/>
            </a:p>
          </p:txBody>
        </p:sp>
        <p:sp>
          <p:nvSpPr>
            <p:cNvPr id="105" name="object 105"/>
            <p:cNvSpPr/>
            <p:nvPr/>
          </p:nvSpPr>
          <p:spPr>
            <a:xfrm>
              <a:off x="4333982" y="2521800"/>
              <a:ext cx="8890" cy="2537460"/>
            </a:xfrm>
            <a:custGeom>
              <a:avLst/>
              <a:gdLst/>
              <a:ahLst/>
              <a:cxnLst/>
              <a:rect l="l" t="t" r="r" b="b"/>
              <a:pathLst>
                <a:path w="8889" h="2537460">
                  <a:moveTo>
                    <a:pt x="8272" y="0"/>
                  </a:moveTo>
                  <a:lnTo>
                    <a:pt x="0" y="0"/>
                  </a:lnTo>
                  <a:lnTo>
                    <a:pt x="0" y="2537137"/>
                  </a:lnTo>
                  <a:lnTo>
                    <a:pt x="8272" y="2537137"/>
                  </a:lnTo>
                  <a:lnTo>
                    <a:pt x="8272" y="0"/>
                  </a:lnTo>
                  <a:close/>
                </a:path>
              </a:pathLst>
            </a:custGeom>
            <a:solidFill>
              <a:srgbClr val="BEBEBE"/>
            </a:solidFill>
          </p:spPr>
          <p:txBody>
            <a:bodyPr wrap="square" lIns="0" tIns="0" rIns="0" bIns="0" rtlCol="0"/>
            <a:lstStyle/>
            <a:p>
              <a:endParaRPr/>
            </a:p>
          </p:txBody>
        </p:sp>
        <p:sp>
          <p:nvSpPr>
            <p:cNvPr id="106" name="object 106"/>
            <p:cNvSpPr/>
            <p:nvPr/>
          </p:nvSpPr>
          <p:spPr>
            <a:xfrm>
              <a:off x="4334065" y="2517756"/>
              <a:ext cx="8890" cy="2541270"/>
            </a:xfrm>
            <a:custGeom>
              <a:avLst/>
              <a:gdLst/>
              <a:ahLst/>
              <a:cxnLst/>
              <a:rect l="l" t="t" r="r" b="b"/>
              <a:pathLst>
                <a:path w="8889" h="2541270">
                  <a:moveTo>
                    <a:pt x="0" y="2541180"/>
                  </a:moveTo>
                  <a:lnTo>
                    <a:pt x="8732" y="2541180"/>
                  </a:lnTo>
                  <a:lnTo>
                    <a:pt x="8732" y="0"/>
                  </a:lnTo>
                  <a:lnTo>
                    <a:pt x="0" y="0"/>
                  </a:lnTo>
                  <a:lnTo>
                    <a:pt x="0" y="2541180"/>
                  </a:lnTo>
                  <a:close/>
                </a:path>
              </a:pathLst>
            </a:custGeom>
            <a:solidFill>
              <a:srgbClr val="BEBEBE"/>
            </a:solidFill>
          </p:spPr>
          <p:txBody>
            <a:bodyPr wrap="square" lIns="0" tIns="0" rIns="0" bIns="0" rtlCol="0"/>
            <a:lstStyle/>
            <a:p>
              <a:endParaRPr/>
            </a:p>
          </p:txBody>
        </p:sp>
        <p:sp>
          <p:nvSpPr>
            <p:cNvPr id="107" name="object 107"/>
            <p:cNvSpPr/>
            <p:nvPr/>
          </p:nvSpPr>
          <p:spPr>
            <a:xfrm>
              <a:off x="4624496" y="2521800"/>
              <a:ext cx="8890" cy="2537460"/>
            </a:xfrm>
            <a:custGeom>
              <a:avLst/>
              <a:gdLst/>
              <a:ahLst/>
              <a:cxnLst/>
              <a:rect l="l" t="t" r="r" b="b"/>
              <a:pathLst>
                <a:path w="8889" h="2537460">
                  <a:moveTo>
                    <a:pt x="8272" y="0"/>
                  </a:moveTo>
                  <a:lnTo>
                    <a:pt x="0" y="0"/>
                  </a:lnTo>
                  <a:lnTo>
                    <a:pt x="0" y="2537137"/>
                  </a:lnTo>
                  <a:lnTo>
                    <a:pt x="8272" y="2537137"/>
                  </a:lnTo>
                  <a:lnTo>
                    <a:pt x="8272" y="0"/>
                  </a:lnTo>
                  <a:close/>
                </a:path>
              </a:pathLst>
            </a:custGeom>
            <a:solidFill>
              <a:srgbClr val="BEBEBE"/>
            </a:solidFill>
          </p:spPr>
          <p:txBody>
            <a:bodyPr wrap="square" lIns="0" tIns="0" rIns="0" bIns="0" rtlCol="0"/>
            <a:lstStyle/>
            <a:p>
              <a:endParaRPr/>
            </a:p>
          </p:txBody>
        </p:sp>
        <p:sp>
          <p:nvSpPr>
            <p:cNvPr id="108" name="object 108"/>
            <p:cNvSpPr/>
            <p:nvPr/>
          </p:nvSpPr>
          <p:spPr>
            <a:xfrm>
              <a:off x="4624579" y="2517756"/>
              <a:ext cx="8890" cy="2541270"/>
            </a:xfrm>
            <a:custGeom>
              <a:avLst/>
              <a:gdLst/>
              <a:ahLst/>
              <a:cxnLst/>
              <a:rect l="l" t="t" r="r" b="b"/>
              <a:pathLst>
                <a:path w="8889" h="2541270">
                  <a:moveTo>
                    <a:pt x="0" y="2541180"/>
                  </a:moveTo>
                  <a:lnTo>
                    <a:pt x="8272" y="2541180"/>
                  </a:lnTo>
                  <a:lnTo>
                    <a:pt x="8272" y="0"/>
                  </a:lnTo>
                  <a:lnTo>
                    <a:pt x="0" y="0"/>
                  </a:lnTo>
                  <a:lnTo>
                    <a:pt x="0" y="2541180"/>
                  </a:lnTo>
                  <a:close/>
                </a:path>
              </a:pathLst>
            </a:custGeom>
            <a:solidFill>
              <a:srgbClr val="BEBEBE"/>
            </a:solidFill>
          </p:spPr>
          <p:txBody>
            <a:bodyPr wrap="square" lIns="0" tIns="0" rIns="0" bIns="0" rtlCol="0"/>
            <a:lstStyle/>
            <a:p>
              <a:endParaRPr/>
            </a:p>
          </p:txBody>
        </p:sp>
        <p:sp>
          <p:nvSpPr>
            <p:cNvPr id="109" name="object 109"/>
            <p:cNvSpPr/>
            <p:nvPr/>
          </p:nvSpPr>
          <p:spPr>
            <a:xfrm>
              <a:off x="4915010" y="2521800"/>
              <a:ext cx="8255" cy="2537460"/>
            </a:xfrm>
            <a:custGeom>
              <a:avLst/>
              <a:gdLst/>
              <a:ahLst/>
              <a:cxnLst/>
              <a:rect l="l" t="t" r="r" b="b"/>
              <a:pathLst>
                <a:path w="8254" h="2537460">
                  <a:moveTo>
                    <a:pt x="8189" y="0"/>
                  </a:moveTo>
                  <a:lnTo>
                    <a:pt x="0" y="0"/>
                  </a:lnTo>
                  <a:lnTo>
                    <a:pt x="0" y="2537137"/>
                  </a:lnTo>
                  <a:lnTo>
                    <a:pt x="8190" y="2537137"/>
                  </a:lnTo>
                  <a:lnTo>
                    <a:pt x="8189" y="0"/>
                  </a:lnTo>
                  <a:close/>
                </a:path>
              </a:pathLst>
            </a:custGeom>
            <a:solidFill>
              <a:srgbClr val="BEBEBE"/>
            </a:solidFill>
          </p:spPr>
          <p:txBody>
            <a:bodyPr wrap="square" lIns="0" tIns="0" rIns="0" bIns="0" rtlCol="0"/>
            <a:lstStyle/>
            <a:p>
              <a:endParaRPr/>
            </a:p>
          </p:txBody>
        </p:sp>
        <p:sp>
          <p:nvSpPr>
            <p:cNvPr id="110" name="object 110"/>
            <p:cNvSpPr/>
            <p:nvPr/>
          </p:nvSpPr>
          <p:spPr>
            <a:xfrm>
              <a:off x="4914900" y="2517756"/>
              <a:ext cx="8890" cy="2541270"/>
            </a:xfrm>
            <a:custGeom>
              <a:avLst/>
              <a:gdLst/>
              <a:ahLst/>
              <a:cxnLst/>
              <a:rect l="l" t="t" r="r" b="b"/>
              <a:pathLst>
                <a:path w="8889" h="2541270">
                  <a:moveTo>
                    <a:pt x="0" y="2541180"/>
                  </a:moveTo>
                  <a:lnTo>
                    <a:pt x="8272" y="2541180"/>
                  </a:lnTo>
                  <a:lnTo>
                    <a:pt x="8272" y="0"/>
                  </a:lnTo>
                  <a:lnTo>
                    <a:pt x="0" y="0"/>
                  </a:lnTo>
                  <a:lnTo>
                    <a:pt x="0" y="2541180"/>
                  </a:lnTo>
                  <a:close/>
                </a:path>
              </a:pathLst>
            </a:custGeom>
            <a:solidFill>
              <a:srgbClr val="BEBEBE"/>
            </a:solidFill>
          </p:spPr>
          <p:txBody>
            <a:bodyPr wrap="square" lIns="0" tIns="0" rIns="0" bIns="0" rtlCol="0"/>
            <a:lstStyle/>
            <a:p>
              <a:endParaRPr/>
            </a:p>
          </p:txBody>
        </p:sp>
        <p:sp>
          <p:nvSpPr>
            <p:cNvPr id="111" name="object 111"/>
            <p:cNvSpPr/>
            <p:nvPr/>
          </p:nvSpPr>
          <p:spPr>
            <a:xfrm>
              <a:off x="2313649" y="2517756"/>
              <a:ext cx="2609850" cy="8255"/>
            </a:xfrm>
            <a:custGeom>
              <a:avLst/>
              <a:gdLst/>
              <a:ahLst/>
              <a:cxnLst/>
              <a:rect l="l" t="t" r="r" b="b"/>
              <a:pathLst>
                <a:path w="2609850" h="8255">
                  <a:moveTo>
                    <a:pt x="0" y="8169"/>
                  </a:moveTo>
                  <a:lnTo>
                    <a:pt x="2609551" y="8169"/>
                  </a:lnTo>
                  <a:lnTo>
                    <a:pt x="2609551" y="0"/>
                  </a:lnTo>
                  <a:lnTo>
                    <a:pt x="0" y="0"/>
                  </a:lnTo>
                  <a:lnTo>
                    <a:pt x="0" y="8169"/>
                  </a:lnTo>
                  <a:close/>
                </a:path>
              </a:pathLst>
            </a:custGeom>
            <a:solidFill>
              <a:srgbClr val="BEBEBE"/>
            </a:solidFill>
          </p:spPr>
          <p:txBody>
            <a:bodyPr wrap="square" lIns="0" tIns="0" rIns="0" bIns="0" rtlCol="0"/>
            <a:lstStyle/>
            <a:p>
              <a:endParaRPr/>
            </a:p>
          </p:txBody>
        </p:sp>
        <p:sp>
          <p:nvSpPr>
            <p:cNvPr id="112" name="object 112"/>
            <p:cNvSpPr/>
            <p:nvPr/>
          </p:nvSpPr>
          <p:spPr>
            <a:xfrm>
              <a:off x="2309512" y="2517756"/>
              <a:ext cx="2614295" cy="8255"/>
            </a:xfrm>
            <a:custGeom>
              <a:avLst/>
              <a:gdLst/>
              <a:ahLst/>
              <a:cxnLst/>
              <a:rect l="l" t="t" r="r" b="b"/>
              <a:pathLst>
                <a:path w="2614295" h="8255">
                  <a:moveTo>
                    <a:pt x="0" y="8087"/>
                  </a:moveTo>
                  <a:lnTo>
                    <a:pt x="2613687" y="8087"/>
                  </a:lnTo>
                  <a:lnTo>
                    <a:pt x="2613687" y="0"/>
                  </a:lnTo>
                  <a:lnTo>
                    <a:pt x="0" y="0"/>
                  </a:lnTo>
                  <a:lnTo>
                    <a:pt x="0" y="8087"/>
                  </a:lnTo>
                  <a:close/>
                </a:path>
              </a:pathLst>
            </a:custGeom>
            <a:solidFill>
              <a:srgbClr val="BEBEBE"/>
            </a:solidFill>
          </p:spPr>
          <p:txBody>
            <a:bodyPr wrap="square" lIns="0" tIns="0" rIns="0" bIns="0" rtlCol="0"/>
            <a:lstStyle/>
            <a:p>
              <a:endParaRPr/>
            </a:p>
          </p:txBody>
        </p:sp>
        <p:sp>
          <p:nvSpPr>
            <p:cNvPr id="113" name="object 113"/>
            <p:cNvSpPr/>
            <p:nvPr/>
          </p:nvSpPr>
          <p:spPr>
            <a:xfrm>
              <a:off x="2313649" y="2799189"/>
              <a:ext cx="2609850" cy="8255"/>
            </a:xfrm>
            <a:custGeom>
              <a:avLst/>
              <a:gdLst/>
              <a:ahLst/>
              <a:cxnLst/>
              <a:rect l="l" t="t" r="r" b="b"/>
              <a:pathLst>
                <a:path w="2609850" h="8255">
                  <a:moveTo>
                    <a:pt x="0" y="8252"/>
                  </a:moveTo>
                  <a:lnTo>
                    <a:pt x="2609551" y="8252"/>
                  </a:lnTo>
                  <a:lnTo>
                    <a:pt x="2609551" y="0"/>
                  </a:lnTo>
                  <a:lnTo>
                    <a:pt x="0" y="0"/>
                  </a:lnTo>
                  <a:lnTo>
                    <a:pt x="0" y="8252"/>
                  </a:lnTo>
                  <a:close/>
                </a:path>
              </a:pathLst>
            </a:custGeom>
            <a:solidFill>
              <a:srgbClr val="BEBEBE"/>
            </a:solidFill>
          </p:spPr>
          <p:txBody>
            <a:bodyPr wrap="square" lIns="0" tIns="0" rIns="0" bIns="0" rtlCol="0"/>
            <a:lstStyle/>
            <a:p>
              <a:endParaRPr/>
            </a:p>
          </p:txBody>
        </p:sp>
        <p:sp>
          <p:nvSpPr>
            <p:cNvPr id="114" name="object 114"/>
            <p:cNvSpPr/>
            <p:nvPr/>
          </p:nvSpPr>
          <p:spPr>
            <a:xfrm>
              <a:off x="2309512" y="2799107"/>
              <a:ext cx="2614295" cy="8255"/>
            </a:xfrm>
            <a:custGeom>
              <a:avLst/>
              <a:gdLst/>
              <a:ahLst/>
              <a:cxnLst/>
              <a:rect l="l" t="t" r="r" b="b"/>
              <a:pathLst>
                <a:path w="2614295" h="8255">
                  <a:moveTo>
                    <a:pt x="0" y="8252"/>
                  </a:moveTo>
                  <a:lnTo>
                    <a:pt x="2613687" y="8252"/>
                  </a:lnTo>
                  <a:lnTo>
                    <a:pt x="2613687" y="0"/>
                  </a:lnTo>
                  <a:lnTo>
                    <a:pt x="0" y="0"/>
                  </a:lnTo>
                  <a:lnTo>
                    <a:pt x="0" y="8252"/>
                  </a:lnTo>
                  <a:close/>
                </a:path>
              </a:pathLst>
            </a:custGeom>
            <a:solidFill>
              <a:srgbClr val="BEBEBE"/>
            </a:solidFill>
          </p:spPr>
          <p:txBody>
            <a:bodyPr wrap="square" lIns="0" tIns="0" rIns="0" bIns="0" rtlCol="0"/>
            <a:lstStyle/>
            <a:p>
              <a:endParaRPr/>
            </a:p>
          </p:txBody>
        </p:sp>
        <p:sp>
          <p:nvSpPr>
            <p:cNvPr id="115" name="object 115"/>
            <p:cNvSpPr/>
            <p:nvPr/>
          </p:nvSpPr>
          <p:spPr>
            <a:xfrm>
              <a:off x="2313649" y="3080705"/>
              <a:ext cx="2609850" cy="8255"/>
            </a:xfrm>
            <a:custGeom>
              <a:avLst/>
              <a:gdLst/>
              <a:ahLst/>
              <a:cxnLst/>
              <a:rect l="l" t="t" r="r" b="b"/>
              <a:pathLst>
                <a:path w="2609850" h="8255">
                  <a:moveTo>
                    <a:pt x="0" y="8252"/>
                  </a:moveTo>
                  <a:lnTo>
                    <a:pt x="2609551" y="8252"/>
                  </a:lnTo>
                  <a:lnTo>
                    <a:pt x="2609551" y="0"/>
                  </a:lnTo>
                  <a:lnTo>
                    <a:pt x="0" y="0"/>
                  </a:lnTo>
                  <a:lnTo>
                    <a:pt x="0" y="8252"/>
                  </a:lnTo>
                  <a:close/>
                </a:path>
              </a:pathLst>
            </a:custGeom>
            <a:solidFill>
              <a:srgbClr val="BEBEBE"/>
            </a:solidFill>
          </p:spPr>
          <p:txBody>
            <a:bodyPr wrap="square" lIns="0" tIns="0" rIns="0" bIns="0" rtlCol="0"/>
            <a:lstStyle/>
            <a:p>
              <a:endParaRPr/>
            </a:p>
          </p:txBody>
        </p:sp>
        <p:sp>
          <p:nvSpPr>
            <p:cNvPr id="116" name="object 116"/>
            <p:cNvSpPr/>
            <p:nvPr/>
          </p:nvSpPr>
          <p:spPr>
            <a:xfrm>
              <a:off x="2309512" y="3080623"/>
              <a:ext cx="2614295" cy="8255"/>
            </a:xfrm>
            <a:custGeom>
              <a:avLst/>
              <a:gdLst/>
              <a:ahLst/>
              <a:cxnLst/>
              <a:rect l="l" t="t" r="r" b="b"/>
              <a:pathLst>
                <a:path w="2614295" h="8255">
                  <a:moveTo>
                    <a:pt x="0" y="8252"/>
                  </a:moveTo>
                  <a:lnTo>
                    <a:pt x="2613687" y="8252"/>
                  </a:lnTo>
                  <a:lnTo>
                    <a:pt x="2613687" y="0"/>
                  </a:lnTo>
                  <a:lnTo>
                    <a:pt x="0" y="0"/>
                  </a:lnTo>
                  <a:lnTo>
                    <a:pt x="0" y="8252"/>
                  </a:lnTo>
                  <a:close/>
                </a:path>
              </a:pathLst>
            </a:custGeom>
            <a:solidFill>
              <a:srgbClr val="BEBEBE"/>
            </a:solidFill>
          </p:spPr>
          <p:txBody>
            <a:bodyPr wrap="square" lIns="0" tIns="0" rIns="0" bIns="0" rtlCol="0"/>
            <a:lstStyle/>
            <a:p>
              <a:endParaRPr/>
            </a:p>
          </p:txBody>
        </p:sp>
        <p:sp>
          <p:nvSpPr>
            <p:cNvPr id="117" name="object 117"/>
            <p:cNvSpPr/>
            <p:nvPr/>
          </p:nvSpPr>
          <p:spPr>
            <a:xfrm>
              <a:off x="2313649" y="3362163"/>
              <a:ext cx="2609850" cy="8255"/>
            </a:xfrm>
            <a:custGeom>
              <a:avLst/>
              <a:gdLst/>
              <a:ahLst/>
              <a:cxnLst/>
              <a:rect l="l" t="t" r="r" b="b"/>
              <a:pathLst>
                <a:path w="2609850" h="8254">
                  <a:moveTo>
                    <a:pt x="0" y="8252"/>
                  </a:moveTo>
                  <a:lnTo>
                    <a:pt x="2609551" y="8252"/>
                  </a:lnTo>
                  <a:lnTo>
                    <a:pt x="2609551" y="0"/>
                  </a:lnTo>
                  <a:lnTo>
                    <a:pt x="0" y="0"/>
                  </a:lnTo>
                  <a:lnTo>
                    <a:pt x="0" y="8252"/>
                  </a:lnTo>
                  <a:close/>
                </a:path>
              </a:pathLst>
            </a:custGeom>
            <a:solidFill>
              <a:srgbClr val="BEBEBE"/>
            </a:solidFill>
          </p:spPr>
          <p:txBody>
            <a:bodyPr wrap="square" lIns="0" tIns="0" rIns="0" bIns="0" rtlCol="0"/>
            <a:lstStyle/>
            <a:p>
              <a:endParaRPr/>
            </a:p>
          </p:txBody>
        </p:sp>
        <p:sp>
          <p:nvSpPr>
            <p:cNvPr id="118" name="object 118"/>
            <p:cNvSpPr/>
            <p:nvPr/>
          </p:nvSpPr>
          <p:spPr>
            <a:xfrm>
              <a:off x="2309512" y="3362158"/>
              <a:ext cx="2614295" cy="8255"/>
            </a:xfrm>
            <a:custGeom>
              <a:avLst/>
              <a:gdLst/>
              <a:ahLst/>
              <a:cxnLst/>
              <a:rect l="l" t="t" r="r" b="b"/>
              <a:pathLst>
                <a:path w="2614295" h="8254">
                  <a:moveTo>
                    <a:pt x="0" y="8252"/>
                  </a:moveTo>
                  <a:lnTo>
                    <a:pt x="2613687" y="8252"/>
                  </a:lnTo>
                  <a:lnTo>
                    <a:pt x="2613687" y="0"/>
                  </a:lnTo>
                  <a:lnTo>
                    <a:pt x="0" y="0"/>
                  </a:lnTo>
                  <a:lnTo>
                    <a:pt x="0" y="8252"/>
                  </a:lnTo>
                  <a:close/>
                </a:path>
              </a:pathLst>
            </a:custGeom>
            <a:solidFill>
              <a:srgbClr val="BEBEBE"/>
            </a:solidFill>
          </p:spPr>
          <p:txBody>
            <a:bodyPr wrap="square" lIns="0" tIns="0" rIns="0" bIns="0" rtlCol="0"/>
            <a:lstStyle/>
            <a:p>
              <a:endParaRPr/>
            </a:p>
          </p:txBody>
        </p:sp>
        <p:sp>
          <p:nvSpPr>
            <p:cNvPr id="119" name="object 119"/>
            <p:cNvSpPr/>
            <p:nvPr/>
          </p:nvSpPr>
          <p:spPr>
            <a:xfrm>
              <a:off x="2313649" y="3643660"/>
              <a:ext cx="2609850" cy="8255"/>
            </a:xfrm>
            <a:custGeom>
              <a:avLst/>
              <a:gdLst/>
              <a:ahLst/>
              <a:cxnLst/>
              <a:rect l="l" t="t" r="r" b="b"/>
              <a:pathLst>
                <a:path w="2609850" h="8254">
                  <a:moveTo>
                    <a:pt x="0" y="8252"/>
                  </a:moveTo>
                  <a:lnTo>
                    <a:pt x="2609551" y="8252"/>
                  </a:lnTo>
                  <a:lnTo>
                    <a:pt x="2609551" y="0"/>
                  </a:lnTo>
                  <a:lnTo>
                    <a:pt x="0" y="0"/>
                  </a:lnTo>
                  <a:lnTo>
                    <a:pt x="0" y="8252"/>
                  </a:lnTo>
                  <a:close/>
                </a:path>
              </a:pathLst>
            </a:custGeom>
            <a:solidFill>
              <a:srgbClr val="BEBEBE"/>
            </a:solidFill>
          </p:spPr>
          <p:txBody>
            <a:bodyPr wrap="square" lIns="0" tIns="0" rIns="0" bIns="0" rtlCol="0"/>
            <a:lstStyle/>
            <a:p>
              <a:endParaRPr/>
            </a:p>
          </p:txBody>
        </p:sp>
        <p:sp>
          <p:nvSpPr>
            <p:cNvPr id="120" name="object 120"/>
            <p:cNvSpPr/>
            <p:nvPr/>
          </p:nvSpPr>
          <p:spPr>
            <a:xfrm>
              <a:off x="2309512" y="3643655"/>
              <a:ext cx="2614295" cy="8255"/>
            </a:xfrm>
            <a:custGeom>
              <a:avLst/>
              <a:gdLst/>
              <a:ahLst/>
              <a:cxnLst/>
              <a:rect l="l" t="t" r="r" b="b"/>
              <a:pathLst>
                <a:path w="2614295" h="8254">
                  <a:moveTo>
                    <a:pt x="0" y="8252"/>
                  </a:moveTo>
                  <a:lnTo>
                    <a:pt x="2613687" y="8252"/>
                  </a:lnTo>
                  <a:lnTo>
                    <a:pt x="2613687" y="0"/>
                  </a:lnTo>
                  <a:lnTo>
                    <a:pt x="0" y="0"/>
                  </a:lnTo>
                  <a:lnTo>
                    <a:pt x="0" y="8252"/>
                  </a:lnTo>
                  <a:close/>
                </a:path>
              </a:pathLst>
            </a:custGeom>
            <a:solidFill>
              <a:srgbClr val="BEBEBE"/>
            </a:solidFill>
          </p:spPr>
          <p:txBody>
            <a:bodyPr wrap="square" lIns="0" tIns="0" rIns="0" bIns="0" rtlCol="0"/>
            <a:lstStyle/>
            <a:p>
              <a:endParaRPr/>
            </a:p>
          </p:txBody>
        </p:sp>
        <p:sp>
          <p:nvSpPr>
            <p:cNvPr id="121" name="object 121"/>
            <p:cNvSpPr/>
            <p:nvPr/>
          </p:nvSpPr>
          <p:spPr>
            <a:xfrm>
              <a:off x="2313649" y="3925157"/>
              <a:ext cx="2609850" cy="8255"/>
            </a:xfrm>
            <a:custGeom>
              <a:avLst/>
              <a:gdLst/>
              <a:ahLst/>
              <a:cxnLst/>
              <a:rect l="l" t="t" r="r" b="b"/>
              <a:pathLst>
                <a:path w="2609850" h="8254">
                  <a:moveTo>
                    <a:pt x="0" y="8252"/>
                  </a:moveTo>
                  <a:lnTo>
                    <a:pt x="2609551" y="8252"/>
                  </a:lnTo>
                  <a:lnTo>
                    <a:pt x="2609551" y="0"/>
                  </a:lnTo>
                  <a:lnTo>
                    <a:pt x="0" y="0"/>
                  </a:lnTo>
                  <a:lnTo>
                    <a:pt x="0" y="8252"/>
                  </a:lnTo>
                  <a:close/>
                </a:path>
              </a:pathLst>
            </a:custGeom>
            <a:solidFill>
              <a:srgbClr val="BEBEBE"/>
            </a:solidFill>
          </p:spPr>
          <p:txBody>
            <a:bodyPr wrap="square" lIns="0" tIns="0" rIns="0" bIns="0" rtlCol="0"/>
            <a:lstStyle/>
            <a:p>
              <a:endParaRPr/>
            </a:p>
          </p:txBody>
        </p:sp>
        <p:sp>
          <p:nvSpPr>
            <p:cNvPr id="122" name="object 122"/>
            <p:cNvSpPr/>
            <p:nvPr/>
          </p:nvSpPr>
          <p:spPr>
            <a:xfrm>
              <a:off x="2309512" y="3925151"/>
              <a:ext cx="2614295" cy="8255"/>
            </a:xfrm>
            <a:custGeom>
              <a:avLst/>
              <a:gdLst/>
              <a:ahLst/>
              <a:cxnLst/>
              <a:rect l="l" t="t" r="r" b="b"/>
              <a:pathLst>
                <a:path w="2614295" h="8254">
                  <a:moveTo>
                    <a:pt x="0" y="8252"/>
                  </a:moveTo>
                  <a:lnTo>
                    <a:pt x="2613687" y="8252"/>
                  </a:lnTo>
                  <a:lnTo>
                    <a:pt x="2613687" y="0"/>
                  </a:lnTo>
                  <a:lnTo>
                    <a:pt x="0" y="0"/>
                  </a:lnTo>
                  <a:lnTo>
                    <a:pt x="0" y="8252"/>
                  </a:lnTo>
                  <a:close/>
                </a:path>
              </a:pathLst>
            </a:custGeom>
            <a:solidFill>
              <a:srgbClr val="BEBEBE"/>
            </a:solidFill>
          </p:spPr>
          <p:txBody>
            <a:bodyPr wrap="square" lIns="0" tIns="0" rIns="0" bIns="0" rtlCol="0"/>
            <a:lstStyle/>
            <a:p>
              <a:endParaRPr/>
            </a:p>
          </p:txBody>
        </p:sp>
        <p:sp>
          <p:nvSpPr>
            <p:cNvPr id="123" name="object 123"/>
            <p:cNvSpPr/>
            <p:nvPr/>
          </p:nvSpPr>
          <p:spPr>
            <a:xfrm>
              <a:off x="2313649" y="4206654"/>
              <a:ext cx="2609850" cy="8255"/>
            </a:xfrm>
            <a:custGeom>
              <a:avLst/>
              <a:gdLst/>
              <a:ahLst/>
              <a:cxnLst/>
              <a:rect l="l" t="t" r="r" b="b"/>
              <a:pathLst>
                <a:path w="2609850" h="8254">
                  <a:moveTo>
                    <a:pt x="0" y="8252"/>
                  </a:moveTo>
                  <a:lnTo>
                    <a:pt x="2609551" y="8252"/>
                  </a:lnTo>
                  <a:lnTo>
                    <a:pt x="2609551" y="0"/>
                  </a:lnTo>
                  <a:lnTo>
                    <a:pt x="0" y="0"/>
                  </a:lnTo>
                  <a:lnTo>
                    <a:pt x="0" y="8252"/>
                  </a:lnTo>
                  <a:close/>
                </a:path>
              </a:pathLst>
            </a:custGeom>
            <a:solidFill>
              <a:srgbClr val="BEBEBE"/>
            </a:solidFill>
          </p:spPr>
          <p:txBody>
            <a:bodyPr wrap="square" lIns="0" tIns="0" rIns="0" bIns="0" rtlCol="0"/>
            <a:lstStyle/>
            <a:p>
              <a:endParaRPr/>
            </a:p>
          </p:txBody>
        </p:sp>
        <p:sp>
          <p:nvSpPr>
            <p:cNvPr id="124" name="object 124"/>
            <p:cNvSpPr/>
            <p:nvPr/>
          </p:nvSpPr>
          <p:spPr>
            <a:xfrm>
              <a:off x="2309512" y="4206648"/>
              <a:ext cx="2614295" cy="8255"/>
            </a:xfrm>
            <a:custGeom>
              <a:avLst/>
              <a:gdLst/>
              <a:ahLst/>
              <a:cxnLst/>
              <a:rect l="l" t="t" r="r" b="b"/>
              <a:pathLst>
                <a:path w="2614295" h="8254">
                  <a:moveTo>
                    <a:pt x="0" y="8252"/>
                  </a:moveTo>
                  <a:lnTo>
                    <a:pt x="2613687" y="8252"/>
                  </a:lnTo>
                  <a:lnTo>
                    <a:pt x="2613687" y="0"/>
                  </a:lnTo>
                  <a:lnTo>
                    <a:pt x="0" y="0"/>
                  </a:lnTo>
                  <a:lnTo>
                    <a:pt x="0" y="8252"/>
                  </a:lnTo>
                  <a:close/>
                </a:path>
              </a:pathLst>
            </a:custGeom>
            <a:solidFill>
              <a:srgbClr val="BEBEBE"/>
            </a:solidFill>
          </p:spPr>
          <p:txBody>
            <a:bodyPr wrap="square" lIns="0" tIns="0" rIns="0" bIns="0" rtlCol="0"/>
            <a:lstStyle/>
            <a:p>
              <a:endParaRPr/>
            </a:p>
          </p:txBody>
        </p:sp>
        <p:sp>
          <p:nvSpPr>
            <p:cNvPr id="125" name="object 125"/>
            <p:cNvSpPr/>
            <p:nvPr/>
          </p:nvSpPr>
          <p:spPr>
            <a:xfrm>
              <a:off x="2313649" y="4487688"/>
              <a:ext cx="2609850" cy="8255"/>
            </a:xfrm>
            <a:custGeom>
              <a:avLst/>
              <a:gdLst/>
              <a:ahLst/>
              <a:cxnLst/>
              <a:rect l="l" t="t" r="r" b="b"/>
              <a:pathLst>
                <a:path w="2609850" h="8254">
                  <a:moveTo>
                    <a:pt x="0" y="8252"/>
                  </a:moveTo>
                  <a:lnTo>
                    <a:pt x="2609551" y="8252"/>
                  </a:lnTo>
                  <a:lnTo>
                    <a:pt x="2609551" y="0"/>
                  </a:lnTo>
                  <a:lnTo>
                    <a:pt x="0" y="0"/>
                  </a:lnTo>
                  <a:lnTo>
                    <a:pt x="0" y="8252"/>
                  </a:lnTo>
                  <a:close/>
                </a:path>
              </a:pathLst>
            </a:custGeom>
            <a:solidFill>
              <a:srgbClr val="BEBEBE"/>
            </a:solidFill>
          </p:spPr>
          <p:txBody>
            <a:bodyPr wrap="square" lIns="0" tIns="0" rIns="0" bIns="0" rtlCol="0"/>
            <a:lstStyle/>
            <a:p>
              <a:endParaRPr/>
            </a:p>
          </p:txBody>
        </p:sp>
        <p:sp>
          <p:nvSpPr>
            <p:cNvPr id="126" name="object 126"/>
            <p:cNvSpPr/>
            <p:nvPr/>
          </p:nvSpPr>
          <p:spPr>
            <a:xfrm>
              <a:off x="2309512" y="4487686"/>
              <a:ext cx="2614295" cy="8890"/>
            </a:xfrm>
            <a:custGeom>
              <a:avLst/>
              <a:gdLst/>
              <a:ahLst/>
              <a:cxnLst/>
              <a:rect l="l" t="t" r="r" b="b"/>
              <a:pathLst>
                <a:path w="2614295" h="8889">
                  <a:moveTo>
                    <a:pt x="0" y="8710"/>
                  </a:moveTo>
                  <a:lnTo>
                    <a:pt x="2613687" y="8710"/>
                  </a:lnTo>
                  <a:lnTo>
                    <a:pt x="2613687" y="0"/>
                  </a:lnTo>
                  <a:lnTo>
                    <a:pt x="0" y="0"/>
                  </a:lnTo>
                  <a:lnTo>
                    <a:pt x="0" y="8710"/>
                  </a:lnTo>
                  <a:close/>
                </a:path>
              </a:pathLst>
            </a:custGeom>
            <a:solidFill>
              <a:srgbClr val="BEBEBE"/>
            </a:solidFill>
          </p:spPr>
          <p:txBody>
            <a:bodyPr wrap="square" lIns="0" tIns="0" rIns="0" bIns="0" rtlCol="0"/>
            <a:lstStyle/>
            <a:p>
              <a:endParaRPr/>
            </a:p>
          </p:txBody>
        </p:sp>
        <p:sp>
          <p:nvSpPr>
            <p:cNvPr id="127" name="object 127"/>
            <p:cNvSpPr/>
            <p:nvPr/>
          </p:nvSpPr>
          <p:spPr>
            <a:xfrm>
              <a:off x="2313649" y="4769185"/>
              <a:ext cx="2609850" cy="8255"/>
            </a:xfrm>
            <a:custGeom>
              <a:avLst/>
              <a:gdLst/>
              <a:ahLst/>
              <a:cxnLst/>
              <a:rect l="l" t="t" r="r" b="b"/>
              <a:pathLst>
                <a:path w="2609850" h="8254">
                  <a:moveTo>
                    <a:pt x="0" y="8252"/>
                  </a:moveTo>
                  <a:lnTo>
                    <a:pt x="2609551" y="8252"/>
                  </a:lnTo>
                  <a:lnTo>
                    <a:pt x="2609551" y="0"/>
                  </a:lnTo>
                  <a:lnTo>
                    <a:pt x="0" y="0"/>
                  </a:lnTo>
                  <a:lnTo>
                    <a:pt x="0" y="8252"/>
                  </a:lnTo>
                  <a:close/>
                </a:path>
              </a:pathLst>
            </a:custGeom>
            <a:solidFill>
              <a:srgbClr val="BEBEBE"/>
            </a:solidFill>
          </p:spPr>
          <p:txBody>
            <a:bodyPr wrap="square" lIns="0" tIns="0" rIns="0" bIns="0" rtlCol="0"/>
            <a:lstStyle/>
            <a:p>
              <a:endParaRPr/>
            </a:p>
          </p:txBody>
        </p:sp>
        <p:sp>
          <p:nvSpPr>
            <p:cNvPr id="128" name="object 128"/>
            <p:cNvSpPr/>
            <p:nvPr/>
          </p:nvSpPr>
          <p:spPr>
            <a:xfrm>
              <a:off x="2309512" y="4769180"/>
              <a:ext cx="2614295" cy="8255"/>
            </a:xfrm>
            <a:custGeom>
              <a:avLst/>
              <a:gdLst/>
              <a:ahLst/>
              <a:cxnLst/>
              <a:rect l="l" t="t" r="r" b="b"/>
              <a:pathLst>
                <a:path w="2614295" h="8254">
                  <a:moveTo>
                    <a:pt x="0" y="8252"/>
                  </a:moveTo>
                  <a:lnTo>
                    <a:pt x="2613687" y="8252"/>
                  </a:lnTo>
                  <a:lnTo>
                    <a:pt x="2613687" y="0"/>
                  </a:lnTo>
                  <a:lnTo>
                    <a:pt x="0" y="0"/>
                  </a:lnTo>
                  <a:lnTo>
                    <a:pt x="0" y="8252"/>
                  </a:lnTo>
                  <a:close/>
                </a:path>
              </a:pathLst>
            </a:custGeom>
            <a:solidFill>
              <a:srgbClr val="BEBEBE"/>
            </a:solidFill>
          </p:spPr>
          <p:txBody>
            <a:bodyPr wrap="square" lIns="0" tIns="0" rIns="0" bIns="0" rtlCol="0"/>
            <a:lstStyle/>
            <a:p>
              <a:endParaRPr/>
            </a:p>
          </p:txBody>
        </p:sp>
        <p:sp>
          <p:nvSpPr>
            <p:cNvPr id="129" name="object 129"/>
            <p:cNvSpPr/>
            <p:nvPr/>
          </p:nvSpPr>
          <p:spPr>
            <a:xfrm>
              <a:off x="2313649" y="5050684"/>
              <a:ext cx="2609850" cy="8255"/>
            </a:xfrm>
            <a:custGeom>
              <a:avLst/>
              <a:gdLst/>
              <a:ahLst/>
              <a:cxnLst/>
              <a:rect l="l" t="t" r="r" b="b"/>
              <a:pathLst>
                <a:path w="2609850" h="8254">
                  <a:moveTo>
                    <a:pt x="0" y="8252"/>
                  </a:moveTo>
                  <a:lnTo>
                    <a:pt x="2609551" y="8252"/>
                  </a:lnTo>
                  <a:lnTo>
                    <a:pt x="2609551" y="0"/>
                  </a:lnTo>
                  <a:lnTo>
                    <a:pt x="0" y="0"/>
                  </a:lnTo>
                  <a:lnTo>
                    <a:pt x="0" y="8252"/>
                  </a:lnTo>
                  <a:close/>
                </a:path>
              </a:pathLst>
            </a:custGeom>
            <a:solidFill>
              <a:srgbClr val="BEBEBE"/>
            </a:solidFill>
          </p:spPr>
          <p:txBody>
            <a:bodyPr wrap="square" lIns="0" tIns="0" rIns="0" bIns="0" rtlCol="0"/>
            <a:lstStyle/>
            <a:p>
              <a:endParaRPr/>
            </a:p>
          </p:txBody>
        </p:sp>
        <p:sp>
          <p:nvSpPr>
            <p:cNvPr id="130" name="object 130"/>
            <p:cNvSpPr/>
            <p:nvPr/>
          </p:nvSpPr>
          <p:spPr>
            <a:xfrm>
              <a:off x="2309512" y="5050684"/>
              <a:ext cx="2614295" cy="8255"/>
            </a:xfrm>
            <a:custGeom>
              <a:avLst/>
              <a:gdLst/>
              <a:ahLst/>
              <a:cxnLst/>
              <a:rect l="l" t="t" r="r" b="b"/>
              <a:pathLst>
                <a:path w="2614295" h="8254">
                  <a:moveTo>
                    <a:pt x="0" y="8252"/>
                  </a:moveTo>
                  <a:lnTo>
                    <a:pt x="2613687" y="8252"/>
                  </a:lnTo>
                  <a:lnTo>
                    <a:pt x="2613687" y="0"/>
                  </a:lnTo>
                  <a:lnTo>
                    <a:pt x="0" y="0"/>
                  </a:lnTo>
                  <a:lnTo>
                    <a:pt x="0" y="8252"/>
                  </a:lnTo>
                  <a:close/>
                </a:path>
              </a:pathLst>
            </a:custGeom>
            <a:solidFill>
              <a:srgbClr val="BEBEBE"/>
            </a:solidFill>
          </p:spPr>
          <p:txBody>
            <a:bodyPr wrap="square" lIns="0" tIns="0" rIns="0" bIns="0" rtlCol="0"/>
            <a:lstStyle/>
            <a:p>
              <a:endParaRPr/>
            </a:p>
          </p:txBody>
        </p:sp>
        <p:sp>
          <p:nvSpPr>
            <p:cNvPr id="131" name="object 131"/>
            <p:cNvSpPr/>
            <p:nvPr/>
          </p:nvSpPr>
          <p:spPr>
            <a:xfrm>
              <a:off x="2583180" y="2071116"/>
              <a:ext cx="3138805" cy="3646804"/>
            </a:xfrm>
            <a:custGeom>
              <a:avLst/>
              <a:gdLst/>
              <a:ahLst/>
              <a:cxnLst/>
              <a:rect l="l" t="t" r="r" b="b"/>
              <a:pathLst>
                <a:path w="3138804" h="3646804">
                  <a:moveTo>
                    <a:pt x="4571" y="731901"/>
                  </a:moveTo>
                  <a:lnTo>
                    <a:pt x="3138297" y="0"/>
                  </a:lnTo>
                </a:path>
                <a:path w="3138804" h="3646804">
                  <a:moveTo>
                    <a:pt x="0" y="2741676"/>
                  </a:moveTo>
                  <a:lnTo>
                    <a:pt x="3135248" y="3646563"/>
                  </a:lnTo>
                </a:path>
                <a:path w="3138804" h="3646804">
                  <a:moveTo>
                    <a:pt x="1447799" y="1307592"/>
                  </a:moveTo>
                  <a:lnTo>
                    <a:pt x="3137408" y="1653794"/>
                  </a:lnTo>
                </a:path>
              </a:pathLst>
            </a:custGeom>
            <a:ln w="12192">
              <a:solidFill>
                <a:srgbClr val="79C3FF"/>
              </a:solidFill>
            </a:ln>
          </p:spPr>
          <p:txBody>
            <a:bodyPr wrap="square" lIns="0" tIns="0" rIns="0" bIns="0" rtlCol="0"/>
            <a:lstStyle/>
            <a:p>
              <a:endParaRPr/>
            </a:p>
          </p:txBody>
        </p:sp>
        <p:sp>
          <p:nvSpPr>
            <p:cNvPr id="132" name="object 132"/>
            <p:cNvSpPr/>
            <p:nvPr/>
          </p:nvSpPr>
          <p:spPr>
            <a:xfrm>
              <a:off x="2587752" y="2802636"/>
              <a:ext cx="571500" cy="571500"/>
            </a:xfrm>
            <a:custGeom>
              <a:avLst/>
              <a:gdLst/>
              <a:ahLst/>
              <a:cxnLst/>
              <a:rect l="l" t="t" r="r" b="b"/>
              <a:pathLst>
                <a:path w="571500" h="571500">
                  <a:moveTo>
                    <a:pt x="0" y="571500"/>
                  </a:moveTo>
                  <a:lnTo>
                    <a:pt x="571500" y="571500"/>
                  </a:lnTo>
                  <a:lnTo>
                    <a:pt x="571500" y="0"/>
                  </a:lnTo>
                  <a:lnTo>
                    <a:pt x="0" y="0"/>
                  </a:lnTo>
                  <a:lnTo>
                    <a:pt x="0" y="571500"/>
                  </a:lnTo>
                  <a:close/>
                </a:path>
              </a:pathLst>
            </a:custGeom>
            <a:ln w="57912">
              <a:solidFill>
                <a:srgbClr val="FDCFAA"/>
              </a:solidFill>
            </a:ln>
          </p:spPr>
          <p:txBody>
            <a:bodyPr wrap="square" lIns="0" tIns="0" rIns="0" bIns="0" rtlCol="0"/>
            <a:lstStyle/>
            <a:p>
              <a:endParaRPr/>
            </a:p>
          </p:txBody>
        </p:sp>
        <p:sp>
          <p:nvSpPr>
            <p:cNvPr id="133" name="object 133"/>
            <p:cNvSpPr/>
            <p:nvPr/>
          </p:nvSpPr>
          <p:spPr>
            <a:xfrm>
              <a:off x="2587752" y="4232148"/>
              <a:ext cx="571500" cy="571500"/>
            </a:xfrm>
            <a:custGeom>
              <a:avLst/>
              <a:gdLst/>
              <a:ahLst/>
              <a:cxnLst/>
              <a:rect l="l" t="t" r="r" b="b"/>
              <a:pathLst>
                <a:path w="571500" h="571500">
                  <a:moveTo>
                    <a:pt x="0" y="571500"/>
                  </a:moveTo>
                  <a:lnTo>
                    <a:pt x="571500" y="571500"/>
                  </a:lnTo>
                  <a:lnTo>
                    <a:pt x="571500" y="0"/>
                  </a:lnTo>
                  <a:lnTo>
                    <a:pt x="0" y="0"/>
                  </a:lnTo>
                  <a:lnTo>
                    <a:pt x="0" y="571500"/>
                  </a:lnTo>
                  <a:close/>
                </a:path>
              </a:pathLst>
            </a:custGeom>
            <a:ln w="57912">
              <a:solidFill>
                <a:srgbClr val="FFFFFF"/>
              </a:solidFill>
            </a:ln>
          </p:spPr>
          <p:txBody>
            <a:bodyPr wrap="square" lIns="0" tIns="0" rIns="0" bIns="0" rtlCol="0"/>
            <a:lstStyle/>
            <a:p>
              <a:endParaRPr/>
            </a:p>
          </p:txBody>
        </p:sp>
        <p:sp>
          <p:nvSpPr>
            <p:cNvPr id="134" name="object 134"/>
            <p:cNvSpPr/>
            <p:nvPr/>
          </p:nvSpPr>
          <p:spPr>
            <a:xfrm>
              <a:off x="3159252" y="3374136"/>
              <a:ext cx="914400" cy="858519"/>
            </a:xfrm>
            <a:custGeom>
              <a:avLst/>
              <a:gdLst/>
              <a:ahLst/>
              <a:cxnLst/>
              <a:rect l="l" t="t" r="r" b="b"/>
              <a:pathLst>
                <a:path w="914400" h="858520">
                  <a:moveTo>
                    <a:pt x="0" y="858012"/>
                  </a:moveTo>
                  <a:lnTo>
                    <a:pt x="914400" y="858012"/>
                  </a:lnTo>
                  <a:lnTo>
                    <a:pt x="914400" y="0"/>
                  </a:lnTo>
                  <a:lnTo>
                    <a:pt x="0" y="0"/>
                  </a:lnTo>
                  <a:lnTo>
                    <a:pt x="0" y="858012"/>
                  </a:lnTo>
                  <a:close/>
                </a:path>
              </a:pathLst>
            </a:custGeom>
            <a:ln w="57912">
              <a:solidFill>
                <a:srgbClr val="D2BC94"/>
              </a:solidFill>
            </a:ln>
          </p:spPr>
          <p:txBody>
            <a:bodyPr wrap="square" lIns="0" tIns="0" rIns="0" bIns="0" rtlCol="0"/>
            <a:lstStyle/>
            <a:p>
              <a:endParaRPr/>
            </a:p>
          </p:txBody>
        </p:sp>
        <p:sp>
          <p:nvSpPr>
            <p:cNvPr id="135" name="object 135"/>
            <p:cNvSpPr/>
            <p:nvPr/>
          </p:nvSpPr>
          <p:spPr>
            <a:xfrm>
              <a:off x="3159252" y="2071116"/>
              <a:ext cx="2561590" cy="3673475"/>
            </a:xfrm>
            <a:custGeom>
              <a:avLst/>
              <a:gdLst/>
              <a:ahLst/>
              <a:cxnLst/>
              <a:rect l="l" t="t" r="r" b="b"/>
              <a:pathLst>
                <a:path w="2561590" h="3673475">
                  <a:moveTo>
                    <a:pt x="15240" y="1293241"/>
                  </a:moveTo>
                  <a:lnTo>
                    <a:pt x="2561336" y="0"/>
                  </a:lnTo>
                </a:path>
                <a:path w="2561590" h="3673475">
                  <a:moveTo>
                    <a:pt x="914400" y="2166747"/>
                  </a:moveTo>
                  <a:lnTo>
                    <a:pt x="2561463" y="1653540"/>
                  </a:lnTo>
                </a:path>
                <a:path w="2561590" h="3673475">
                  <a:moveTo>
                    <a:pt x="0" y="2159508"/>
                  </a:moveTo>
                  <a:lnTo>
                    <a:pt x="2559685" y="3673271"/>
                  </a:lnTo>
                </a:path>
              </a:pathLst>
            </a:custGeom>
            <a:ln w="12192">
              <a:solidFill>
                <a:srgbClr val="79C3FF"/>
              </a:solidFill>
            </a:ln>
          </p:spPr>
          <p:txBody>
            <a:bodyPr wrap="square" lIns="0" tIns="0" rIns="0" bIns="0" rtlCol="0"/>
            <a:lstStyle/>
            <a:p>
              <a:endParaRPr/>
            </a:p>
          </p:txBody>
        </p:sp>
      </p:grpSp>
      <p:sp>
        <p:nvSpPr>
          <p:cNvPr id="136" name="object 136"/>
          <p:cNvSpPr txBox="1"/>
          <p:nvPr/>
        </p:nvSpPr>
        <p:spPr>
          <a:xfrm>
            <a:off x="5843778" y="1582928"/>
            <a:ext cx="428625" cy="4523105"/>
          </a:xfrm>
          <a:prstGeom prst="rect">
            <a:avLst/>
          </a:prstGeom>
        </p:spPr>
        <p:txBody>
          <a:bodyPr vert="horz" wrap="square" lIns="0" tIns="12700" rIns="0" bIns="0" rtlCol="0">
            <a:spAutoFit/>
          </a:bodyPr>
          <a:lstStyle/>
          <a:p>
            <a:pPr marL="14604">
              <a:lnSpc>
                <a:spcPct val="100000"/>
              </a:lnSpc>
              <a:spcBef>
                <a:spcPts val="100"/>
              </a:spcBef>
            </a:pPr>
            <a:r>
              <a:rPr sz="5400" dirty="0">
                <a:solidFill>
                  <a:srgbClr val="001F5F"/>
                </a:solidFill>
                <a:latin typeface="Arial"/>
                <a:cs typeface="Arial"/>
              </a:rPr>
              <a:t>=</a:t>
            </a:r>
            <a:endParaRPr sz="5400">
              <a:latin typeface="Arial"/>
              <a:cs typeface="Arial"/>
            </a:endParaRPr>
          </a:p>
          <a:p>
            <a:pPr>
              <a:lnSpc>
                <a:spcPct val="100000"/>
              </a:lnSpc>
              <a:spcBef>
                <a:spcPts val="50"/>
              </a:spcBef>
            </a:pPr>
            <a:endParaRPr sz="5650">
              <a:latin typeface="Arial"/>
              <a:cs typeface="Arial"/>
            </a:endParaRPr>
          </a:p>
          <a:p>
            <a:pPr marL="13970">
              <a:lnSpc>
                <a:spcPct val="100000"/>
              </a:lnSpc>
            </a:pPr>
            <a:r>
              <a:rPr sz="5400" dirty="0">
                <a:solidFill>
                  <a:srgbClr val="001F5F"/>
                </a:solidFill>
                <a:latin typeface="Arial"/>
                <a:cs typeface="Arial"/>
              </a:rPr>
              <a:t>=</a:t>
            </a:r>
            <a:endParaRPr sz="5400">
              <a:latin typeface="Arial"/>
              <a:cs typeface="Arial"/>
            </a:endParaRPr>
          </a:p>
          <a:p>
            <a:pPr>
              <a:lnSpc>
                <a:spcPct val="100000"/>
              </a:lnSpc>
              <a:spcBef>
                <a:spcPts val="50"/>
              </a:spcBef>
            </a:pPr>
            <a:endParaRPr sz="8150">
              <a:latin typeface="Arial"/>
              <a:cs typeface="Arial"/>
            </a:endParaRPr>
          </a:p>
          <a:p>
            <a:pPr marL="12700">
              <a:lnSpc>
                <a:spcPct val="100000"/>
              </a:lnSpc>
            </a:pPr>
            <a:r>
              <a:rPr sz="5400" dirty="0">
                <a:solidFill>
                  <a:srgbClr val="001F5F"/>
                </a:solidFill>
                <a:latin typeface="Arial"/>
                <a:cs typeface="Arial"/>
              </a:rPr>
              <a:t>=</a:t>
            </a:r>
            <a:endParaRPr sz="5400">
              <a:latin typeface="Arial"/>
              <a:cs typeface="Arial"/>
            </a:endParaRPr>
          </a:p>
        </p:txBody>
      </p:sp>
      <p:sp>
        <p:nvSpPr>
          <p:cNvPr id="138" name="object 138"/>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31</a:t>
            </a:fld>
            <a:endParaRPr spc="-5" dirty="0"/>
          </a:p>
        </p:txBody>
      </p:sp>
      <p:sp>
        <p:nvSpPr>
          <p:cNvPr id="137" name="object 137"/>
          <p:cNvSpPr txBox="1"/>
          <p:nvPr/>
        </p:nvSpPr>
        <p:spPr>
          <a:xfrm>
            <a:off x="381101" y="106172"/>
            <a:ext cx="9516745" cy="1265555"/>
          </a:xfrm>
          <a:prstGeom prst="rect">
            <a:avLst/>
          </a:prstGeom>
        </p:spPr>
        <p:txBody>
          <a:bodyPr vert="horz" wrap="square" lIns="0" tIns="12065" rIns="0" bIns="0" rtlCol="0">
            <a:spAutoFit/>
          </a:bodyPr>
          <a:lstStyle/>
          <a:p>
            <a:pPr marL="1442720">
              <a:lnSpc>
                <a:spcPct val="100000"/>
              </a:lnSpc>
              <a:spcBef>
                <a:spcPts val="95"/>
              </a:spcBef>
            </a:pPr>
            <a:r>
              <a:rPr sz="2200" b="1" spc="-5" dirty="0">
                <a:latin typeface="Arial"/>
                <a:cs typeface="Arial"/>
              </a:rPr>
              <a:t>Convolutional</a:t>
            </a:r>
            <a:r>
              <a:rPr sz="2200" b="1" spc="45" dirty="0">
                <a:latin typeface="Arial"/>
                <a:cs typeface="Arial"/>
              </a:rPr>
              <a:t> </a:t>
            </a:r>
            <a:r>
              <a:rPr sz="2200" b="1" spc="-10" dirty="0">
                <a:latin typeface="Arial"/>
                <a:cs typeface="Arial"/>
              </a:rPr>
              <a:t>Layer</a:t>
            </a:r>
            <a:endParaRPr sz="2200">
              <a:latin typeface="Arial"/>
              <a:cs typeface="Arial"/>
            </a:endParaRPr>
          </a:p>
          <a:p>
            <a:pPr>
              <a:lnSpc>
                <a:spcPct val="100000"/>
              </a:lnSpc>
            </a:pPr>
            <a:endParaRPr sz="2400">
              <a:latin typeface="Arial"/>
              <a:cs typeface="Arial"/>
            </a:endParaRPr>
          </a:p>
          <a:p>
            <a:pPr marL="193675" indent="-181610">
              <a:lnSpc>
                <a:spcPct val="100000"/>
              </a:lnSpc>
              <a:spcBef>
                <a:spcPts val="1964"/>
              </a:spcBef>
              <a:buFont typeface="Wingdings"/>
              <a:buChar char=""/>
              <a:tabLst>
                <a:tab pos="194310" algn="l"/>
              </a:tabLst>
            </a:pPr>
            <a:r>
              <a:rPr sz="2000" dirty="0">
                <a:latin typeface="Arial"/>
                <a:cs typeface="Arial"/>
              </a:rPr>
              <a:t>Convolution layer will work to identify patterns (features) instead of individual</a:t>
            </a:r>
            <a:r>
              <a:rPr sz="2000" spc="-190" dirty="0">
                <a:latin typeface="Arial"/>
                <a:cs typeface="Arial"/>
              </a:rPr>
              <a:t> </a:t>
            </a:r>
            <a:r>
              <a:rPr sz="2000" spc="-5" dirty="0">
                <a:latin typeface="Arial"/>
                <a:cs typeface="Arial"/>
              </a:rPr>
              <a:t>pixels</a:t>
            </a:r>
            <a:endParaRPr sz="2000">
              <a:latin typeface="Arial"/>
              <a:cs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473451" y="3829873"/>
          <a:ext cx="1785619" cy="1732672"/>
        </p:xfrm>
        <a:graphic>
          <a:graphicData uri="http://schemas.openxmlformats.org/drawingml/2006/table">
            <a:tbl>
              <a:tblPr firstRow="1" bandRow="1">
                <a:tableStyleId>{2D5ABB26-0587-4C30-8999-92F81FD0307C}</a:tableStyleId>
              </a:tblPr>
              <a:tblGrid>
                <a:gridCol w="595630">
                  <a:extLst>
                    <a:ext uri="{9D8B030D-6E8A-4147-A177-3AD203B41FA5}">
                      <a16:colId xmlns:a16="http://schemas.microsoft.com/office/drawing/2014/main" val="20000"/>
                    </a:ext>
                  </a:extLst>
                </a:gridCol>
                <a:gridCol w="594995">
                  <a:extLst>
                    <a:ext uri="{9D8B030D-6E8A-4147-A177-3AD203B41FA5}">
                      <a16:colId xmlns:a16="http://schemas.microsoft.com/office/drawing/2014/main" val="20001"/>
                    </a:ext>
                  </a:extLst>
                </a:gridCol>
                <a:gridCol w="594994">
                  <a:extLst>
                    <a:ext uri="{9D8B030D-6E8A-4147-A177-3AD203B41FA5}">
                      <a16:colId xmlns:a16="http://schemas.microsoft.com/office/drawing/2014/main" val="20002"/>
                    </a:ext>
                  </a:extLst>
                </a:gridCol>
              </a:tblGrid>
              <a:tr h="577867">
                <a:tc>
                  <a:txBody>
                    <a:bodyPr/>
                    <a:lstStyle/>
                    <a:p>
                      <a:pPr marL="19685" algn="ctr">
                        <a:lnSpc>
                          <a:spcPct val="100000"/>
                        </a:lnSpc>
                        <a:spcBef>
                          <a:spcPts val="95"/>
                        </a:spcBef>
                      </a:pPr>
                      <a:r>
                        <a:rPr sz="3450" dirty="0">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685" algn="ctr">
                        <a:lnSpc>
                          <a:spcPct val="100000"/>
                        </a:lnSpc>
                        <a:spcBef>
                          <a:spcPts val="95"/>
                        </a:spcBef>
                      </a:pPr>
                      <a:r>
                        <a:rPr sz="3450" spc="10" dirty="0">
                          <a:solidFill>
                            <a:srgbClr val="FFFFFF"/>
                          </a:solidFill>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20320" algn="ctr">
                        <a:lnSpc>
                          <a:spcPct val="100000"/>
                        </a:lnSpc>
                        <a:spcBef>
                          <a:spcPts val="95"/>
                        </a:spcBef>
                      </a:pPr>
                      <a:r>
                        <a:rPr sz="3450" spc="10" dirty="0">
                          <a:solidFill>
                            <a:srgbClr val="FFFFFF"/>
                          </a:solidFill>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extLst>
                  <a:ext uri="{0D108BD9-81ED-4DB2-BD59-A6C34878D82A}">
                    <a16:rowId xmlns:a16="http://schemas.microsoft.com/office/drawing/2014/main" val="10000"/>
                  </a:ext>
                </a:extLst>
              </a:tr>
              <a:tr h="577405">
                <a:tc>
                  <a:txBody>
                    <a:bodyPr/>
                    <a:lstStyle/>
                    <a:p>
                      <a:pPr marL="19050" algn="ctr">
                        <a:lnSpc>
                          <a:spcPct val="100000"/>
                        </a:lnSpc>
                        <a:spcBef>
                          <a:spcPts val="90"/>
                        </a:spcBef>
                      </a:pPr>
                      <a:r>
                        <a:rPr sz="3450" spc="10" dirty="0">
                          <a:solidFill>
                            <a:srgbClr val="FFFFFF"/>
                          </a:solidFill>
                          <a:latin typeface="Carlito"/>
                          <a:cs typeface="Carlito"/>
                        </a:rPr>
                        <a:t>-1</a:t>
                      </a:r>
                      <a:endParaRPr sz="345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20320" algn="ctr">
                        <a:lnSpc>
                          <a:spcPct val="100000"/>
                        </a:lnSpc>
                        <a:spcBef>
                          <a:spcPts val="90"/>
                        </a:spcBef>
                      </a:pPr>
                      <a:r>
                        <a:rPr sz="3450" dirty="0">
                          <a:latin typeface="Carlito"/>
                          <a:cs typeface="Carlito"/>
                        </a:rPr>
                        <a:t>1</a:t>
                      </a:r>
                      <a:endParaRPr sz="345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20320" algn="ctr">
                        <a:lnSpc>
                          <a:spcPct val="100000"/>
                        </a:lnSpc>
                        <a:spcBef>
                          <a:spcPts val="90"/>
                        </a:spcBef>
                      </a:pPr>
                      <a:r>
                        <a:rPr sz="3450" spc="10" dirty="0">
                          <a:solidFill>
                            <a:srgbClr val="FFFFFF"/>
                          </a:solidFill>
                          <a:latin typeface="Carlito"/>
                          <a:cs typeface="Carlito"/>
                        </a:rPr>
                        <a:t>-1</a:t>
                      </a:r>
                      <a:endParaRPr sz="345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extLst>
                  <a:ext uri="{0D108BD9-81ED-4DB2-BD59-A6C34878D82A}">
                    <a16:rowId xmlns:a16="http://schemas.microsoft.com/office/drawing/2014/main" val="10001"/>
                  </a:ext>
                </a:extLst>
              </a:tr>
              <a:tr h="577400">
                <a:tc>
                  <a:txBody>
                    <a:bodyPr/>
                    <a:lstStyle/>
                    <a:p>
                      <a:pPr marL="19050" algn="ctr">
                        <a:lnSpc>
                          <a:spcPct val="100000"/>
                        </a:lnSpc>
                        <a:spcBef>
                          <a:spcPts val="95"/>
                        </a:spcBef>
                      </a:pPr>
                      <a:r>
                        <a:rPr sz="3450" spc="10" dirty="0">
                          <a:solidFill>
                            <a:srgbClr val="FFFFFF"/>
                          </a:solidFill>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19685" algn="ctr">
                        <a:lnSpc>
                          <a:spcPct val="100000"/>
                        </a:lnSpc>
                        <a:spcBef>
                          <a:spcPts val="95"/>
                        </a:spcBef>
                      </a:pPr>
                      <a:r>
                        <a:rPr sz="3450" spc="10" dirty="0">
                          <a:solidFill>
                            <a:srgbClr val="FFFFFF"/>
                          </a:solidFill>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19050" algn="ctr">
                        <a:lnSpc>
                          <a:spcPct val="100000"/>
                        </a:lnSpc>
                        <a:spcBef>
                          <a:spcPts val="95"/>
                        </a:spcBef>
                      </a:pPr>
                      <a:r>
                        <a:rPr sz="3450" dirty="0">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10002"/>
                  </a:ext>
                </a:extLst>
              </a:tr>
            </a:tbl>
          </a:graphicData>
        </a:graphic>
      </p:graphicFrame>
      <p:sp>
        <p:nvSpPr>
          <p:cNvPr id="5" name="object 5"/>
          <p:cNvSpPr txBox="1">
            <a:spLocks noGrp="1"/>
          </p:cNvSpPr>
          <p:nvPr>
            <p:ph type="title"/>
          </p:nvPr>
        </p:nvSpPr>
        <p:spPr>
          <a:xfrm>
            <a:off x="387502" y="106172"/>
            <a:ext cx="38049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a:t>
            </a:r>
            <a:r>
              <a:rPr sz="2200" b="1" spc="110" dirty="0">
                <a:solidFill>
                  <a:srgbClr val="000000"/>
                </a:solidFill>
                <a:latin typeface="Arial"/>
                <a:cs typeface="Arial"/>
              </a:rPr>
              <a:t> </a:t>
            </a:r>
            <a:r>
              <a:rPr sz="2200" b="1" spc="-5" dirty="0">
                <a:solidFill>
                  <a:srgbClr val="000000"/>
                </a:solidFill>
                <a:latin typeface="Arial"/>
                <a:cs typeface="Arial"/>
              </a:rPr>
              <a:t>Filters</a:t>
            </a:r>
            <a:endParaRPr sz="2200">
              <a:latin typeface="Arial"/>
              <a:cs typeface="Arial"/>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32</a:t>
            </a:fld>
            <a:endParaRPr spc="-5" dirty="0"/>
          </a:p>
        </p:txBody>
      </p:sp>
      <p:graphicFrame>
        <p:nvGraphicFramePr>
          <p:cNvPr id="3" name="object 3"/>
          <p:cNvGraphicFramePr>
            <a:graphicFrameLocks noGrp="1"/>
          </p:cNvGraphicFramePr>
          <p:nvPr/>
        </p:nvGraphicFramePr>
        <p:xfrm>
          <a:off x="7354823" y="3829873"/>
          <a:ext cx="1785619" cy="1732672"/>
        </p:xfrm>
        <a:graphic>
          <a:graphicData uri="http://schemas.openxmlformats.org/drawingml/2006/table">
            <a:tbl>
              <a:tblPr firstRow="1" bandRow="1">
                <a:tableStyleId>{2D5ABB26-0587-4C30-8999-92F81FD0307C}</a:tableStyleId>
              </a:tblPr>
              <a:tblGrid>
                <a:gridCol w="595630">
                  <a:extLst>
                    <a:ext uri="{9D8B030D-6E8A-4147-A177-3AD203B41FA5}">
                      <a16:colId xmlns:a16="http://schemas.microsoft.com/office/drawing/2014/main" val="20000"/>
                    </a:ext>
                  </a:extLst>
                </a:gridCol>
                <a:gridCol w="594995">
                  <a:extLst>
                    <a:ext uri="{9D8B030D-6E8A-4147-A177-3AD203B41FA5}">
                      <a16:colId xmlns:a16="http://schemas.microsoft.com/office/drawing/2014/main" val="20001"/>
                    </a:ext>
                  </a:extLst>
                </a:gridCol>
                <a:gridCol w="594994">
                  <a:extLst>
                    <a:ext uri="{9D8B030D-6E8A-4147-A177-3AD203B41FA5}">
                      <a16:colId xmlns:a16="http://schemas.microsoft.com/office/drawing/2014/main" val="20002"/>
                    </a:ext>
                  </a:extLst>
                </a:gridCol>
              </a:tblGrid>
              <a:tr h="577867">
                <a:tc>
                  <a:txBody>
                    <a:bodyPr/>
                    <a:lstStyle/>
                    <a:p>
                      <a:pPr marL="19050" algn="ctr">
                        <a:lnSpc>
                          <a:spcPct val="100000"/>
                        </a:lnSpc>
                        <a:spcBef>
                          <a:spcPts val="95"/>
                        </a:spcBef>
                      </a:pPr>
                      <a:r>
                        <a:rPr sz="3450" spc="10" dirty="0">
                          <a:solidFill>
                            <a:srgbClr val="FFFFFF"/>
                          </a:solidFill>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19685" algn="ctr">
                        <a:lnSpc>
                          <a:spcPct val="100000"/>
                        </a:lnSpc>
                        <a:spcBef>
                          <a:spcPts val="95"/>
                        </a:spcBef>
                      </a:pPr>
                      <a:r>
                        <a:rPr sz="3450" spc="10" dirty="0">
                          <a:solidFill>
                            <a:srgbClr val="FFFFFF"/>
                          </a:solidFill>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19050" algn="ctr">
                        <a:lnSpc>
                          <a:spcPct val="100000"/>
                        </a:lnSpc>
                        <a:spcBef>
                          <a:spcPts val="95"/>
                        </a:spcBef>
                      </a:pPr>
                      <a:r>
                        <a:rPr sz="3450" dirty="0">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10000"/>
                  </a:ext>
                </a:extLst>
              </a:tr>
              <a:tr h="577405">
                <a:tc>
                  <a:txBody>
                    <a:bodyPr/>
                    <a:lstStyle/>
                    <a:p>
                      <a:pPr marL="19050" algn="ctr">
                        <a:lnSpc>
                          <a:spcPct val="100000"/>
                        </a:lnSpc>
                        <a:spcBef>
                          <a:spcPts val="90"/>
                        </a:spcBef>
                      </a:pPr>
                      <a:r>
                        <a:rPr sz="3450" spc="10" dirty="0">
                          <a:solidFill>
                            <a:srgbClr val="FFFFFF"/>
                          </a:solidFill>
                          <a:latin typeface="Carlito"/>
                          <a:cs typeface="Carlito"/>
                        </a:rPr>
                        <a:t>-1</a:t>
                      </a:r>
                      <a:endParaRPr sz="345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20320" algn="ctr">
                        <a:lnSpc>
                          <a:spcPct val="100000"/>
                        </a:lnSpc>
                        <a:spcBef>
                          <a:spcPts val="90"/>
                        </a:spcBef>
                      </a:pPr>
                      <a:r>
                        <a:rPr sz="3450" dirty="0">
                          <a:latin typeface="Carlito"/>
                          <a:cs typeface="Carlito"/>
                        </a:rPr>
                        <a:t>1</a:t>
                      </a:r>
                      <a:endParaRPr sz="345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20320" algn="ctr">
                        <a:lnSpc>
                          <a:spcPct val="100000"/>
                        </a:lnSpc>
                        <a:spcBef>
                          <a:spcPts val="90"/>
                        </a:spcBef>
                      </a:pPr>
                      <a:r>
                        <a:rPr sz="3450" spc="10" dirty="0">
                          <a:solidFill>
                            <a:srgbClr val="FFFFFF"/>
                          </a:solidFill>
                          <a:latin typeface="Carlito"/>
                          <a:cs typeface="Carlito"/>
                        </a:rPr>
                        <a:t>-1</a:t>
                      </a:r>
                      <a:endParaRPr sz="345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extLst>
                  <a:ext uri="{0D108BD9-81ED-4DB2-BD59-A6C34878D82A}">
                    <a16:rowId xmlns:a16="http://schemas.microsoft.com/office/drawing/2014/main" val="10001"/>
                  </a:ext>
                </a:extLst>
              </a:tr>
              <a:tr h="577400">
                <a:tc>
                  <a:txBody>
                    <a:bodyPr/>
                    <a:lstStyle/>
                    <a:p>
                      <a:pPr marL="19685" algn="ctr">
                        <a:lnSpc>
                          <a:spcPct val="100000"/>
                        </a:lnSpc>
                        <a:spcBef>
                          <a:spcPts val="95"/>
                        </a:spcBef>
                      </a:pPr>
                      <a:r>
                        <a:rPr sz="3450" dirty="0">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685" algn="ctr">
                        <a:lnSpc>
                          <a:spcPct val="100000"/>
                        </a:lnSpc>
                        <a:spcBef>
                          <a:spcPts val="95"/>
                        </a:spcBef>
                      </a:pPr>
                      <a:r>
                        <a:rPr sz="3450" spc="10" dirty="0">
                          <a:solidFill>
                            <a:srgbClr val="FFFFFF"/>
                          </a:solidFill>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20320" algn="ctr">
                        <a:lnSpc>
                          <a:spcPct val="100000"/>
                        </a:lnSpc>
                        <a:spcBef>
                          <a:spcPts val="95"/>
                        </a:spcBef>
                      </a:pPr>
                      <a:r>
                        <a:rPr sz="3450" spc="10" dirty="0">
                          <a:solidFill>
                            <a:srgbClr val="FFFFFF"/>
                          </a:solidFill>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extLst>
                  <a:ext uri="{0D108BD9-81ED-4DB2-BD59-A6C34878D82A}">
                    <a16:rowId xmlns:a16="http://schemas.microsoft.com/office/drawing/2014/main" val="10002"/>
                  </a:ext>
                </a:extLst>
              </a:tr>
            </a:tbl>
          </a:graphicData>
        </a:graphic>
      </p:graphicFrame>
      <p:graphicFrame>
        <p:nvGraphicFramePr>
          <p:cNvPr id="4" name="object 4"/>
          <p:cNvGraphicFramePr>
            <a:graphicFrameLocks noGrp="1"/>
          </p:cNvGraphicFramePr>
          <p:nvPr/>
        </p:nvGraphicFramePr>
        <p:xfrm>
          <a:off x="4898135" y="3829873"/>
          <a:ext cx="1785619" cy="1732672"/>
        </p:xfrm>
        <a:graphic>
          <a:graphicData uri="http://schemas.openxmlformats.org/drawingml/2006/table">
            <a:tbl>
              <a:tblPr firstRow="1" bandRow="1">
                <a:tableStyleId>{2D5ABB26-0587-4C30-8999-92F81FD0307C}</a:tableStyleId>
              </a:tblPr>
              <a:tblGrid>
                <a:gridCol w="595630">
                  <a:extLst>
                    <a:ext uri="{9D8B030D-6E8A-4147-A177-3AD203B41FA5}">
                      <a16:colId xmlns:a16="http://schemas.microsoft.com/office/drawing/2014/main" val="20000"/>
                    </a:ext>
                  </a:extLst>
                </a:gridCol>
                <a:gridCol w="594995">
                  <a:extLst>
                    <a:ext uri="{9D8B030D-6E8A-4147-A177-3AD203B41FA5}">
                      <a16:colId xmlns:a16="http://schemas.microsoft.com/office/drawing/2014/main" val="20001"/>
                    </a:ext>
                  </a:extLst>
                </a:gridCol>
                <a:gridCol w="594994">
                  <a:extLst>
                    <a:ext uri="{9D8B030D-6E8A-4147-A177-3AD203B41FA5}">
                      <a16:colId xmlns:a16="http://schemas.microsoft.com/office/drawing/2014/main" val="20002"/>
                    </a:ext>
                  </a:extLst>
                </a:gridCol>
              </a:tblGrid>
              <a:tr h="577867">
                <a:tc>
                  <a:txBody>
                    <a:bodyPr/>
                    <a:lstStyle/>
                    <a:p>
                      <a:pPr marL="19685" algn="ctr">
                        <a:lnSpc>
                          <a:spcPct val="100000"/>
                        </a:lnSpc>
                        <a:spcBef>
                          <a:spcPts val="95"/>
                        </a:spcBef>
                      </a:pPr>
                      <a:r>
                        <a:rPr sz="3450" dirty="0">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685" algn="ctr">
                        <a:lnSpc>
                          <a:spcPct val="100000"/>
                        </a:lnSpc>
                        <a:spcBef>
                          <a:spcPts val="95"/>
                        </a:spcBef>
                      </a:pPr>
                      <a:r>
                        <a:rPr sz="3450" spc="10" dirty="0">
                          <a:solidFill>
                            <a:srgbClr val="FFFFFF"/>
                          </a:solidFill>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19050" algn="ctr">
                        <a:lnSpc>
                          <a:spcPct val="100000"/>
                        </a:lnSpc>
                        <a:spcBef>
                          <a:spcPts val="95"/>
                        </a:spcBef>
                      </a:pPr>
                      <a:r>
                        <a:rPr sz="3450" dirty="0">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10000"/>
                  </a:ext>
                </a:extLst>
              </a:tr>
              <a:tr h="577405">
                <a:tc>
                  <a:txBody>
                    <a:bodyPr/>
                    <a:lstStyle/>
                    <a:p>
                      <a:pPr marL="19050" algn="ctr">
                        <a:lnSpc>
                          <a:spcPct val="100000"/>
                        </a:lnSpc>
                        <a:spcBef>
                          <a:spcPts val="90"/>
                        </a:spcBef>
                      </a:pPr>
                      <a:r>
                        <a:rPr sz="3450" spc="10" dirty="0">
                          <a:solidFill>
                            <a:srgbClr val="FFFFFF"/>
                          </a:solidFill>
                          <a:latin typeface="Carlito"/>
                          <a:cs typeface="Carlito"/>
                        </a:rPr>
                        <a:t>-1</a:t>
                      </a:r>
                      <a:endParaRPr sz="345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20320" algn="ctr">
                        <a:lnSpc>
                          <a:spcPct val="100000"/>
                        </a:lnSpc>
                        <a:spcBef>
                          <a:spcPts val="90"/>
                        </a:spcBef>
                      </a:pPr>
                      <a:r>
                        <a:rPr sz="3450" dirty="0">
                          <a:latin typeface="Carlito"/>
                          <a:cs typeface="Carlito"/>
                        </a:rPr>
                        <a:t>1</a:t>
                      </a:r>
                      <a:endParaRPr sz="345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20320" algn="ctr">
                        <a:lnSpc>
                          <a:spcPct val="100000"/>
                        </a:lnSpc>
                        <a:spcBef>
                          <a:spcPts val="90"/>
                        </a:spcBef>
                      </a:pPr>
                      <a:r>
                        <a:rPr sz="3450" spc="10" dirty="0">
                          <a:solidFill>
                            <a:srgbClr val="FFFFFF"/>
                          </a:solidFill>
                          <a:latin typeface="Carlito"/>
                          <a:cs typeface="Carlito"/>
                        </a:rPr>
                        <a:t>-1</a:t>
                      </a:r>
                      <a:endParaRPr sz="345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extLst>
                  <a:ext uri="{0D108BD9-81ED-4DB2-BD59-A6C34878D82A}">
                    <a16:rowId xmlns:a16="http://schemas.microsoft.com/office/drawing/2014/main" val="10001"/>
                  </a:ext>
                </a:extLst>
              </a:tr>
              <a:tr h="577400">
                <a:tc>
                  <a:txBody>
                    <a:bodyPr/>
                    <a:lstStyle/>
                    <a:p>
                      <a:pPr marL="19685" algn="ctr">
                        <a:lnSpc>
                          <a:spcPct val="100000"/>
                        </a:lnSpc>
                        <a:spcBef>
                          <a:spcPts val="95"/>
                        </a:spcBef>
                      </a:pPr>
                      <a:r>
                        <a:rPr sz="3450" dirty="0">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685" algn="ctr">
                        <a:lnSpc>
                          <a:spcPct val="100000"/>
                        </a:lnSpc>
                        <a:spcBef>
                          <a:spcPts val="95"/>
                        </a:spcBef>
                      </a:pPr>
                      <a:r>
                        <a:rPr sz="3450" spc="10" dirty="0">
                          <a:solidFill>
                            <a:srgbClr val="FFFFFF"/>
                          </a:solidFill>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19050" algn="ctr">
                        <a:lnSpc>
                          <a:spcPct val="100000"/>
                        </a:lnSpc>
                        <a:spcBef>
                          <a:spcPts val="95"/>
                        </a:spcBef>
                      </a:pPr>
                      <a:r>
                        <a:rPr sz="3450" dirty="0">
                          <a:latin typeface="Carlito"/>
                          <a:cs typeface="Carlito"/>
                        </a:rPr>
                        <a:t>1</a:t>
                      </a:r>
                      <a:endParaRPr sz="345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10002"/>
                  </a:ext>
                </a:extLst>
              </a:tr>
            </a:tbl>
          </a:graphicData>
        </a:graphic>
      </p:graphicFrame>
      <p:sp>
        <p:nvSpPr>
          <p:cNvPr id="6" name="object 6"/>
          <p:cNvSpPr txBox="1"/>
          <p:nvPr/>
        </p:nvSpPr>
        <p:spPr>
          <a:xfrm>
            <a:off x="381101" y="919073"/>
            <a:ext cx="11318875" cy="2220595"/>
          </a:xfrm>
          <a:prstGeom prst="rect">
            <a:avLst/>
          </a:prstGeom>
        </p:spPr>
        <p:txBody>
          <a:bodyPr vert="horz" wrap="square" lIns="0" tIns="134620" rIns="0" bIns="0" rtlCol="0">
            <a:spAutoFit/>
          </a:bodyPr>
          <a:lstStyle/>
          <a:p>
            <a:pPr marL="193675" indent="-181610">
              <a:lnSpc>
                <a:spcPct val="100000"/>
              </a:lnSpc>
              <a:spcBef>
                <a:spcPts val="1060"/>
              </a:spcBef>
              <a:buFont typeface="Wingdings"/>
              <a:buChar char=""/>
              <a:tabLst>
                <a:tab pos="194310" algn="l"/>
              </a:tabLst>
            </a:pPr>
            <a:r>
              <a:rPr sz="2000" dirty="0">
                <a:latin typeface="Arial"/>
                <a:cs typeface="Arial"/>
              </a:rPr>
              <a:t>The C</a:t>
            </a:r>
            <a:r>
              <a:rPr lang="en-US" sz="2000" dirty="0">
                <a:latin typeface="Arial"/>
                <a:cs typeface="Arial"/>
              </a:rPr>
              <a:t>onvolutional</a:t>
            </a:r>
            <a:r>
              <a:rPr sz="2000" dirty="0">
                <a:latin typeface="Arial"/>
                <a:cs typeface="Arial"/>
              </a:rPr>
              <a:t> </a:t>
            </a:r>
            <a:r>
              <a:rPr sz="2000" spc="-5" dirty="0">
                <a:latin typeface="Arial"/>
                <a:cs typeface="Arial"/>
              </a:rPr>
              <a:t>layer’s parameters </a:t>
            </a:r>
            <a:r>
              <a:rPr sz="2000" dirty="0">
                <a:latin typeface="Arial"/>
                <a:cs typeface="Arial"/>
              </a:rPr>
              <a:t>consist </a:t>
            </a:r>
            <a:r>
              <a:rPr sz="2000" spc="-5" dirty="0">
                <a:latin typeface="Arial"/>
                <a:cs typeface="Arial"/>
              </a:rPr>
              <a:t>of </a:t>
            </a:r>
            <a:r>
              <a:rPr sz="2000" dirty="0">
                <a:latin typeface="Arial"/>
                <a:cs typeface="Arial"/>
              </a:rPr>
              <a:t>a set </a:t>
            </a:r>
            <a:r>
              <a:rPr sz="2000" spc="-5" dirty="0">
                <a:latin typeface="Arial"/>
                <a:cs typeface="Arial"/>
              </a:rPr>
              <a:t>of learnable</a:t>
            </a:r>
            <a:r>
              <a:rPr sz="2000" spc="-185" dirty="0">
                <a:latin typeface="Arial"/>
                <a:cs typeface="Arial"/>
              </a:rPr>
              <a:t> </a:t>
            </a:r>
            <a:r>
              <a:rPr sz="2000" dirty="0">
                <a:latin typeface="Arial"/>
                <a:cs typeface="Arial"/>
              </a:rPr>
              <a:t>filters.</a:t>
            </a:r>
          </a:p>
          <a:p>
            <a:pPr marL="193675" marR="5080" indent="-181610">
              <a:lnSpc>
                <a:spcPct val="100000"/>
              </a:lnSpc>
              <a:spcBef>
                <a:spcPts val="960"/>
              </a:spcBef>
              <a:buFont typeface="Wingdings"/>
              <a:buChar char=""/>
              <a:tabLst>
                <a:tab pos="194310" algn="l"/>
              </a:tabLst>
            </a:pPr>
            <a:r>
              <a:rPr sz="2000" dirty="0">
                <a:latin typeface="Arial"/>
                <a:cs typeface="Arial"/>
              </a:rPr>
              <a:t>Every </a:t>
            </a:r>
            <a:r>
              <a:rPr sz="2000" spc="-5" dirty="0">
                <a:latin typeface="Arial"/>
                <a:cs typeface="Arial"/>
              </a:rPr>
              <a:t>filter </a:t>
            </a:r>
            <a:r>
              <a:rPr sz="2000" dirty="0">
                <a:latin typeface="Arial"/>
                <a:cs typeface="Arial"/>
              </a:rPr>
              <a:t>is small spatially (along width and height), but extends through the full depth of the</a:t>
            </a:r>
            <a:r>
              <a:rPr sz="2000" spc="-245" dirty="0">
                <a:latin typeface="Arial"/>
                <a:cs typeface="Arial"/>
              </a:rPr>
              <a:t> </a:t>
            </a:r>
            <a:r>
              <a:rPr sz="2000" dirty="0">
                <a:latin typeface="Arial"/>
                <a:cs typeface="Arial"/>
              </a:rPr>
              <a:t>input  volume.</a:t>
            </a:r>
          </a:p>
          <a:p>
            <a:pPr marL="193675" marR="5080" indent="-181610">
              <a:lnSpc>
                <a:spcPct val="100000"/>
              </a:lnSpc>
              <a:spcBef>
                <a:spcPts val="960"/>
              </a:spcBef>
              <a:buFont typeface="Wingdings"/>
              <a:buChar char=""/>
              <a:tabLst>
                <a:tab pos="194310" algn="l"/>
              </a:tabLst>
            </a:pPr>
            <a:r>
              <a:rPr sz="2000" dirty="0">
                <a:latin typeface="Arial"/>
                <a:cs typeface="Arial"/>
              </a:rPr>
              <a:t>During the forward pass, we slide (more precisely, convolve) each </a:t>
            </a:r>
            <a:r>
              <a:rPr sz="2000" spc="-5" dirty="0">
                <a:latin typeface="Arial"/>
                <a:cs typeface="Arial"/>
              </a:rPr>
              <a:t>filter </a:t>
            </a:r>
            <a:r>
              <a:rPr sz="2000" dirty="0">
                <a:latin typeface="Arial"/>
                <a:cs typeface="Arial"/>
              </a:rPr>
              <a:t>across the width and</a:t>
            </a:r>
            <a:r>
              <a:rPr sz="2000" spc="-245" dirty="0">
                <a:latin typeface="Arial"/>
                <a:cs typeface="Arial"/>
              </a:rPr>
              <a:t> </a:t>
            </a:r>
            <a:r>
              <a:rPr sz="2000" dirty="0">
                <a:latin typeface="Arial"/>
                <a:cs typeface="Arial"/>
              </a:rPr>
              <a:t>height  of the input </a:t>
            </a:r>
            <a:r>
              <a:rPr sz="2000" spc="-5" dirty="0">
                <a:latin typeface="Arial"/>
                <a:cs typeface="Arial"/>
              </a:rPr>
              <a:t>volume </a:t>
            </a:r>
            <a:r>
              <a:rPr sz="2000" dirty="0">
                <a:latin typeface="Arial"/>
                <a:cs typeface="Arial"/>
              </a:rPr>
              <a:t>and compute dot products between the entries of the </a:t>
            </a:r>
            <a:r>
              <a:rPr sz="2000" spc="-5" dirty="0">
                <a:latin typeface="Arial"/>
                <a:cs typeface="Arial"/>
              </a:rPr>
              <a:t>filter </a:t>
            </a:r>
            <a:r>
              <a:rPr sz="2000" dirty="0">
                <a:latin typeface="Arial"/>
                <a:cs typeface="Arial"/>
              </a:rPr>
              <a:t>and the input at any  position.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642103" y="3151739"/>
          <a:ext cx="2614929" cy="2532964"/>
        </p:xfrm>
        <a:graphic>
          <a:graphicData uri="http://schemas.openxmlformats.org/drawingml/2006/table">
            <a:tbl>
              <a:tblPr firstRow="1" bandRow="1">
                <a:tableStyleId>{2D5ABB26-0587-4C30-8999-92F81FD0307C}</a:tableStyleId>
              </a:tblPr>
              <a:tblGrid>
                <a:gridCol w="283845">
                  <a:extLst>
                    <a:ext uri="{9D8B030D-6E8A-4147-A177-3AD203B41FA5}">
                      <a16:colId xmlns:a16="http://schemas.microsoft.com/office/drawing/2014/main" val="20000"/>
                    </a:ext>
                  </a:extLst>
                </a:gridCol>
                <a:gridCol w="296545">
                  <a:extLst>
                    <a:ext uri="{9D8B030D-6E8A-4147-A177-3AD203B41FA5}">
                      <a16:colId xmlns:a16="http://schemas.microsoft.com/office/drawing/2014/main" val="20001"/>
                    </a:ext>
                  </a:extLst>
                </a:gridCol>
                <a:gridCol w="290195">
                  <a:extLst>
                    <a:ext uri="{9D8B030D-6E8A-4147-A177-3AD203B41FA5}">
                      <a16:colId xmlns:a16="http://schemas.microsoft.com/office/drawing/2014/main" val="20002"/>
                    </a:ext>
                  </a:extLst>
                </a:gridCol>
                <a:gridCol w="271144">
                  <a:extLst>
                    <a:ext uri="{9D8B030D-6E8A-4147-A177-3AD203B41FA5}">
                      <a16:colId xmlns:a16="http://schemas.microsoft.com/office/drawing/2014/main" val="20003"/>
                    </a:ext>
                  </a:extLst>
                </a:gridCol>
                <a:gridCol w="309880">
                  <a:extLst>
                    <a:ext uri="{9D8B030D-6E8A-4147-A177-3AD203B41FA5}">
                      <a16:colId xmlns:a16="http://schemas.microsoft.com/office/drawing/2014/main" val="20004"/>
                    </a:ext>
                  </a:extLst>
                </a:gridCol>
                <a:gridCol w="290830">
                  <a:extLst>
                    <a:ext uri="{9D8B030D-6E8A-4147-A177-3AD203B41FA5}">
                      <a16:colId xmlns:a16="http://schemas.microsoft.com/office/drawing/2014/main" val="20005"/>
                    </a:ext>
                  </a:extLst>
                </a:gridCol>
                <a:gridCol w="290830">
                  <a:extLst>
                    <a:ext uri="{9D8B030D-6E8A-4147-A177-3AD203B41FA5}">
                      <a16:colId xmlns:a16="http://schemas.microsoft.com/office/drawing/2014/main" val="20006"/>
                    </a:ext>
                  </a:extLst>
                </a:gridCol>
                <a:gridCol w="290830">
                  <a:extLst>
                    <a:ext uri="{9D8B030D-6E8A-4147-A177-3AD203B41FA5}">
                      <a16:colId xmlns:a16="http://schemas.microsoft.com/office/drawing/2014/main" val="20007"/>
                    </a:ext>
                  </a:extLst>
                </a:gridCol>
                <a:gridCol w="290830">
                  <a:extLst>
                    <a:ext uri="{9D8B030D-6E8A-4147-A177-3AD203B41FA5}">
                      <a16:colId xmlns:a16="http://schemas.microsoft.com/office/drawing/2014/main" val="20008"/>
                    </a:ext>
                  </a:extLst>
                </a:gridCol>
              </a:tblGrid>
              <a:tr h="267078">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a:lnSpc>
                          <a:spcPct val="100000"/>
                        </a:lnSpc>
                      </a:pPr>
                      <a:endParaRPr sz="16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a:lnSpc>
                          <a:spcPct val="100000"/>
                        </a:lnSpc>
                      </a:pPr>
                      <a:endParaRPr sz="16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95870">
                <a:tc>
                  <a:txBody>
                    <a:bodyPr/>
                    <a:lstStyle/>
                    <a:p>
                      <a:pPr>
                        <a:lnSpc>
                          <a:spcPct val="100000"/>
                        </a:lnSpc>
                      </a:pPr>
                      <a:endParaRPr sz="18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a:lnSpc>
                          <a:spcPct val="100000"/>
                        </a:lnSpc>
                      </a:pPr>
                      <a:endParaRPr sz="18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a:lnSpc>
                          <a:spcPct val="100000"/>
                        </a:lnSpc>
                      </a:pPr>
                      <a:endParaRPr sz="18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a:lnSpc>
                          <a:spcPct val="100000"/>
                        </a:lnSpc>
                      </a:pPr>
                      <a:endParaRPr sz="18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a:lnSpc>
                          <a:spcPct val="100000"/>
                        </a:lnSpc>
                      </a:pPr>
                      <a:endParaRPr sz="18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a:lnSpc>
                          <a:spcPct val="100000"/>
                        </a:lnSpc>
                      </a:pPr>
                      <a:endParaRPr sz="18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8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8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8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81496">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81496">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81496">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81496">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81264">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81266">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81502">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3" name="object 3"/>
          <p:cNvSpPr/>
          <p:nvPr/>
        </p:nvSpPr>
        <p:spPr>
          <a:xfrm>
            <a:off x="4932413" y="3433114"/>
            <a:ext cx="2032000" cy="1970405"/>
          </a:xfrm>
          <a:custGeom>
            <a:avLst/>
            <a:gdLst/>
            <a:ahLst/>
            <a:cxnLst/>
            <a:rect l="l" t="t" r="r" b="b"/>
            <a:pathLst>
              <a:path w="2032000" h="1970404">
                <a:moveTo>
                  <a:pt x="290296" y="1688553"/>
                </a:moveTo>
                <a:lnTo>
                  <a:pt x="0" y="1688553"/>
                </a:lnTo>
                <a:lnTo>
                  <a:pt x="0" y="1970049"/>
                </a:lnTo>
                <a:lnTo>
                  <a:pt x="290296" y="1970049"/>
                </a:lnTo>
                <a:lnTo>
                  <a:pt x="290296" y="1688553"/>
                </a:lnTo>
                <a:close/>
              </a:path>
              <a:path w="2032000" h="1970404">
                <a:moveTo>
                  <a:pt x="290296" y="0"/>
                </a:moveTo>
                <a:lnTo>
                  <a:pt x="0" y="0"/>
                </a:lnTo>
                <a:lnTo>
                  <a:pt x="0" y="281533"/>
                </a:lnTo>
                <a:lnTo>
                  <a:pt x="290296" y="281533"/>
                </a:lnTo>
                <a:lnTo>
                  <a:pt x="290296" y="0"/>
                </a:lnTo>
                <a:close/>
              </a:path>
              <a:path w="2032000" h="1970404">
                <a:moveTo>
                  <a:pt x="580605" y="281533"/>
                </a:moveTo>
                <a:lnTo>
                  <a:pt x="290296" y="281533"/>
                </a:lnTo>
                <a:lnTo>
                  <a:pt x="290296" y="563029"/>
                </a:lnTo>
                <a:lnTo>
                  <a:pt x="580605" y="563029"/>
                </a:lnTo>
                <a:lnTo>
                  <a:pt x="580605" y="281533"/>
                </a:lnTo>
                <a:close/>
              </a:path>
              <a:path w="2032000" h="1970404">
                <a:moveTo>
                  <a:pt x="870902" y="563029"/>
                </a:moveTo>
                <a:lnTo>
                  <a:pt x="580605" y="563029"/>
                </a:lnTo>
                <a:lnTo>
                  <a:pt x="580605" y="844524"/>
                </a:lnTo>
                <a:lnTo>
                  <a:pt x="870902" y="844524"/>
                </a:lnTo>
                <a:lnTo>
                  <a:pt x="870902" y="563029"/>
                </a:lnTo>
                <a:close/>
              </a:path>
              <a:path w="2032000" h="1970404">
                <a:moveTo>
                  <a:pt x="1161211" y="844524"/>
                </a:moveTo>
                <a:lnTo>
                  <a:pt x="870902" y="844524"/>
                </a:lnTo>
                <a:lnTo>
                  <a:pt x="870902" y="1126020"/>
                </a:lnTo>
                <a:lnTo>
                  <a:pt x="1161211" y="1126020"/>
                </a:lnTo>
                <a:lnTo>
                  <a:pt x="1161211" y="844524"/>
                </a:lnTo>
                <a:close/>
              </a:path>
              <a:path w="2032000" h="1970404">
                <a:moveTo>
                  <a:pt x="1451521" y="1126020"/>
                </a:moveTo>
                <a:lnTo>
                  <a:pt x="1161211" y="1126020"/>
                </a:lnTo>
                <a:lnTo>
                  <a:pt x="1161211" y="1407515"/>
                </a:lnTo>
                <a:lnTo>
                  <a:pt x="1451521" y="1407515"/>
                </a:lnTo>
                <a:lnTo>
                  <a:pt x="1451521" y="1126020"/>
                </a:lnTo>
                <a:close/>
              </a:path>
              <a:path w="2032000" h="1970404">
                <a:moveTo>
                  <a:pt x="1451521" y="563029"/>
                </a:moveTo>
                <a:lnTo>
                  <a:pt x="1161211" y="563029"/>
                </a:lnTo>
                <a:lnTo>
                  <a:pt x="1161211" y="844524"/>
                </a:lnTo>
                <a:lnTo>
                  <a:pt x="1451521" y="844524"/>
                </a:lnTo>
                <a:lnTo>
                  <a:pt x="1451521" y="563029"/>
                </a:lnTo>
                <a:close/>
              </a:path>
              <a:path w="2032000" h="1970404">
                <a:moveTo>
                  <a:pt x="1741373" y="1407515"/>
                </a:moveTo>
                <a:lnTo>
                  <a:pt x="1451521" y="1407515"/>
                </a:lnTo>
                <a:lnTo>
                  <a:pt x="1451521" y="1688553"/>
                </a:lnTo>
                <a:lnTo>
                  <a:pt x="1741373" y="1688553"/>
                </a:lnTo>
                <a:lnTo>
                  <a:pt x="1741373" y="1407515"/>
                </a:lnTo>
                <a:close/>
              </a:path>
              <a:path w="2032000" h="1970404">
                <a:moveTo>
                  <a:pt x="1741373" y="281533"/>
                </a:moveTo>
                <a:lnTo>
                  <a:pt x="1451521" y="281533"/>
                </a:lnTo>
                <a:lnTo>
                  <a:pt x="1451521" y="563029"/>
                </a:lnTo>
                <a:lnTo>
                  <a:pt x="1741373" y="563029"/>
                </a:lnTo>
                <a:lnTo>
                  <a:pt x="1741373" y="281533"/>
                </a:lnTo>
                <a:close/>
              </a:path>
              <a:path w="2032000" h="1970404">
                <a:moveTo>
                  <a:pt x="2031733" y="1688553"/>
                </a:moveTo>
                <a:lnTo>
                  <a:pt x="1741373" y="1688553"/>
                </a:lnTo>
                <a:lnTo>
                  <a:pt x="1741373" y="1970049"/>
                </a:lnTo>
                <a:lnTo>
                  <a:pt x="2031733" y="1970049"/>
                </a:lnTo>
                <a:lnTo>
                  <a:pt x="2031733" y="1688553"/>
                </a:lnTo>
                <a:close/>
              </a:path>
              <a:path w="2032000" h="1970404">
                <a:moveTo>
                  <a:pt x="2031733" y="0"/>
                </a:moveTo>
                <a:lnTo>
                  <a:pt x="1741373" y="0"/>
                </a:lnTo>
                <a:lnTo>
                  <a:pt x="1741373" y="281533"/>
                </a:lnTo>
                <a:lnTo>
                  <a:pt x="2031733" y="281533"/>
                </a:lnTo>
                <a:lnTo>
                  <a:pt x="2031733" y="0"/>
                </a:lnTo>
                <a:close/>
              </a:path>
            </a:pathLst>
          </a:custGeom>
          <a:solidFill>
            <a:srgbClr val="FFFFFF"/>
          </a:solidFill>
        </p:spPr>
        <p:txBody>
          <a:bodyPr wrap="square" lIns="0" tIns="0" rIns="0" bIns="0" rtlCol="0"/>
          <a:lstStyle/>
          <a:p>
            <a:endParaRPr/>
          </a:p>
        </p:txBody>
      </p:sp>
      <p:graphicFrame>
        <p:nvGraphicFramePr>
          <p:cNvPr id="4" name="object 4"/>
          <p:cNvGraphicFramePr>
            <a:graphicFrameLocks noGrp="1"/>
          </p:cNvGraphicFramePr>
          <p:nvPr/>
        </p:nvGraphicFramePr>
        <p:xfrm>
          <a:off x="2929127"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5" name="object 5"/>
          <p:cNvSpPr/>
          <p:nvPr/>
        </p:nvSpPr>
        <p:spPr>
          <a:xfrm>
            <a:off x="8641618" y="1698962"/>
            <a:ext cx="321945" cy="295275"/>
          </a:xfrm>
          <a:custGeom>
            <a:avLst/>
            <a:gdLst/>
            <a:ahLst/>
            <a:cxnLst/>
            <a:rect l="l" t="t" r="r" b="b"/>
            <a:pathLst>
              <a:path w="321945" h="295275">
                <a:moveTo>
                  <a:pt x="0" y="294931"/>
                </a:moveTo>
                <a:lnTo>
                  <a:pt x="321782" y="294931"/>
                </a:lnTo>
                <a:lnTo>
                  <a:pt x="321782" y="0"/>
                </a:lnTo>
                <a:lnTo>
                  <a:pt x="0" y="0"/>
                </a:lnTo>
                <a:lnTo>
                  <a:pt x="0" y="294931"/>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8016239"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84455" algn="r">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8260" algn="r">
                        <a:lnSpc>
                          <a:spcPct val="100000"/>
                        </a:lnSpc>
                        <a:spcBef>
                          <a:spcPts val="60"/>
                        </a:spcBef>
                      </a:pPr>
                      <a:r>
                        <a:rPr sz="180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8260" algn="r">
                        <a:lnSpc>
                          <a:spcPct val="100000"/>
                        </a:lnSpc>
                        <a:spcBef>
                          <a:spcPts val="60"/>
                        </a:spcBef>
                      </a:pPr>
                      <a:r>
                        <a:rPr sz="180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bl>
          </a:graphicData>
        </a:graphic>
      </p:graphicFrame>
      <p:graphicFrame>
        <p:nvGraphicFramePr>
          <p:cNvPr id="7" name="object 7"/>
          <p:cNvGraphicFramePr>
            <a:graphicFrameLocks noGrp="1"/>
          </p:cNvGraphicFramePr>
          <p:nvPr/>
        </p:nvGraphicFramePr>
        <p:xfrm>
          <a:off x="5468111"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8" name="object 8"/>
          <p:cNvSpPr/>
          <p:nvPr/>
        </p:nvSpPr>
        <p:spPr>
          <a:xfrm>
            <a:off x="2929889" y="1709166"/>
            <a:ext cx="2858135" cy="2572385"/>
          </a:xfrm>
          <a:custGeom>
            <a:avLst/>
            <a:gdLst/>
            <a:ahLst/>
            <a:cxnLst/>
            <a:rect l="l" t="t" r="r" b="b"/>
            <a:pathLst>
              <a:path w="2858135" h="2572385">
                <a:moveTo>
                  <a:pt x="2857754" y="1714500"/>
                </a:moveTo>
                <a:lnTo>
                  <a:pt x="947927" y="0"/>
                </a:lnTo>
              </a:path>
              <a:path w="2858135" h="2572385">
                <a:moveTo>
                  <a:pt x="2001901" y="2572385"/>
                </a:moveTo>
                <a:lnTo>
                  <a:pt x="0" y="920496"/>
                </a:lnTo>
              </a:path>
            </a:pathLst>
          </a:custGeom>
          <a:ln w="28956">
            <a:solidFill>
              <a:srgbClr val="001F50"/>
            </a:solidFill>
          </a:ln>
        </p:spPr>
        <p:txBody>
          <a:bodyPr wrap="square" lIns="0" tIns="0" rIns="0" bIns="0" rtlCol="0"/>
          <a:lstStyle/>
          <a:p>
            <a:endParaRPr/>
          </a:p>
        </p:txBody>
      </p:sp>
      <p:sp>
        <p:nvSpPr>
          <p:cNvPr id="9" name="object 9"/>
          <p:cNvSpPr txBox="1">
            <a:spLocks noGrp="1"/>
          </p:cNvSpPr>
          <p:nvPr>
            <p:ph type="title"/>
          </p:nvPr>
        </p:nvSpPr>
        <p:spPr>
          <a:xfrm>
            <a:off x="387502" y="106172"/>
            <a:ext cx="38049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a:t>
            </a:r>
            <a:r>
              <a:rPr sz="2200" b="1" spc="110" dirty="0">
                <a:solidFill>
                  <a:srgbClr val="000000"/>
                </a:solidFill>
                <a:latin typeface="Arial"/>
                <a:cs typeface="Arial"/>
              </a:rPr>
              <a:t> </a:t>
            </a:r>
            <a:r>
              <a:rPr sz="2200" b="1" spc="-5" dirty="0">
                <a:solidFill>
                  <a:srgbClr val="000000"/>
                </a:solidFill>
                <a:latin typeface="Arial"/>
                <a:cs typeface="Arial"/>
              </a:rPr>
              <a:t>Filters</a:t>
            </a:r>
            <a:endParaRPr sz="220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33</a:t>
            </a:fld>
            <a:endParaRPr spc="-5" dirty="0"/>
          </a:p>
        </p:txBody>
      </p:sp>
      <p:sp>
        <p:nvSpPr>
          <p:cNvPr id="10" name="object 10"/>
          <p:cNvSpPr txBox="1"/>
          <p:nvPr/>
        </p:nvSpPr>
        <p:spPr>
          <a:xfrm>
            <a:off x="381101" y="1040383"/>
            <a:ext cx="10690860" cy="635635"/>
          </a:xfrm>
          <a:prstGeom prst="rect">
            <a:avLst/>
          </a:prstGeom>
        </p:spPr>
        <p:txBody>
          <a:bodyPr vert="horz" wrap="square" lIns="0" tIns="13335" rIns="0" bIns="0" rtlCol="0">
            <a:spAutoFit/>
          </a:bodyPr>
          <a:lstStyle/>
          <a:p>
            <a:pPr marL="193675" marR="5080" indent="-181610">
              <a:lnSpc>
                <a:spcPct val="100000"/>
              </a:lnSpc>
              <a:spcBef>
                <a:spcPts val="105"/>
              </a:spcBef>
              <a:buFont typeface="Wingdings"/>
              <a:buChar char=""/>
              <a:tabLst>
                <a:tab pos="194310" algn="l"/>
              </a:tabLst>
            </a:pPr>
            <a:r>
              <a:rPr sz="2000" dirty="0">
                <a:latin typeface="Arial"/>
                <a:cs typeface="Arial"/>
              </a:rPr>
              <a:t>Sliding the </a:t>
            </a:r>
            <a:r>
              <a:rPr sz="2000" spc="-5" dirty="0">
                <a:latin typeface="Arial"/>
                <a:cs typeface="Arial"/>
              </a:rPr>
              <a:t>filter </a:t>
            </a:r>
            <a:r>
              <a:rPr sz="2000" dirty="0">
                <a:latin typeface="Arial"/>
                <a:cs typeface="Arial"/>
              </a:rPr>
              <a:t>over the width and height of the input gives 2-dimensional activation map</a:t>
            </a:r>
            <a:r>
              <a:rPr sz="2000" spc="-190" dirty="0">
                <a:latin typeface="Arial"/>
                <a:cs typeface="Arial"/>
              </a:rPr>
              <a:t> </a:t>
            </a:r>
            <a:r>
              <a:rPr sz="2000" dirty="0">
                <a:latin typeface="Arial"/>
                <a:cs typeface="Arial"/>
              </a:rPr>
              <a:t>that  responds to that </a:t>
            </a:r>
            <a:r>
              <a:rPr sz="2000" spc="-5" dirty="0">
                <a:latin typeface="Arial"/>
                <a:cs typeface="Arial"/>
              </a:rPr>
              <a:t>filter </a:t>
            </a:r>
            <a:r>
              <a:rPr sz="2000" dirty="0">
                <a:latin typeface="Arial"/>
                <a:cs typeface="Arial"/>
              </a:rPr>
              <a:t>at every spatial</a:t>
            </a:r>
            <a:r>
              <a:rPr sz="2000" spc="-145" dirty="0">
                <a:latin typeface="Arial"/>
                <a:cs typeface="Arial"/>
              </a:rPr>
              <a:t> </a:t>
            </a:r>
            <a:r>
              <a:rPr sz="2000" dirty="0">
                <a:latin typeface="Arial"/>
                <a:cs typeface="Arial"/>
              </a:rPr>
              <a:t>position.</a:t>
            </a:r>
            <a:endParaRPr sz="20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406844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a:t>
            </a:r>
            <a:r>
              <a:rPr sz="2200" b="1" spc="100" dirty="0">
                <a:solidFill>
                  <a:srgbClr val="000000"/>
                </a:solidFill>
                <a:latin typeface="Arial"/>
                <a:cs typeface="Arial"/>
              </a:rPr>
              <a:t> </a:t>
            </a:r>
            <a:r>
              <a:rPr sz="2200" b="1" spc="-5" dirty="0">
                <a:solidFill>
                  <a:srgbClr val="000000"/>
                </a:solidFill>
                <a:latin typeface="Arial"/>
                <a:cs typeface="Arial"/>
              </a:rPr>
              <a:t>Padding</a:t>
            </a:r>
            <a:endParaRPr sz="2200">
              <a:latin typeface="Arial"/>
              <a:cs typeface="Arial"/>
            </a:endParaRPr>
          </a:p>
        </p:txBody>
      </p:sp>
      <p:sp>
        <p:nvSpPr>
          <p:cNvPr id="61" name="object 6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34</a:t>
            </a:fld>
            <a:endParaRPr spc="-5" dirty="0"/>
          </a:p>
        </p:txBody>
      </p:sp>
      <p:sp>
        <p:nvSpPr>
          <p:cNvPr id="3" name="object 3"/>
          <p:cNvSpPr txBox="1"/>
          <p:nvPr/>
        </p:nvSpPr>
        <p:spPr>
          <a:xfrm>
            <a:off x="381101" y="919073"/>
            <a:ext cx="9305290" cy="1508105"/>
          </a:xfrm>
          <a:prstGeom prst="rect">
            <a:avLst/>
          </a:prstGeom>
        </p:spPr>
        <p:txBody>
          <a:bodyPr vert="horz" wrap="square" lIns="0" tIns="134620" rIns="0" bIns="0" rtlCol="0">
            <a:spAutoFit/>
          </a:bodyPr>
          <a:lstStyle/>
          <a:p>
            <a:pPr marL="193675" indent="-181610">
              <a:lnSpc>
                <a:spcPct val="100000"/>
              </a:lnSpc>
              <a:spcBef>
                <a:spcPts val="1060"/>
              </a:spcBef>
              <a:buFont typeface="Wingdings"/>
              <a:buChar char=""/>
              <a:tabLst>
                <a:tab pos="194310" algn="l"/>
              </a:tabLst>
            </a:pPr>
            <a:r>
              <a:rPr lang="en-US" sz="2000" b="0" i="0" u="none" strike="noStrike" dirty="0">
                <a:solidFill>
                  <a:srgbClr val="111111"/>
                </a:solidFill>
                <a:effectLst/>
                <a:latin typeface="Segoe UI" panose="020B0502040204020203" pitchFamily="34" charset="0"/>
              </a:rPr>
              <a:t>In CNN </a:t>
            </a:r>
            <a:r>
              <a:rPr lang="en-US" sz="2000" dirty="0">
                <a:solidFill>
                  <a:srgbClr val="111111"/>
                </a:solidFill>
                <a:latin typeface="Segoe UI" panose="020B0502040204020203" pitchFamily="34" charset="0"/>
              </a:rPr>
              <a:t>padding</a:t>
            </a:r>
            <a:r>
              <a:rPr lang="en-US" sz="2000" b="0" i="0" u="none" strike="noStrike" dirty="0">
                <a:solidFill>
                  <a:srgbClr val="111111"/>
                </a:solidFill>
                <a:effectLst/>
                <a:latin typeface="Segoe UI" panose="020B0502040204020203" pitchFamily="34" charset="0"/>
              </a:rPr>
              <a:t> refers to the amount of pixels added to an image when it is being processed which allows more accurate analysis. </a:t>
            </a:r>
          </a:p>
          <a:p>
            <a:pPr marL="193675" indent="-181610">
              <a:lnSpc>
                <a:spcPct val="100000"/>
              </a:lnSpc>
              <a:spcBef>
                <a:spcPts val="1060"/>
              </a:spcBef>
              <a:buFont typeface="Wingdings"/>
              <a:buChar char=""/>
              <a:tabLst>
                <a:tab pos="194310" algn="l"/>
              </a:tabLst>
            </a:pPr>
            <a:r>
              <a:rPr lang="en-US" sz="2000" b="0" i="0" u="none" strike="noStrike" dirty="0">
                <a:solidFill>
                  <a:srgbClr val="111111"/>
                </a:solidFill>
                <a:effectLst/>
                <a:latin typeface="Segoe UI" panose="020B0502040204020203" pitchFamily="34" charset="0"/>
              </a:rPr>
              <a:t>This padding adds some extra space to cover the image which helps the kernel to improve performance.</a:t>
            </a:r>
            <a:endParaRPr sz="2000" dirty="0">
              <a:latin typeface="Arial"/>
              <a:cs typeface="Arial"/>
            </a:endParaRPr>
          </a:p>
        </p:txBody>
      </p:sp>
      <p:pic>
        <p:nvPicPr>
          <p:cNvPr id="63" name="Picture 62" descr="Diagram&#10;&#10;Description automatically generated">
            <a:extLst>
              <a:ext uri="{FF2B5EF4-FFF2-40B4-BE49-F238E27FC236}">
                <a16:creationId xmlns:a16="http://schemas.microsoft.com/office/drawing/2014/main" id="{F316137C-DF9A-4F2E-5837-7145311CA5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741" y="2879399"/>
            <a:ext cx="6343650" cy="280035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406844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a:t>
            </a:r>
            <a:r>
              <a:rPr sz="2200" b="1" spc="100" dirty="0">
                <a:solidFill>
                  <a:srgbClr val="000000"/>
                </a:solidFill>
                <a:latin typeface="Arial"/>
                <a:cs typeface="Arial"/>
              </a:rPr>
              <a:t> </a:t>
            </a:r>
            <a:r>
              <a:rPr sz="2200" b="1" spc="-5" dirty="0">
                <a:solidFill>
                  <a:srgbClr val="000000"/>
                </a:solidFill>
                <a:latin typeface="Arial"/>
                <a:cs typeface="Arial"/>
              </a:rPr>
              <a:t>Padding</a:t>
            </a:r>
            <a:endParaRPr sz="2200">
              <a:latin typeface="Arial"/>
              <a:cs typeface="Arial"/>
            </a:endParaRPr>
          </a:p>
        </p:txBody>
      </p:sp>
      <p:sp>
        <p:nvSpPr>
          <p:cNvPr id="61" name="object 6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35</a:t>
            </a:fld>
            <a:endParaRPr spc="-5" dirty="0"/>
          </a:p>
        </p:txBody>
      </p:sp>
      <p:sp>
        <p:nvSpPr>
          <p:cNvPr id="3" name="object 3"/>
          <p:cNvSpPr txBox="1"/>
          <p:nvPr/>
        </p:nvSpPr>
        <p:spPr>
          <a:xfrm>
            <a:off x="381101" y="919073"/>
            <a:ext cx="9305290" cy="878840"/>
          </a:xfrm>
          <a:prstGeom prst="rect">
            <a:avLst/>
          </a:prstGeom>
        </p:spPr>
        <p:txBody>
          <a:bodyPr vert="horz" wrap="square" lIns="0" tIns="134620" rIns="0" bIns="0" rtlCol="0">
            <a:spAutoFit/>
          </a:bodyPr>
          <a:lstStyle/>
          <a:p>
            <a:pPr marL="193675" indent="-181610">
              <a:lnSpc>
                <a:spcPct val="100000"/>
              </a:lnSpc>
              <a:spcBef>
                <a:spcPts val="1060"/>
              </a:spcBef>
              <a:buFont typeface="Wingdings"/>
              <a:buChar char=""/>
              <a:tabLst>
                <a:tab pos="194310" algn="l"/>
              </a:tabLst>
            </a:pPr>
            <a:r>
              <a:rPr sz="2000" dirty="0">
                <a:latin typeface="Arial"/>
                <a:cs typeface="Arial"/>
              </a:rPr>
              <a:t>Sometimes it is convenient to pad the input volume with zeros around the</a:t>
            </a:r>
            <a:r>
              <a:rPr sz="2000" spc="-210" dirty="0">
                <a:latin typeface="Arial"/>
                <a:cs typeface="Arial"/>
              </a:rPr>
              <a:t> </a:t>
            </a:r>
            <a:r>
              <a:rPr sz="2000" dirty="0">
                <a:latin typeface="Arial"/>
                <a:cs typeface="Arial"/>
              </a:rPr>
              <a:t>border.</a:t>
            </a:r>
            <a:endParaRPr sz="2000">
              <a:latin typeface="Arial"/>
              <a:cs typeface="Arial"/>
            </a:endParaRPr>
          </a:p>
          <a:p>
            <a:pPr marL="193675" indent="-181610">
              <a:lnSpc>
                <a:spcPct val="100000"/>
              </a:lnSpc>
              <a:spcBef>
                <a:spcPts val="960"/>
              </a:spcBef>
              <a:buFont typeface="Wingdings"/>
              <a:buChar char=""/>
              <a:tabLst>
                <a:tab pos="194310" algn="l"/>
              </a:tabLst>
            </a:pPr>
            <a:r>
              <a:rPr sz="2000" dirty="0">
                <a:latin typeface="Arial"/>
                <a:cs typeface="Arial"/>
              </a:rPr>
              <a:t>Zero padding is allows us to preserve the spatial size of the output</a:t>
            </a:r>
            <a:r>
              <a:rPr sz="2000" spc="-240" dirty="0">
                <a:latin typeface="Arial"/>
                <a:cs typeface="Arial"/>
              </a:rPr>
              <a:t> </a:t>
            </a:r>
            <a:r>
              <a:rPr sz="2000" dirty="0">
                <a:latin typeface="Arial"/>
                <a:cs typeface="Arial"/>
              </a:rPr>
              <a:t>volumes</a:t>
            </a:r>
            <a:endParaRPr sz="2000">
              <a:latin typeface="Arial"/>
              <a:cs typeface="Arial"/>
            </a:endParaRPr>
          </a:p>
        </p:txBody>
      </p:sp>
      <p:pic>
        <p:nvPicPr>
          <p:cNvPr id="5" name="Picture 4" descr="A screenshot of a game&#10;&#10;Description automatically generated with low confidence">
            <a:extLst>
              <a:ext uri="{FF2B5EF4-FFF2-40B4-BE49-F238E27FC236}">
                <a16:creationId xmlns:a16="http://schemas.microsoft.com/office/drawing/2014/main" id="{0BAEC938-6179-6809-59E1-FBDC304EF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364" y="2250134"/>
            <a:ext cx="10059272" cy="3481118"/>
          </a:xfrm>
          <a:prstGeom prst="rect">
            <a:avLst/>
          </a:prstGeom>
        </p:spPr>
      </p:pic>
    </p:spTree>
    <p:extLst>
      <p:ext uri="{BB962C8B-B14F-4D97-AF65-F5344CB8AC3E}">
        <p14:creationId xmlns:p14="http://schemas.microsoft.com/office/powerpoint/2010/main" val="2446263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929127"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6371234" y="341750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4" name="object 4"/>
          <p:cNvSpPr/>
          <p:nvPr/>
        </p:nvSpPr>
        <p:spPr>
          <a:xfrm>
            <a:off x="5217452" y="369718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5" name="object 5"/>
          <p:cNvSpPr/>
          <p:nvPr/>
        </p:nvSpPr>
        <p:spPr>
          <a:xfrm>
            <a:off x="5217452" y="453612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6" name="object 6"/>
          <p:cNvSpPr/>
          <p:nvPr/>
        </p:nvSpPr>
        <p:spPr>
          <a:xfrm>
            <a:off x="6371234" y="481576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7" name="object 7"/>
          <p:cNvGraphicFramePr>
            <a:graphicFrameLocks noGrp="1"/>
          </p:cNvGraphicFramePr>
          <p:nvPr/>
        </p:nvGraphicFramePr>
        <p:xfrm>
          <a:off x="4606587" y="3137993"/>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8" name="object 8"/>
          <p:cNvSpPr/>
          <p:nvPr/>
        </p:nvSpPr>
        <p:spPr>
          <a:xfrm>
            <a:off x="2929889" y="1709166"/>
            <a:ext cx="2567940" cy="2287270"/>
          </a:xfrm>
          <a:custGeom>
            <a:avLst/>
            <a:gdLst/>
            <a:ahLst/>
            <a:cxnLst/>
            <a:rect l="l" t="t" r="r" b="b"/>
            <a:pathLst>
              <a:path w="2567940" h="2287270">
                <a:moveTo>
                  <a:pt x="2567559" y="1428750"/>
                </a:moveTo>
                <a:lnTo>
                  <a:pt x="947927" y="0"/>
                </a:lnTo>
              </a:path>
              <a:path w="2567940" h="2287270">
                <a:moveTo>
                  <a:pt x="1710817" y="2286889"/>
                </a:moveTo>
                <a:lnTo>
                  <a:pt x="0" y="902208"/>
                </a:lnTo>
              </a:path>
            </a:pathLst>
          </a:custGeom>
          <a:ln w="28956">
            <a:solidFill>
              <a:srgbClr val="001F50"/>
            </a:solidFill>
          </a:ln>
        </p:spPr>
        <p:txBody>
          <a:bodyPr wrap="square" lIns="0" tIns="0" rIns="0" bIns="0" rtlCol="0"/>
          <a:lstStyle/>
          <a:p>
            <a:endParaRPr/>
          </a:p>
        </p:txBody>
      </p:sp>
      <p:sp>
        <p:nvSpPr>
          <p:cNvPr id="9" name="object 9"/>
          <p:cNvSpPr txBox="1">
            <a:spLocks noGrp="1"/>
          </p:cNvSpPr>
          <p:nvPr>
            <p:ph type="title"/>
          </p:nvPr>
        </p:nvSpPr>
        <p:spPr>
          <a:xfrm>
            <a:off x="1902967" y="106172"/>
            <a:ext cx="683831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Navigation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36</a:t>
            </a:fld>
            <a:endParaRPr spc="-5" dirty="0"/>
          </a:p>
        </p:txBody>
      </p:sp>
      <p:sp>
        <p:nvSpPr>
          <p:cNvPr id="10" name="object 10"/>
          <p:cNvSpPr txBox="1"/>
          <p:nvPr/>
        </p:nvSpPr>
        <p:spPr>
          <a:xfrm>
            <a:off x="381101" y="1040383"/>
            <a:ext cx="5527675"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Strides = 1, </a:t>
            </a:r>
            <a:r>
              <a:rPr sz="2000" spc="-5" dirty="0">
                <a:latin typeface="Arial"/>
                <a:cs typeface="Arial"/>
              </a:rPr>
              <a:t>Filter </a:t>
            </a:r>
            <a:r>
              <a:rPr sz="2000" dirty="0">
                <a:latin typeface="Arial"/>
                <a:cs typeface="Arial"/>
              </a:rPr>
              <a:t>Size = 3 X 3 X 1, Padding =</a:t>
            </a:r>
            <a:r>
              <a:rPr sz="2000" spc="-175" dirty="0">
                <a:latin typeface="Arial"/>
                <a:cs typeface="Arial"/>
              </a:rPr>
              <a:t> </a:t>
            </a:r>
            <a:r>
              <a:rPr sz="2000" dirty="0">
                <a:latin typeface="Arial"/>
                <a:cs typeface="Arial"/>
              </a:rPr>
              <a:t>0</a:t>
            </a:r>
            <a:endParaRPr sz="2000">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929127"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6371234" y="341750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4" name="object 4"/>
          <p:cNvSpPr/>
          <p:nvPr/>
        </p:nvSpPr>
        <p:spPr>
          <a:xfrm>
            <a:off x="5217452" y="369718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5" name="object 5"/>
          <p:cNvSpPr/>
          <p:nvPr/>
        </p:nvSpPr>
        <p:spPr>
          <a:xfrm>
            <a:off x="5217452" y="453612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6" name="object 6"/>
          <p:cNvSpPr/>
          <p:nvPr/>
        </p:nvSpPr>
        <p:spPr>
          <a:xfrm>
            <a:off x="6371234" y="481576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7" name="object 7"/>
          <p:cNvGraphicFramePr>
            <a:graphicFrameLocks noGrp="1"/>
          </p:cNvGraphicFramePr>
          <p:nvPr/>
        </p:nvGraphicFramePr>
        <p:xfrm>
          <a:off x="4640579" y="3137993"/>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8" name="object 8"/>
          <p:cNvSpPr/>
          <p:nvPr/>
        </p:nvSpPr>
        <p:spPr>
          <a:xfrm>
            <a:off x="2929889" y="1709166"/>
            <a:ext cx="2864485" cy="2305685"/>
          </a:xfrm>
          <a:custGeom>
            <a:avLst/>
            <a:gdLst/>
            <a:ahLst/>
            <a:cxnLst/>
            <a:rect l="l" t="t" r="r" b="b"/>
            <a:pathLst>
              <a:path w="2864485" h="2305685">
                <a:moveTo>
                  <a:pt x="2864485" y="1428750"/>
                </a:moveTo>
                <a:lnTo>
                  <a:pt x="947927" y="0"/>
                </a:lnTo>
              </a:path>
              <a:path w="2864485" h="2305685">
                <a:moveTo>
                  <a:pt x="1959990" y="2305304"/>
                </a:moveTo>
                <a:lnTo>
                  <a:pt x="0" y="902208"/>
                </a:lnTo>
              </a:path>
            </a:pathLst>
          </a:custGeom>
          <a:ln w="28956">
            <a:solidFill>
              <a:srgbClr val="001F50"/>
            </a:solidFill>
          </a:ln>
        </p:spPr>
        <p:txBody>
          <a:bodyPr wrap="square" lIns="0" tIns="0" rIns="0" bIns="0" rtlCol="0"/>
          <a:lstStyle/>
          <a:p>
            <a:endParaRPr/>
          </a:p>
        </p:txBody>
      </p:sp>
      <p:sp>
        <p:nvSpPr>
          <p:cNvPr id="9" name="object 9"/>
          <p:cNvSpPr txBox="1">
            <a:spLocks noGrp="1"/>
          </p:cNvSpPr>
          <p:nvPr>
            <p:ph type="title"/>
          </p:nvPr>
        </p:nvSpPr>
        <p:spPr>
          <a:xfrm>
            <a:off x="1902967" y="106172"/>
            <a:ext cx="683831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Navigation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37</a:t>
            </a:fld>
            <a:endParaRPr spc="-5"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929127"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6371234" y="341750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4" name="object 4"/>
          <p:cNvSpPr/>
          <p:nvPr/>
        </p:nvSpPr>
        <p:spPr>
          <a:xfrm>
            <a:off x="5217452" y="369718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5" name="object 5"/>
          <p:cNvSpPr/>
          <p:nvPr/>
        </p:nvSpPr>
        <p:spPr>
          <a:xfrm>
            <a:off x="5217452" y="453612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6" name="object 6"/>
          <p:cNvSpPr/>
          <p:nvPr/>
        </p:nvSpPr>
        <p:spPr>
          <a:xfrm>
            <a:off x="6371234" y="481576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7" name="object 7"/>
          <p:cNvGraphicFramePr>
            <a:graphicFrameLocks noGrp="1"/>
          </p:cNvGraphicFramePr>
          <p:nvPr/>
        </p:nvGraphicFramePr>
        <p:xfrm>
          <a:off x="4640579" y="3137993"/>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5115">
                  <a:extLst>
                    <a:ext uri="{9D8B030D-6E8A-4147-A177-3AD203B41FA5}">
                      <a16:colId xmlns:a16="http://schemas.microsoft.com/office/drawing/2014/main" val="20004"/>
                    </a:ext>
                  </a:extLst>
                </a:gridCol>
                <a:gridCol w="291464">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429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8" name="object 8"/>
          <p:cNvSpPr/>
          <p:nvPr/>
        </p:nvSpPr>
        <p:spPr>
          <a:xfrm>
            <a:off x="2929889" y="1709166"/>
            <a:ext cx="3154680" cy="2303145"/>
          </a:xfrm>
          <a:custGeom>
            <a:avLst/>
            <a:gdLst/>
            <a:ahLst/>
            <a:cxnLst/>
            <a:rect l="l" t="t" r="r" b="b"/>
            <a:pathLst>
              <a:path w="3154679" h="2303145">
                <a:moveTo>
                  <a:pt x="3154299" y="1428750"/>
                </a:moveTo>
                <a:lnTo>
                  <a:pt x="947927" y="0"/>
                </a:lnTo>
              </a:path>
              <a:path w="3154679" h="2303145">
                <a:moveTo>
                  <a:pt x="2297430" y="2303145"/>
                </a:moveTo>
                <a:lnTo>
                  <a:pt x="0" y="902208"/>
                </a:lnTo>
              </a:path>
            </a:pathLst>
          </a:custGeom>
          <a:ln w="28956">
            <a:solidFill>
              <a:srgbClr val="001F50"/>
            </a:solidFill>
          </a:ln>
        </p:spPr>
        <p:txBody>
          <a:bodyPr wrap="square" lIns="0" tIns="0" rIns="0" bIns="0" rtlCol="0"/>
          <a:lstStyle/>
          <a:p>
            <a:endParaRPr/>
          </a:p>
        </p:txBody>
      </p:sp>
      <p:sp>
        <p:nvSpPr>
          <p:cNvPr id="9" name="object 9"/>
          <p:cNvSpPr txBox="1">
            <a:spLocks noGrp="1"/>
          </p:cNvSpPr>
          <p:nvPr>
            <p:ph type="title"/>
          </p:nvPr>
        </p:nvSpPr>
        <p:spPr>
          <a:xfrm>
            <a:off x="1902967" y="106172"/>
            <a:ext cx="683831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Navigation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38</a:t>
            </a:fld>
            <a:endParaRPr spc="-5"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929127"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6371234" y="341750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4" name="object 4"/>
          <p:cNvSpPr/>
          <p:nvPr/>
        </p:nvSpPr>
        <p:spPr>
          <a:xfrm>
            <a:off x="5217452" y="369718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5" name="object 5"/>
          <p:cNvSpPr/>
          <p:nvPr/>
        </p:nvSpPr>
        <p:spPr>
          <a:xfrm>
            <a:off x="5217452" y="453612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6" name="object 6"/>
          <p:cNvSpPr/>
          <p:nvPr/>
        </p:nvSpPr>
        <p:spPr>
          <a:xfrm>
            <a:off x="6371234" y="481576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7" name="object 7"/>
          <p:cNvGraphicFramePr>
            <a:graphicFrameLocks noGrp="1"/>
          </p:cNvGraphicFramePr>
          <p:nvPr/>
        </p:nvGraphicFramePr>
        <p:xfrm>
          <a:off x="4640579" y="3137993"/>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8" name="object 8"/>
          <p:cNvSpPr/>
          <p:nvPr/>
        </p:nvSpPr>
        <p:spPr>
          <a:xfrm>
            <a:off x="2929889" y="1709166"/>
            <a:ext cx="3441700" cy="2305685"/>
          </a:xfrm>
          <a:custGeom>
            <a:avLst/>
            <a:gdLst/>
            <a:ahLst/>
            <a:cxnLst/>
            <a:rect l="l" t="t" r="r" b="b"/>
            <a:pathLst>
              <a:path w="3441700" h="2305685">
                <a:moveTo>
                  <a:pt x="3441700" y="1428750"/>
                </a:moveTo>
                <a:lnTo>
                  <a:pt x="947927" y="0"/>
                </a:lnTo>
              </a:path>
              <a:path w="3441700" h="2305685">
                <a:moveTo>
                  <a:pt x="2584958" y="2305304"/>
                </a:moveTo>
                <a:lnTo>
                  <a:pt x="0" y="902208"/>
                </a:lnTo>
              </a:path>
            </a:pathLst>
          </a:custGeom>
          <a:ln w="28956">
            <a:solidFill>
              <a:srgbClr val="001F50"/>
            </a:solidFill>
          </a:ln>
        </p:spPr>
        <p:txBody>
          <a:bodyPr wrap="square" lIns="0" tIns="0" rIns="0" bIns="0" rtlCol="0"/>
          <a:lstStyle/>
          <a:p>
            <a:endParaRPr/>
          </a:p>
        </p:txBody>
      </p:sp>
      <p:sp>
        <p:nvSpPr>
          <p:cNvPr id="9" name="object 9"/>
          <p:cNvSpPr txBox="1">
            <a:spLocks noGrp="1"/>
          </p:cNvSpPr>
          <p:nvPr>
            <p:ph type="title"/>
          </p:nvPr>
        </p:nvSpPr>
        <p:spPr>
          <a:xfrm>
            <a:off x="1902967" y="106172"/>
            <a:ext cx="683831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Navigation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39</a:t>
            </a:fld>
            <a:endParaRPr spc="-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54"/>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Autofit/>
          </a:bodyPr>
          <a:lstStyle/>
          <a:p>
            <a:r>
              <a:rPr lang="en"/>
              <a:t>Deep Learning vs Machine Learning Cont.</a:t>
            </a:r>
            <a:endParaRPr/>
          </a:p>
        </p:txBody>
      </p:sp>
      <p:sp>
        <p:nvSpPr>
          <p:cNvPr id="290" name="Google Shape;290;p54"/>
          <p:cNvSpPr txBox="1">
            <a:spLocks noGrp="1"/>
          </p:cNvSpPr>
          <p:nvPr>
            <p:ph type="body" idx="1"/>
          </p:nvPr>
        </p:nvSpPr>
        <p:spPr>
          <a:xfrm>
            <a:off x="415600" y="1688433"/>
            <a:ext cx="11360800" cy="4403600"/>
          </a:xfrm>
          <a:prstGeom prst="rect">
            <a:avLst/>
          </a:prstGeom>
        </p:spPr>
        <p:txBody>
          <a:bodyPr spcFirstLastPara="1" wrap="square" lIns="121900" tIns="121900" rIns="121900" bIns="121900" anchor="t" anchorCtr="0">
            <a:noAutofit/>
          </a:bodyPr>
          <a:lstStyle/>
          <a:p>
            <a:r>
              <a:rPr lang="en"/>
              <a:t>Data Consumption</a:t>
            </a:r>
            <a:endParaRPr/>
          </a:p>
          <a:p>
            <a:pPr lvl="1">
              <a:spcBef>
                <a:spcPts val="0"/>
              </a:spcBef>
            </a:pPr>
            <a:r>
              <a:rPr lang="en"/>
              <a:t>DL: </a:t>
            </a:r>
            <a:r>
              <a:rPr lang="en" b="1"/>
              <a:t>vast</a:t>
            </a:r>
            <a:r>
              <a:rPr lang="en"/>
              <a:t> labelled </a:t>
            </a:r>
            <a:r>
              <a:rPr lang="en" b="1"/>
              <a:t>quality</a:t>
            </a:r>
            <a:r>
              <a:rPr lang="en"/>
              <a:t> samples</a:t>
            </a:r>
            <a:endParaRPr/>
          </a:p>
          <a:p>
            <a:pPr lvl="1">
              <a:spcBef>
                <a:spcPts val="0"/>
              </a:spcBef>
            </a:pPr>
            <a:r>
              <a:rPr lang="en"/>
              <a:t>ML: can train on lesser data</a:t>
            </a:r>
            <a:endParaRPr/>
          </a:p>
          <a:p>
            <a:r>
              <a:rPr lang="en"/>
              <a:t>Dedicated Hardware</a:t>
            </a:r>
            <a:endParaRPr/>
          </a:p>
          <a:p>
            <a:pPr lvl="1">
              <a:spcBef>
                <a:spcPts val="0"/>
              </a:spcBef>
            </a:pPr>
            <a:r>
              <a:rPr lang="en"/>
              <a:t>DL: Requires GPU to reduce execution time (i.e. hours, days or weeks vs. years)</a:t>
            </a:r>
            <a:endParaRPr/>
          </a:p>
          <a:p>
            <a:pPr lvl="1">
              <a:spcBef>
                <a:spcPts val="0"/>
              </a:spcBef>
            </a:pPr>
            <a:r>
              <a:rPr lang="en"/>
              <a:t>ML: Trains on CPU</a:t>
            </a:r>
            <a:endParaRPr/>
          </a:p>
          <a:p>
            <a:r>
              <a:rPr lang="en"/>
              <a:t>Feature Extraction</a:t>
            </a:r>
            <a:endParaRPr/>
          </a:p>
          <a:p>
            <a:pPr lvl="1">
              <a:spcBef>
                <a:spcPts val="0"/>
              </a:spcBef>
            </a:pPr>
            <a:r>
              <a:rPr lang="en"/>
              <a:t>ML: Hand-crafted </a:t>
            </a:r>
            <a:r>
              <a:rPr lang="en" b="1"/>
              <a:t>complex</a:t>
            </a:r>
            <a:r>
              <a:rPr lang="en"/>
              <a:t> features extracted by human (</a:t>
            </a:r>
            <a:r>
              <a:rPr lang="en" b="1"/>
              <a:t>Domain Expertise</a:t>
            </a:r>
            <a:r>
              <a:rPr lang="en"/>
              <a:t>)</a:t>
            </a:r>
            <a:endParaRPr/>
          </a:p>
          <a:p>
            <a:pPr lvl="1">
              <a:spcBef>
                <a:spcPts val="0"/>
              </a:spcBef>
            </a:pPr>
            <a:r>
              <a:rPr lang="en"/>
              <a:t>DL: Learns important features without hard coding by a human</a:t>
            </a:r>
            <a:endParaRPr/>
          </a:p>
          <a:p>
            <a:r>
              <a:rPr lang="en"/>
              <a:t>Computational Cost</a:t>
            </a:r>
            <a:endParaRPr/>
          </a:p>
          <a:p>
            <a:pPr lvl="1">
              <a:spcBef>
                <a:spcPts val="0"/>
              </a:spcBef>
            </a:pPr>
            <a:r>
              <a:rPr lang="en"/>
              <a:t>ML: Cheaper in time to execute </a:t>
            </a:r>
            <a:endParaRPr b="1"/>
          </a:p>
          <a:p>
            <a:pPr lvl="1">
              <a:spcBef>
                <a:spcPts val="0"/>
              </a:spcBef>
            </a:pPr>
            <a:r>
              <a:rPr lang="en"/>
              <a:t>DL: More expensive in time to execute </a:t>
            </a:r>
            <a:r>
              <a:rPr lang="en" b="1"/>
              <a:t>(set-up and run time, hardware, and cost)</a:t>
            </a:r>
            <a:endParaRPr/>
          </a:p>
        </p:txBody>
      </p:sp>
      <p:sp>
        <p:nvSpPr>
          <p:cNvPr id="291" name="Google Shape;291;p54"/>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695D46"/>
                </a:solidFill>
              </a:rPr>
              <a:pPr defTabSz="1219170">
                <a:buClr>
                  <a:srgbClr val="000000"/>
                </a:buClr>
              </a:pPr>
              <a:t>4</a:t>
            </a:fld>
            <a:endParaRPr kern="0">
              <a:solidFill>
                <a:srgbClr val="695D46"/>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929127"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6371234" y="341750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4" name="object 4"/>
          <p:cNvSpPr/>
          <p:nvPr/>
        </p:nvSpPr>
        <p:spPr>
          <a:xfrm>
            <a:off x="5217452" y="369718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5" name="object 5"/>
          <p:cNvSpPr/>
          <p:nvPr/>
        </p:nvSpPr>
        <p:spPr>
          <a:xfrm>
            <a:off x="5217452" y="453612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6" name="object 6"/>
          <p:cNvSpPr/>
          <p:nvPr/>
        </p:nvSpPr>
        <p:spPr>
          <a:xfrm>
            <a:off x="6371234" y="481576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7" name="object 7"/>
          <p:cNvGraphicFramePr>
            <a:graphicFrameLocks noGrp="1"/>
          </p:cNvGraphicFramePr>
          <p:nvPr/>
        </p:nvGraphicFramePr>
        <p:xfrm>
          <a:off x="4640579" y="3137993"/>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8" name="object 8"/>
          <p:cNvSpPr/>
          <p:nvPr/>
        </p:nvSpPr>
        <p:spPr>
          <a:xfrm>
            <a:off x="2929889" y="1709166"/>
            <a:ext cx="3738879" cy="2305685"/>
          </a:xfrm>
          <a:custGeom>
            <a:avLst/>
            <a:gdLst/>
            <a:ahLst/>
            <a:cxnLst/>
            <a:rect l="l" t="t" r="r" b="b"/>
            <a:pathLst>
              <a:path w="3738879" h="2305685">
                <a:moveTo>
                  <a:pt x="3738626" y="1428750"/>
                </a:moveTo>
                <a:lnTo>
                  <a:pt x="947927" y="0"/>
                </a:lnTo>
              </a:path>
              <a:path w="3738879" h="2305685">
                <a:moveTo>
                  <a:pt x="2881884" y="2305304"/>
                </a:moveTo>
                <a:lnTo>
                  <a:pt x="0" y="902208"/>
                </a:lnTo>
              </a:path>
            </a:pathLst>
          </a:custGeom>
          <a:ln w="28956">
            <a:solidFill>
              <a:srgbClr val="001F50"/>
            </a:solidFill>
          </a:ln>
        </p:spPr>
        <p:txBody>
          <a:bodyPr wrap="square" lIns="0" tIns="0" rIns="0" bIns="0" rtlCol="0"/>
          <a:lstStyle/>
          <a:p>
            <a:endParaRPr/>
          </a:p>
        </p:txBody>
      </p:sp>
      <p:sp>
        <p:nvSpPr>
          <p:cNvPr id="9" name="object 9"/>
          <p:cNvSpPr txBox="1">
            <a:spLocks noGrp="1"/>
          </p:cNvSpPr>
          <p:nvPr>
            <p:ph type="title"/>
          </p:nvPr>
        </p:nvSpPr>
        <p:spPr>
          <a:xfrm>
            <a:off x="1902967" y="106172"/>
            <a:ext cx="683831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Navigation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40</a:t>
            </a:fld>
            <a:endParaRPr spc="-5"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929127"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6371234" y="341750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4" name="object 4"/>
          <p:cNvSpPr/>
          <p:nvPr/>
        </p:nvSpPr>
        <p:spPr>
          <a:xfrm>
            <a:off x="5217452" y="369718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5" name="object 5"/>
          <p:cNvSpPr/>
          <p:nvPr/>
        </p:nvSpPr>
        <p:spPr>
          <a:xfrm>
            <a:off x="5217452" y="453612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6" name="object 6"/>
          <p:cNvSpPr/>
          <p:nvPr/>
        </p:nvSpPr>
        <p:spPr>
          <a:xfrm>
            <a:off x="6371234" y="481576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7" name="object 7"/>
          <p:cNvGraphicFramePr>
            <a:graphicFrameLocks noGrp="1"/>
          </p:cNvGraphicFramePr>
          <p:nvPr/>
        </p:nvGraphicFramePr>
        <p:xfrm>
          <a:off x="4640579" y="3137993"/>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5115">
                  <a:extLst>
                    <a:ext uri="{9D8B030D-6E8A-4147-A177-3AD203B41FA5}">
                      <a16:colId xmlns:a16="http://schemas.microsoft.com/office/drawing/2014/main" val="20004"/>
                    </a:ext>
                  </a:extLst>
                </a:gridCol>
                <a:gridCol w="291464">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429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127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2065"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8" name="object 8"/>
          <p:cNvSpPr/>
          <p:nvPr/>
        </p:nvSpPr>
        <p:spPr>
          <a:xfrm>
            <a:off x="2929889" y="1709166"/>
            <a:ext cx="4011929" cy="2305685"/>
          </a:xfrm>
          <a:custGeom>
            <a:avLst/>
            <a:gdLst/>
            <a:ahLst/>
            <a:cxnLst/>
            <a:rect l="l" t="t" r="r" b="b"/>
            <a:pathLst>
              <a:path w="4011929" h="2305685">
                <a:moveTo>
                  <a:pt x="4011549" y="1447164"/>
                </a:moveTo>
                <a:lnTo>
                  <a:pt x="947927" y="0"/>
                </a:lnTo>
              </a:path>
              <a:path w="4011929" h="2305685">
                <a:moveTo>
                  <a:pt x="3154680" y="2305304"/>
                </a:moveTo>
                <a:lnTo>
                  <a:pt x="0" y="902208"/>
                </a:lnTo>
              </a:path>
            </a:pathLst>
          </a:custGeom>
          <a:ln w="28956">
            <a:solidFill>
              <a:srgbClr val="001F50"/>
            </a:solidFill>
          </a:ln>
        </p:spPr>
        <p:txBody>
          <a:bodyPr wrap="square" lIns="0" tIns="0" rIns="0" bIns="0" rtlCol="0"/>
          <a:lstStyle/>
          <a:p>
            <a:endParaRPr/>
          </a:p>
        </p:txBody>
      </p:sp>
      <p:sp>
        <p:nvSpPr>
          <p:cNvPr id="9" name="object 9"/>
          <p:cNvSpPr txBox="1">
            <a:spLocks noGrp="1"/>
          </p:cNvSpPr>
          <p:nvPr>
            <p:ph type="title"/>
          </p:nvPr>
        </p:nvSpPr>
        <p:spPr>
          <a:xfrm>
            <a:off x="1902967" y="106172"/>
            <a:ext cx="683831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Navigation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41</a:t>
            </a:fld>
            <a:endParaRPr spc="-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929127"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dirty="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5217452" y="3417506"/>
            <a:ext cx="1730375" cy="839469"/>
          </a:xfrm>
          <a:custGeom>
            <a:avLst/>
            <a:gdLst/>
            <a:ahLst/>
            <a:cxnLst/>
            <a:rect l="l" t="t" r="r" b="b"/>
            <a:pathLst>
              <a:path w="1730375" h="839470">
                <a:moveTo>
                  <a:pt x="288455" y="279679"/>
                </a:moveTo>
                <a:lnTo>
                  <a:pt x="0" y="279679"/>
                </a:lnTo>
                <a:lnTo>
                  <a:pt x="0" y="559333"/>
                </a:lnTo>
                <a:lnTo>
                  <a:pt x="288455" y="559333"/>
                </a:lnTo>
                <a:lnTo>
                  <a:pt x="288455" y="279679"/>
                </a:lnTo>
                <a:close/>
              </a:path>
              <a:path w="1730375" h="839470">
                <a:moveTo>
                  <a:pt x="576884" y="559333"/>
                </a:moveTo>
                <a:lnTo>
                  <a:pt x="288455" y="559333"/>
                </a:lnTo>
                <a:lnTo>
                  <a:pt x="288455" y="838974"/>
                </a:lnTo>
                <a:lnTo>
                  <a:pt x="576884" y="838974"/>
                </a:lnTo>
                <a:lnTo>
                  <a:pt x="576884" y="559333"/>
                </a:lnTo>
                <a:close/>
              </a:path>
              <a:path w="1730375" h="839470">
                <a:moveTo>
                  <a:pt x="1441767" y="279679"/>
                </a:moveTo>
                <a:lnTo>
                  <a:pt x="1153782" y="279679"/>
                </a:lnTo>
                <a:lnTo>
                  <a:pt x="1153782" y="559333"/>
                </a:lnTo>
                <a:lnTo>
                  <a:pt x="1441767" y="559333"/>
                </a:lnTo>
                <a:lnTo>
                  <a:pt x="1441767" y="279679"/>
                </a:lnTo>
                <a:close/>
              </a:path>
              <a:path w="1730375" h="839470">
                <a:moveTo>
                  <a:pt x="1730260" y="0"/>
                </a:moveTo>
                <a:lnTo>
                  <a:pt x="1441767" y="0"/>
                </a:lnTo>
                <a:lnTo>
                  <a:pt x="1441767" y="279679"/>
                </a:lnTo>
                <a:lnTo>
                  <a:pt x="1730260" y="279679"/>
                </a:lnTo>
                <a:lnTo>
                  <a:pt x="1730260" y="0"/>
                </a:lnTo>
                <a:close/>
              </a:path>
            </a:pathLst>
          </a:custGeom>
          <a:solidFill>
            <a:srgbClr val="FFFFFF"/>
          </a:solidFill>
        </p:spPr>
        <p:txBody>
          <a:bodyPr wrap="square" lIns="0" tIns="0" rIns="0" bIns="0" rtlCol="0"/>
          <a:lstStyle/>
          <a:p>
            <a:endParaRPr/>
          </a:p>
        </p:txBody>
      </p:sp>
      <p:sp>
        <p:nvSpPr>
          <p:cNvPr id="4" name="object 4"/>
          <p:cNvSpPr/>
          <p:nvPr/>
        </p:nvSpPr>
        <p:spPr>
          <a:xfrm>
            <a:off x="5217452" y="453612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5" name="object 5"/>
          <p:cNvSpPr/>
          <p:nvPr/>
        </p:nvSpPr>
        <p:spPr>
          <a:xfrm>
            <a:off x="6371234" y="481576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4640579" y="3137993"/>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7" name="object 7"/>
          <p:cNvSpPr/>
          <p:nvPr/>
        </p:nvSpPr>
        <p:spPr>
          <a:xfrm>
            <a:off x="2929889" y="1709166"/>
            <a:ext cx="4316095" cy="2296160"/>
          </a:xfrm>
          <a:custGeom>
            <a:avLst/>
            <a:gdLst/>
            <a:ahLst/>
            <a:cxnLst/>
            <a:rect l="l" t="t" r="r" b="b"/>
            <a:pathLst>
              <a:path w="4316095" h="2296160">
                <a:moveTo>
                  <a:pt x="4315968" y="1428750"/>
                </a:moveTo>
                <a:lnTo>
                  <a:pt x="947927" y="0"/>
                </a:lnTo>
              </a:path>
              <a:path w="4316095" h="2296160">
                <a:moveTo>
                  <a:pt x="3459099" y="2296033"/>
                </a:moveTo>
                <a:lnTo>
                  <a:pt x="0" y="902208"/>
                </a:lnTo>
              </a:path>
            </a:pathLst>
          </a:custGeom>
          <a:ln w="28956">
            <a:solidFill>
              <a:srgbClr val="001F50"/>
            </a:solidFill>
          </a:ln>
        </p:spPr>
        <p:txBody>
          <a:bodyPr wrap="square" lIns="0" tIns="0" rIns="0" bIns="0" rtlCol="0"/>
          <a:lstStyle/>
          <a:p>
            <a:endParaRPr/>
          </a:p>
        </p:txBody>
      </p:sp>
      <p:sp>
        <p:nvSpPr>
          <p:cNvPr id="8" name="object 8"/>
          <p:cNvSpPr txBox="1">
            <a:spLocks noGrp="1"/>
          </p:cNvSpPr>
          <p:nvPr>
            <p:ph type="title"/>
          </p:nvPr>
        </p:nvSpPr>
        <p:spPr>
          <a:xfrm>
            <a:off x="1902967" y="106172"/>
            <a:ext cx="683831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Navigation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42</a:t>
            </a:fld>
            <a:endParaRPr spc="-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929127"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6371234" y="341750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4" name="object 4"/>
          <p:cNvSpPr/>
          <p:nvPr/>
        </p:nvSpPr>
        <p:spPr>
          <a:xfrm>
            <a:off x="5217452" y="369718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5" name="object 5"/>
          <p:cNvSpPr/>
          <p:nvPr/>
        </p:nvSpPr>
        <p:spPr>
          <a:xfrm>
            <a:off x="5217452" y="453612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6" name="object 6"/>
          <p:cNvSpPr/>
          <p:nvPr/>
        </p:nvSpPr>
        <p:spPr>
          <a:xfrm>
            <a:off x="6371234" y="481576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7" name="object 7"/>
          <p:cNvGraphicFramePr>
            <a:graphicFrameLocks noGrp="1"/>
          </p:cNvGraphicFramePr>
          <p:nvPr/>
        </p:nvGraphicFramePr>
        <p:xfrm>
          <a:off x="4606587" y="3137993"/>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323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86010">
                <a:tc>
                  <a:txBody>
                    <a:bodyPr/>
                    <a:lstStyle/>
                    <a:p>
                      <a:pPr marR="44450" algn="r">
                        <a:lnSpc>
                          <a:spcPct val="100000"/>
                        </a:lnSpc>
                        <a:spcBef>
                          <a:spcPts val="115"/>
                        </a:spcBef>
                      </a:pPr>
                      <a:r>
                        <a:rPr sz="1650" dirty="0">
                          <a:solidFill>
                            <a:srgbClr val="FFFFFF"/>
                          </a:solidFill>
                          <a:latin typeface="Carlito"/>
                          <a:cs typeface="Carlito"/>
                        </a:rPr>
                        <a:t>-1</a:t>
                      </a:r>
                      <a:endParaRPr sz="1650">
                        <a:latin typeface="Carlito"/>
                        <a:cs typeface="Carlito"/>
                      </a:endParaRPr>
                    </a:p>
                  </a:txBody>
                  <a:tcPr marL="0" marR="0" marT="1460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4615">
                        <a:lnSpc>
                          <a:spcPct val="100000"/>
                        </a:lnSpc>
                        <a:spcBef>
                          <a:spcPts val="115"/>
                        </a:spcBef>
                      </a:pPr>
                      <a:r>
                        <a:rPr sz="1650" dirty="0">
                          <a:latin typeface="Carlito"/>
                          <a:cs typeface="Carlito"/>
                        </a:rPr>
                        <a:t>1</a:t>
                      </a:r>
                      <a:endParaRPr sz="1650">
                        <a:latin typeface="Carlito"/>
                        <a:cs typeface="Carlito"/>
                      </a:endParaRPr>
                    </a:p>
                  </a:txBody>
                  <a:tcPr marL="0" marR="0" marT="1460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115"/>
                        </a:spcBef>
                      </a:pPr>
                      <a:r>
                        <a:rPr sz="1650" spc="10" dirty="0">
                          <a:solidFill>
                            <a:srgbClr val="FFFFFF"/>
                          </a:solidFill>
                          <a:latin typeface="Carlito"/>
                          <a:cs typeface="Carlito"/>
                        </a:rPr>
                        <a:t>-1</a:t>
                      </a:r>
                      <a:endParaRPr sz="1650">
                        <a:latin typeface="Carlito"/>
                        <a:cs typeface="Carlito"/>
                      </a:endParaRPr>
                    </a:p>
                  </a:txBody>
                  <a:tcPr marL="0" marR="0" marT="1460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115"/>
                        </a:spcBef>
                      </a:pPr>
                      <a:r>
                        <a:rPr sz="1650" spc="10" dirty="0">
                          <a:solidFill>
                            <a:srgbClr val="FFFFFF"/>
                          </a:solidFill>
                          <a:latin typeface="Carlito"/>
                          <a:cs typeface="Carlito"/>
                        </a:rPr>
                        <a:t>-1</a:t>
                      </a:r>
                      <a:endParaRPr sz="1650">
                        <a:latin typeface="Carlito"/>
                        <a:cs typeface="Carlito"/>
                      </a:endParaRPr>
                    </a:p>
                  </a:txBody>
                  <a:tcPr marL="0" marR="0" marT="1460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4450" algn="r">
                        <a:lnSpc>
                          <a:spcPct val="100000"/>
                        </a:lnSpc>
                        <a:spcBef>
                          <a:spcPts val="115"/>
                        </a:spcBef>
                      </a:pPr>
                      <a:r>
                        <a:rPr sz="1650" dirty="0">
                          <a:solidFill>
                            <a:srgbClr val="FFFFFF"/>
                          </a:solidFill>
                          <a:latin typeface="Carlito"/>
                          <a:cs typeface="Carlito"/>
                        </a:rPr>
                        <a:t>-1</a:t>
                      </a:r>
                      <a:endParaRPr sz="1650">
                        <a:latin typeface="Carlito"/>
                        <a:cs typeface="Carlito"/>
                      </a:endParaRPr>
                    </a:p>
                  </a:txBody>
                  <a:tcPr marL="0" marR="0" marT="1460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115"/>
                        </a:spcBef>
                      </a:pPr>
                      <a:r>
                        <a:rPr sz="1650" spc="10" dirty="0">
                          <a:solidFill>
                            <a:srgbClr val="FFFFFF"/>
                          </a:solidFill>
                          <a:latin typeface="Carlito"/>
                          <a:cs typeface="Carlito"/>
                        </a:rPr>
                        <a:t>-1</a:t>
                      </a:r>
                      <a:endParaRPr sz="1650">
                        <a:latin typeface="Carlito"/>
                        <a:cs typeface="Carlito"/>
                      </a:endParaRPr>
                    </a:p>
                  </a:txBody>
                  <a:tcPr marL="0" marR="0" marT="1460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115"/>
                        </a:spcBef>
                      </a:pPr>
                      <a:r>
                        <a:rPr sz="1650" spc="10" dirty="0">
                          <a:solidFill>
                            <a:srgbClr val="FFFFFF"/>
                          </a:solidFill>
                          <a:latin typeface="Carlito"/>
                          <a:cs typeface="Carlito"/>
                        </a:rPr>
                        <a:t>-1</a:t>
                      </a:r>
                      <a:endParaRPr sz="1650">
                        <a:latin typeface="Carlito"/>
                        <a:cs typeface="Carlito"/>
                      </a:endParaRPr>
                    </a:p>
                  </a:txBody>
                  <a:tcPr marL="0" marR="0" marT="1460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115"/>
                        </a:spcBef>
                      </a:pPr>
                      <a:r>
                        <a:rPr sz="1650" dirty="0">
                          <a:latin typeface="Carlito"/>
                          <a:cs typeface="Carlito"/>
                        </a:rPr>
                        <a:t>1</a:t>
                      </a:r>
                      <a:endParaRPr sz="1650">
                        <a:latin typeface="Carlito"/>
                        <a:cs typeface="Carlito"/>
                      </a:endParaRPr>
                    </a:p>
                  </a:txBody>
                  <a:tcPr marL="0" marR="0" marT="1460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115"/>
                        </a:spcBef>
                      </a:pPr>
                      <a:r>
                        <a:rPr sz="1650" spc="10" dirty="0">
                          <a:solidFill>
                            <a:srgbClr val="FFFFFF"/>
                          </a:solidFill>
                          <a:latin typeface="Carlito"/>
                          <a:cs typeface="Carlito"/>
                        </a:rPr>
                        <a:t>-1</a:t>
                      </a:r>
                      <a:endParaRPr sz="1650">
                        <a:latin typeface="Carlito"/>
                        <a:cs typeface="Carlito"/>
                      </a:endParaRPr>
                    </a:p>
                  </a:txBody>
                  <a:tcPr marL="0" marR="0" marT="1460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8" name="object 8"/>
          <p:cNvSpPr/>
          <p:nvPr/>
        </p:nvSpPr>
        <p:spPr>
          <a:xfrm>
            <a:off x="2929889" y="1709166"/>
            <a:ext cx="2628900" cy="2563495"/>
          </a:xfrm>
          <a:custGeom>
            <a:avLst/>
            <a:gdLst/>
            <a:ahLst/>
            <a:cxnLst/>
            <a:rect l="l" t="t" r="r" b="b"/>
            <a:pathLst>
              <a:path w="2628900" h="2563495">
                <a:moveTo>
                  <a:pt x="2628900" y="1731899"/>
                </a:moveTo>
                <a:lnTo>
                  <a:pt x="947927" y="0"/>
                </a:lnTo>
              </a:path>
              <a:path w="2628900" h="2563495">
                <a:moveTo>
                  <a:pt x="1729613" y="2563368"/>
                </a:moveTo>
                <a:lnTo>
                  <a:pt x="0" y="902208"/>
                </a:lnTo>
              </a:path>
            </a:pathLst>
          </a:custGeom>
          <a:ln w="28956">
            <a:solidFill>
              <a:srgbClr val="001F50"/>
            </a:solidFill>
          </a:ln>
        </p:spPr>
        <p:txBody>
          <a:bodyPr wrap="square" lIns="0" tIns="0" rIns="0" bIns="0" rtlCol="0"/>
          <a:lstStyle/>
          <a:p>
            <a:endParaRPr/>
          </a:p>
        </p:txBody>
      </p:sp>
      <p:sp>
        <p:nvSpPr>
          <p:cNvPr id="9" name="object 9"/>
          <p:cNvSpPr txBox="1">
            <a:spLocks noGrp="1"/>
          </p:cNvSpPr>
          <p:nvPr>
            <p:ph type="title"/>
          </p:nvPr>
        </p:nvSpPr>
        <p:spPr>
          <a:xfrm>
            <a:off x="1902967" y="106172"/>
            <a:ext cx="683831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Navigation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43</a:t>
            </a:fld>
            <a:endParaRPr spc="-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929127" y="1690117"/>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6371234" y="341750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4" name="object 4"/>
          <p:cNvSpPr/>
          <p:nvPr/>
        </p:nvSpPr>
        <p:spPr>
          <a:xfrm>
            <a:off x="5217452" y="369718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5" name="object 5"/>
          <p:cNvSpPr/>
          <p:nvPr/>
        </p:nvSpPr>
        <p:spPr>
          <a:xfrm>
            <a:off x="5217452" y="453612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6" name="object 6"/>
          <p:cNvSpPr/>
          <p:nvPr/>
        </p:nvSpPr>
        <p:spPr>
          <a:xfrm>
            <a:off x="6371234" y="481576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7" name="object 7"/>
          <p:cNvGraphicFramePr>
            <a:graphicFrameLocks noGrp="1"/>
          </p:cNvGraphicFramePr>
          <p:nvPr/>
        </p:nvGraphicFramePr>
        <p:xfrm>
          <a:off x="4640579" y="3142051"/>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8" name="object 8"/>
          <p:cNvSpPr/>
          <p:nvPr/>
        </p:nvSpPr>
        <p:spPr>
          <a:xfrm>
            <a:off x="2929889" y="1709166"/>
            <a:ext cx="2858135" cy="2572385"/>
          </a:xfrm>
          <a:custGeom>
            <a:avLst/>
            <a:gdLst/>
            <a:ahLst/>
            <a:cxnLst/>
            <a:rect l="l" t="t" r="r" b="b"/>
            <a:pathLst>
              <a:path w="2858135" h="2572385">
                <a:moveTo>
                  <a:pt x="2857754" y="1714500"/>
                </a:moveTo>
                <a:lnTo>
                  <a:pt x="947927" y="0"/>
                </a:lnTo>
              </a:path>
              <a:path w="2858135" h="2572385">
                <a:moveTo>
                  <a:pt x="2001901" y="2572385"/>
                </a:moveTo>
                <a:lnTo>
                  <a:pt x="0" y="920496"/>
                </a:lnTo>
              </a:path>
            </a:pathLst>
          </a:custGeom>
          <a:ln w="28956">
            <a:solidFill>
              <a:srgbClr val="001F50"/>
            </a:solidFill>
          </a:ln>
        </p:spPr>
        <p:txBody>
          <a:bodyPr wrap="square" lIns="0" tIns="0" rIns="0" bIns="0" rtlCol="0"/>
          <a:lstStyle/>
          <a:p>
            <a:endParaRPr/>
          </a:p>
        </p:txBody>
      </p:sp>
      <p:sp>
        <p:nvSpPr>
          <p:cNvPr id="9" name="object 9"/>
          <p:cNvSpPr txBox="1">
            <a:spLocks noGrp="1"/>
          </p:cNvSpPr>
          <p:nvPr>
            <p:ph type="title"/>
          </p:nvPr>
        </p:nvSpPr>
        <p:spPr>
          <a:xfrm>
            <a:off x="1902967" y="106172"/>
            <a:ext cx="683831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Navigation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44</a:t>
            </a:fld>
            <a:endParaRPr spc="-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71268" y="2126487"/>
            <a:ext cx="3422015" cy="2244725"/>
          </a:xfrm>
          <a:custGeom>
            <a:avLst/>
            <a:gdLst/>
            <a:ahLst/>
            <a:cxnLst/>
            <a:rect l="l" t="t" r="r" b="b"/>
            <a:pathLst>
              <a:path w="3422015" h="2244725">
                <a:moveTo>
                  <a:pt x="312445" y="0"/>
                </a:moveTo>
                <a:lnTo>
                  <a:pt x="0" y="0"/>
                </a:lnTo>
                <a:lnTo>
                  <a:pt x="0" y="303288"/>
                </a:lnTo>
                <a:lnTo>
                  <a:pt x="312445" y="303288"/>
                </a:lnTo>
                <a:lnTo>
                  <a:pt x="312445" y="0"/>
                </a:lnTo>
                <a:close/>
              </a:path>
              <a:path w="3422015" h="2244725">
                <a:moveTo>
                  <a:pt x="634225" y="303288"/>
                </a:moveTo>
                <a:lnTo>
                  <a:pt x="312445" y="303288"/>
                </a:lnTo>
                <a:lnTo>
                  <a:pt x="312445" y="615924"/>
                </a:lnTo>
                <a:lnTo>
                  <a:pt x="634225" y="615924"/>
                </a:lnTo>
                <a:lnTo>
                  <a:pt x="634225" y="303288"/>
                </a:lnTo>
                <a:close/>
              </a:path>
              <a:path w="3422015" h="2244725">
                <a:moveTo>
                  <a:pt x="2267407" y="1684997"/>
                </a:moveTo>
                <a:lnTo>
                  <a:pt x="1978787" y="1684997"/>
                </a:lnTo>
                <a:lnTo>
                  <a:pt x="1978787" y="1964651"/>
                </a:lnTo>
                <a:lnTo>
                  <a:pt x="2267407" y="1964651"/>
                </a:lnTo>
                <a:lnTo>
                  <a:pt x="2267407" y="1684997"/>
                </a:lnTo>
                <a:close/>
              </a:path>
              <a:path w="3422015" h="2244725">
                <a:moveTo>
                  <a:pt x="2556014" y="1964651"/>
                </a:moveTo>
                <a:lnTo>
                  <a:pt x="2267407" y="1964651"/>
                </a:lnTo>
                <a:lnTo>
                  <a:pt x="2267407" y="2244293"/>
                </a:lnTo>
                <a:lnTo>
                  <a:pt x="2556014" y="2244293"/>
                </a:lnTo>
                <a:lnTo>
                  <a:pt x="2556014" y="1964651"/>
                </a:lnTo>
                <a:close/>
              </a:path>
              <a:path w="3422015" h="2244725">
                <a:moveTo>
                  <a:pt x="3133255" y="1964651"/>
                </a:moveTo>
                <a:lnTo>
                  <a:pt x="2844635" y="1964651"/>
                </a:lnTo>
                <a:lnTo>
                  <a:pt x="2844635" y="2244293"/>
                </a:lnTo>
                <a:lnTo>
                  <a:pt x="3133255" y="2244293"/>
                </a:lnTo>
                <a:lnTo>
                  <a:pt x="3133255" y="1964651"/>
                </a:lnTo>
                <a:close/>
              </a:path>
              <a:path w="3422015" h="2244725">
                <a:moveTo>
                  <a:pt x="3421418" y="1684997"/>
                </a:moveTo>
                <a:lnTo>
                  <a:pt x="3133255" y="1684997"/>
                </a:lnTo>
                <a:lnTo>
                  <a:pt x="3133255" y="1964651"/>
                </a:lnTo>
                <a:lnTo>
                  <a:pt x="3421418" y="1964651"/>
                </a:lnTo>
                <a:lnTo>
                  <a:pt x="3421418" y="1684997"/>
                </a:lnTo>
                <a:close/>
              </a:path>
            </a:pathLst>
          </a:custGeom>
          <a:solidFill>
            <a:srgbClr val="FFFFFF"/>
          </a:solidFill>
        </p:spPr>
        <p:txBody>
          <a:bodyPr wrap="square" lIns="0" tIns="0" rIns="0" bIns="0" rtlCol="0"/>
          <a:lstStyle/>
          <a:p>
            <a:endParaRPr/>
          </a:p>
        </p:txBody>
      </p:sp>
      <p:sp>
        <p:nvSpPr>
          <p:cNvPr id="4" name="object 4"/>
          <p:cNvSpPr/>
          <p:nvPr/>
        </p:nvSpPr>
        <p:spPr>
          <a:xfrm>
            <a:off x="4250055" y="4650422"/>
            <a:ext cx="577850" cy="559435"/>
          </a:xfrm>
          <a:custGeom>
            <a:avLst/>
            <a:gdLst/>
            <a:ahLst/>
            <a:cxnLst/>
            <a:rect l="l" t="t" r="r" b="b"/>
            <a:pathLst>
              <a:path w="577850" h="559435">
                <a:moveTo>
                  <a:pt x="288620" y="279641"/>
                </a:moveTo>
                <a:lnTo>
                  <a:pt x="0" y="279641"/>
                </a:lnTo>
                <a:lnTo>
                  <a:pt x="0" y="558825"/>
                </a:lnTo>
                <a:lnTo>
                  <a:pt x="288620" y="558825"/>
                </a:lnTo>
                <a:lnTo>
                  <a:pt x="288620" y="279641"/>
                </a:lnTo>
                <a:close/>
              </a:path>
              <a:path w="577850" h="559435">
                <a:moveTo>
                  <a:pt x="577227" y="0"/>
                </a:moveTo>
                <a:lnTo>
                  <a:pt x="288620" y="0"/>
                </a:lnTo>
                <a:lnTo>
                  <a:pt x="288620" y="279641"/>
                </a:lnTo>
                <a:lnTo>
                  <a:pt x="577227" y="279641"/>
                </a:lnTo>
                <a:lnTo>
                  <a:pt x="577227" y="0"/>
                </a:lnTo>
                <a:close/>
              </a:path>
            </a:pathLst>
          </a:custGeom>
          <a:solidFill>
            <a:srgbClr val="FFFFFF"/>
          </a:solidFill>
        </p:spPr>
        <p:txBody>
          <a:bodyPr wrap="square" lIns="0" tIns="0" rIns="0" bIns="0" rtlCol="0"/>
          <a:lstStyle/>
          <a:p>
            <a:endParaRPr/>
          </a:p>
        </p:txBody>
      </p:sp>
      <p:sp>
        <p:nvSpPr>
          <p:cNvPr id="5" name="object 5"/>
          <p:cNvSpPr/>
          <p:nvPr/>
        </p:nvSpPr>
        <p:spPr>
          <a:xfrm>
            <a:off x="5115903" y="4650422"/>
            <a:ext cx="577215" cy="559435"/>
          </a:xfrm>
          <a:custGeom>
            <a:avLst/>
            <a:gdLst/>
            <a:ahLst/>
            <a:cxnLst/>
            <a:rect l="l" t="t" r="r" b="b"/>
            <a:pathLst>
              <a:path w="577214" h="559435">
                <a:moveTo>
                  <a:pt x="288620" y="0"/>
                </a:moveTo>
                <a:lnTo>
                  <a:pt x="0" y="0"/>
                </a:lnTo>
                <a:lnTo>
                  <a:pt x="0" y="279641"/>
                </a:lnTo>
                <a:lnTo>
                  <a:pt x="288620" y="279641"/>
                </a:lnTo>
                <a:lnTo>
                  <a:pt x="288620" y="0"/>
                </a:lnTo>
                <a:close/>
              </a:path>
              <a:path w="577214" h="559435">
                <a:moveTo>
                  <a:pt x="576783" y="279641"/>
                </a:moveTo>
                <a:lnTo>
                  <a:pt x="288620" y="279641"/>
                </a:lnTo>
                <a:lnTo>
                  <a:pt x="288620" y="558825"/>
                </a:lnTo>
                <a:lnTo>
                  <a:pt x="576783" y="558825"/>
                </a:lnTo>
                <a:lnTo>
                  <a:pt x="576783" y="279641"/>
                </a:lnTo>
                <a:close/>
              </a:path>
            </a:pathLst>
          </a:custGeom>
          <a:solidFill>
            <a:srgbClr val="FFFFFF"/>
          </a:solidFill>
        </p:spPr>
        <p:txBody>
          <a:bodyPr wrap="square" lIns="0" tIns="0" rIns="0" bIns="0" rtlCol="0"/>
          <a:lstStyle/>
          <a:p>
            <a:endParaRPr/>
          </a:p>
        </p:txBody>
      </p:sp>
      <p:grpSp>
        <p:nvGrpSpPr>
          <p:cNvPr id="7" name="object 7"/>
          <p:cNvGrpSpPr/>
          <p:nvPr/>
        </p:nvGrpSpPr>
        <p:grpSpPr>
          <a:xfrm>
            <a:off x="4098681" y="2323205"/>
            <a:ext cx="1244344" cy="357975"/>
            <a:chOff x="4238244" y="2179319"/>
            <a:chExt cx="1244344" cy="340360"/>
          </a:xfrm>
        </p:grpSpPr>
        <p:sp>
          <p:nvSpPr>
            <p:cNvPr id="11" name="object 11"/>
            <p:cNvSpPr/>
            <p:nvPr/>
          </p:nvSpPr>
          <p:spPr>
            <a:xfrm>
              <a:off x="4349495" y="2249042"/>
              <a:ext cx="1133093" cy="164337"/>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4812791" y="2179319"/>
              <a:ext cx="289560" cy="34036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a:p>
          </p:txBody>
        </p:sp>
        <p:sp>
          <p:nvSpPr>
            <p:cNvPr id="14" name="object 14"/>
            <p:cNvSpPr/>
            <p:nvPr/>
          </p:nvSpPr>
          <p:spPr>
            <a:xfrm>
              <a:off x="4238244" y="2179319"/>
              <a:ext cx="283845" cy="340360"/>
            </a:xfrm>
            <a:custGeom>
              <a:avLst/>
              <a:gdLst/>
              <a:ahLst/>
              <a:cxnLst/>
              <a:rect l="l" t="t" r="r" b="b"/>
              <a:pathLst>
                <a:path w="283845" h="340360">
                  <a:moveTo>
                    <a:pt x="0" y="339851"/>
                  </a:moveTo>
                  <a:lnTo>
                    <a:pt x="283463" y="339851"/>
                  </a:lnTo>
                  <a:lnTo>
                    <a:pt x="283463" y="0"/>
                  </a:lnTo>
                  <a:lnTo>
                    <a:pt x="0" y="0"/>
                  </a:lnTo>
                  <a:lnTo>
                    <a:pt x="0" y="339851"/>
                  </a:lnTo>
                  <a:close/>
                </a:path>
              </a:pathLst>
            </a:custGeom>
            <a:ln w="76199">
              <a:solidFill>
                <a:srgbClr val="B5914F"/>
              </a:solidFill>
            </a:ln>
          </p:spPr>
          <p:txBody>
            <a:bodyPr wrap="square" lIns="0" tIns="0" rIns="0" bIns="0" rtlCol="0"/>
            <a:lstStyle/>
            <a:p>
              <a:endParaRPr dirty="0"/>
            </a:p>
          </p:txBody>
        </p:sp>
      </p:grpSp>
      <p:sp>
        <p:nvSpPr>
          <p:cNvPr id="16" name="object 16"/>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45</a:t>
            </a:fld>
            <a:endParaRPr spc="-5" dirty="0"/>
          </a:p>
        </p:txBody>
      </p:sp>
      <p:sp>
        <p:nvSpPr>
          <p:cNvPr id="19" name="object 3">
            <a:extLst>
              <a:ext uri="{FF2B5EF4-FFF2-40B4-BE49-F238E27FC236}">
                <a16:creationId xmlns:a16="http://schemas.microsoft.com/office/drawing/2014/main" id="{E20107D0-EA42-4B2F-ABA7-950E4F8204E0}"/>
              </a:ext>
            </a:extLst>
          </p:cNvPr>
          <p:cNvSpPr/>
          <p:nvPr/>
        </p:nvSpPr>
        <p:spPr>
          <a:xfrm>
            <a:off x="9140343" y="422716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20" name="object 4">
            <a:extLst>
              <a:ext uri="{FF2B5EF4-FFF2-40B4-BE49-F238E27FC236}">
                <a16:creationId xmlns:a16="http://schemas.microsoft.com/office/drawing/2014/main" id="{869865F4-460F-431C-9C77-FA1F78E15CB6}"/>
              </a:ext>
            </a:extLst>
          </p:cNvPr>
          <p:cNvSpPr/>
          <p:nvPr/>
        </p:nvSpPr>
        <p:spPr>
          <a:xfrm>
            <a:off x="7986561" y="450684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21" name="object 5">
            <a:extLst>
              <a:ext uri="{FF2B5EF4-FFF2-40B4-BE49-F238E27FC236}">
                <a16:creationId xmlns:a16="http://schemas.microsoft.com/office/drawing/2014/main" id="{DE4D0301-A1B6-4305-94EB-102E92A72657}"/>
              </a:ext>
            </a:extLst>
          </p:cNvPr>
          <p:cNvSpPr/>
          <p:nvPr/>
        </p:nvSpPr>
        <p:spPr>
          <a:xfrm>
            <a:off x="7986561" y="534578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22" name="object 6">
            <a:extLst>
              <a:ext uri="{FF2B5EF4-FFF2-40B4-BE49-F238E27FC236}">
                <a16:creationId xmlns:a16="http://schemas.microsoft.com/office/drawing/2014/main" id="{CD99F76F-E174-4793-997B-11DD067EE471}"/>
              </a:ext>
            </a:extLst>
          </p:cNvPr>
          <p:cNvSpPr/>
          <p:nvPr/>
        </p:nvSpPr>
        <p:spPr>
          <a:xfrm>
            <a:off x="9140343" y="562542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23" name="object 7">
            <a:extLst>
              <a:ext uri="{FF2B5EF4-FFF2-40B4-BE49-F238E27FC236}">
                <a16:creationId xmlns:a16="http://schemas.microsoft.com/office/drawing/2014/main" id="{AC52BA15-232D-4018-A106-C578F53C5D1C}"/>
              </a:ext>
            </a:extLst>
          </p:cNvPr>
          <p:cNvGraphicFramePr>
            <a:graphicFrameLocks noGrp="1"/>
          </p:cNvGraphicFramePr>
          <p:nvPr>
            <p:extLst>
              <p:ext uri="{D42A27DB-BD31-4B8C-83A1-F6EECF244321}">
                <p14:modId xmlns:p14="http://schemas.microsoft.com/office/powerpoint/2010/main" val="3254881762"/>
              </p:ext>
            </p:extLst>
          </p:nvPr>
        </p:nvGraphicFramePr>
        <p:xfrm>
          <a:off x="3397185" y="3440726"/>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24" name="object 11">
            <a:extLst>
              <a:ext uri="{FF2B5EF4-FFF2-40B4-BE49-F238E27FC236}">
                <a16:creationId xmlns:a16="http://schemas.microsoft.com/office/drawing/2014/main" id="{CB2A99AD-B397-4406-B20B-C7FA6D9C5E28}"/>
              </a:ext>
            </a:extLst>
          </p:cNvPr>
          <p:cNvSpPr/>
          <p:nvPr/>
        </p:nvSpPr>
        <p:spPr>
          <a:xfrm>
            <a:off x="3687156" y="3658772"/>
            <a:ext cx="295119" cy="35792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dirty="0"/>
          </a:p>
        </p:txBody>
      </p:sp>
      <p:sp>
        <p:nvSpPr>
          <p:cNvPr id="25" name="object 8">
            <a:extLst>
              <a:ext uri="{FF2B5EF4-FFF2-40B4-BE49-F238E27FC236}">
                <a16:creationId xmlns:a16="http://schemas.microsoft.com/office/drawing/2014/main" id="{9816472E-C3AA-4094-BD8F-5D81D002DFC8}"/>
              </a:ext>
            </a:extLst>
          </p:cNvPr>
          <p:cNvSpPr/>
          <p:nvPr/>
        </p:nvSpPr>
        <p:spPr>
          <a:xfrm>
            <a:off x="1694701" y="2078037"/>
            <a:ext cx="2859405" cy="2572385"/>
          </a:xfrm>
          <a:custGeom>
            <a:avLst/>
            <a:gdLst/>
            <a:ahLst/>
            <a:cxnLst/>
            <a:rect l="l" t="t" r="r" b="b"/>
            <a:pathLst>
              <a:path w="2859404" h="2572385">
                <a:moveTo>
                  <a:pt x="2859278" y="1714500"/>
                </a:moveTo>
                <a:lnTo>
                  <a:pt x="949452" y="0"/>
                </a:lnTo>
              </a:path>
              <a:path w="2859404" h="2572385">
                <a:moveTo>
                  <a:pt x="2001901" y="2572385"/>
                </a:moveTo>
                <a:lnTo>
                  <a:pt x="0" y="920495"/>
                </a:lnTo>
              </a:path>
            </a:pathLst>
          </a:custGeom>
          <a:ln w="6096">
            <a:solidFill>
              <a:srgbClr val="001F50"/>
            </a:solidFill>
          </a:ln>
        </p:spPr>
        <p:txBody>
          <a:bodyPr wrap="square" lIns="0" tIns="0" rIns="0" bIns="0" rtlCol="0"/>
          <a:lstStyle/>
          <a:p>
            <a:endParaRPr dirty="0"/>
          </a:p>
        </p:txBody>
      </p:sp>
      <p:graphicFrame>
        <p:nvGraphicFramePr>
          <p:cNvPr id="26" name="object 2">
            <a:extLst>
              <a:ext uri="{FF2B5EF4-FFF2-40B4-BE49-F238E27FC236}">
                <a16:creationId xmlns:a16="http://schemas.microsoft.com/office/drawing/2014/main" id="{89617F21-9060-4760-A010-5C372722DC7A}"/>
              </a:ext>
            </a:extLst>
          </p:cNvPr>
          <p:cNvGraphicFramePr>
            <a:graphicFrameLocks noGrp="1"/>
          </p:cNvGraphicFramePr>
          <p:nvPr>
            <p:extLst>
              <p:ext uri="{D42A27DB-BD31-4B8C-83A1-F6EECF244321}">
                <p14:modId xmlns:p14="http://schemas.microsoft.com/office/powerpoint/2010/main" val="3791273006"/>
              </p:ext>
            </p:extLst>
          </p:nvPr>
        </p:nvGraphicFramePr>
        <p:xfrm>
          <a:off x="1694701" y="1996889"/>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dirty="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27" name="object 9">
            <a:extLst>
              <a:ext uri="{FF2B5EF4-FFF2-40B4-BE49-F238E27FC236}">
                <a16:creationId xmlns:a16="http://schemas.microsoft.com/office/drawing/2014/main" id="{5E615129-CB3C-4AC5-8C89-70DD917C0D52}"/>
              </a:ext>
            </a:extLst>
          </p:cNvPr>
          <p:cNvSpPr/>
          <p:nvPr/>
        </p:nvSpPr>
        <p:spPr>
          <a:xfrm>
            <a:off x="1735962" y="1958638"/>
            <a:ext cx="334010" cy="330835"/>
          </a:xfrm>
          <a:custGeom>
            <a:avLst/>
            <a:gdLst/>
            <a:ahLst/>
            <a:cxnLst/>
            <a:rect l="l" t="t" r="r" b="b"/>
            <a:pathLst>
              <a:path w="334010" h="330835">
                <a:moveTo>
                  <a:pt x="0" y="330708"/>
                </a:moveTo>
                <a:lnTo>
                  <a:pt x="333756" y="330708"/>
                </a:lnTo>
                <a:lnTo>
                  <a:pt x="333756" y="0"/>
                </a:lnTo>
                <a:lnTo>
                  <a:pt x="0" y="0"/>
                </a:lnTo>
                <a:lnTo>
                  <a:pt x="0" y="330708"/>
                </a:lnTo>
                <a:close/>
              </a:path>
            </a:pathLst>
          </a:custGeom>
          <a:ln w="76200">
            <a:solidFill>
              <a:srgbClr val="B5914F"/>
            </a:solidFill>
          </a:ln>
        </p:spPr>
        <p:txBody>
          <a:bodyPr wrap="square" lIns="0" tIns="0" rIns="0" bIns="0" rtlCol="0"/>
          <a:lstStyle/>
          <a:p>
            <a:endParaRPr dirty="0"/>
          </a:p>
        </p:txBody>
      </p:sp>
      <p:sp>
        <p:nvSpPr>
          <p:cNvPr id="28" name="object 15">
            <a:extLst>
              <a:ext uri="{FF2B5EF4-FFF2-40B4-BE49-F238E27FC236}">
                <a16:creationId xmlns:a16="http://schemas.microsoft.com/office/drawing/2014/main" id="{63917DD9-E816-4C5F-9A78-86BD7EBDEA1E}"/>
              </a:ext>
            </a:extLst>
          </p:cNvPr>
          <p:cNvSpPr/>
          <p:nvPr/>
        </p:nvSpPr>
        <p:spPr>
          <a:xfrm>
            <a:off x="1762084" y="1960225"/>
            <a:ext cx="2552700" cy="658495"/>
          </a:xfrm>
          <a:custGeom>
            <a:avLst/>
            <a:gdLst/>
            <a:ahLst/>
            <a:cxnLst/>
            <a:rect l="l" t="t" r="r" b="b"/>
            <a:pathLst>
              <a:path w="2552700" h="658494">
                <a:moveTo>
                  <a:pt x="332231" y="0"/>
                </a:moveTo>
                <a:lnTo>
                  <a:pt x="2552572" y="328422"/>
                </a:lnTo>
              </a:path>
              <a:path w="2552700" h="658494">
                <a:moveTo>
                  <a:pt x="0" y="344424"/>
                </a:moveTo>
                <a:lnTo>
                  <a:pt x="2309495" y="658240"/>
                </a:lnTo>
              </a:path>
            </a:pathLst>
          </a:custGeom>
          <a:ln w="19812">
            <a:solidFill>
              <a:srgbClr val="FF0000"/>
            </a:solidFill>
          </a:ln>
        </p:spPr>
        <p:txBody>
          <a:bodyPr wrap="square" lIns="0" tIns="0" rIns="0" bIns="0" rtlCol="0"/>
          <a:lstStyle/>
          <a:p>
            <a:endParaRPr dirty="0"/>
          </a:p>
        </p:txBody>
      </p:sp>
      <p:sp>
        <p:nvSpPr>
          <p:cNvPr id="29" name="object 13">
            <a:extLst>
              <a:ext uri="{FF2B5EF4-FFF2-40B4-BE49-F238E27FC236}">
                <a16:creationId xmlns:a16="http://schemas.microsoft.com/office/drawing/2014/main" id="{9E6E9185-E8CC-44AC-B6A0-1CF3F24BF285}"/>
              </a:ext>
            </a:extLst>
          </p:cNvPr>
          <p:cNvSpPr/>
          <p:nvPr/>
        </p:nvSpPr>
        <p:spPr>
          <a:xfrm>
            <a:off x="3822328" y="2305281"/>
            <a:ext cx="1140460" cy="1716408"/>
          </a:xfrm>
          <a:custGeom>
            <a:avLst/>
            <a:gdLst/>
            <a:ahLst/>
            <a:cxnLst/>
            <a:rect l="l" t="t" r="r" b="b"/>
            <a:pathLst>
              <a:path w="1140460" h="1631950">
                <a:moveTo>
                  <a:pt x="283463" y="1631822"/>
                </a:moveTo>
                <a:lnTo>
                  <a:pt x="1140333" y="339851"/>
                </a:lnTo>
              </a:path>
              <a:path w="1140460" h="1631950">
                <a:moveTo>
                  <a:pt x="0" y="1381887"/>
                </a:moveTo>
                <a:lnTo>
                  <a:pt x="852297" y="0"/>
                </a:lnTo>
              </a:path>
            </a:pathLst>
          </a:custGeom>
          <a:ln w="19812">
            <a:solidFill>
              <a:srgbClr val="FFC000"/>
            </a:solidFill>
          </a:ln>
        </p:spPr>
        <p:txBody>
          <a:bodyPr wrap="square" lIns="0" tIns="0" rIns="0" bIns="0" rtlCol="0"/>
          <a:lstStyle/>
          <a:p>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409688" y="1905000"/>
          <a:ext cx="1810511" cy="1620591"/>
        </p:xfrm>
        <a:graphic>
          <a:graphicData uri="http://schemas.openxmlformats.org/drawingml/2006/table">
            <a:tbl>
              <a:tblPr firstRow="1" bandRow="1">
                <a:tableStyleId>{2D5ABB26-0587-4C30-8999-92F81FD0307C}</a:tableStyleId>
              </a:tblPr>
              <a:tblGrid>
                <a:gridCol w="603951">
                  <a:extLst>
                    <a:ext uri="{9D8B030D-6E8A-4147-A177-3AD203B41FA5}">
                      <a16:colId xmlns:a16="http://schemas.microsoft.com/office/drawing/2014/main" val="20000"/>
                    </a:ext>
                  </a:extLst>
                </a:gridCol>
                <a:gridCol w="603280">
                  <a:extLst>
                    <a:ext uri="{9D8B030D-6E8A-4147-A177-3AD203B41FA5}">
                      <a16:colId xmlns:a16="http://schemas.microsoft.com/office/drawing/2014/main" val="20001"/>
                    </a:ext>
                  </a:extLst>
                </a:gridCol>
                <a:gridCol w="603280">
                  <a:extLst>
                    <a:ext uri="{9D8B030D-6E8A-4147-A177-3AD203B41FA5}">
                      <a16:colId xmlns:a16="http://schemas.microsoft.com/office/drawing/2014/main" val="20002"/>
                    </a:ext>
                  </a:extLst>
                </a:gridCol>
              </a:tblGrid>
              <a:tr h="546539">
                <a:tc>
                  <a:txBody>
                    <a:bodyPr/>
                    <a:lstStyle/>
                    <a:p>
                      <a:pPr marL="187325">
                        <a:lnSpc>
                          <a:spcPct val="100000"/>
                        </a:lnSpc>
                        <a:spcBef>
                          <a:spcPts val="100"/>
                        </a:spcBef>
                      </a:pPr>
                      <a:r>
                        <a:rPr sz="3300" dirty="0">
                          <a:latin typeface="Carlito"/>
                          <a:cs typeface="Carlito"/>
                        </a:rPr>
                        <a:t>1</a:t>
                      </a:r>
                    </a:p>
                  </a:txBody>
                  <a:tcPr marL="0" marR="0" marT="12700" marB="0">
                    <a:lnL w="19050">
                      <a:solidFill>
                        <a:srgbClr val="FDCFAA"/>
                      </a:solidFill>
                      <a:prstDash val="solid"/>
                    </a:lnL>
                    <a:lnR w="19050">
                      <a:solidFill>
                        <a:srgbClr val="FDCFAA"/>
                      </a:solidFill>
                      <a:prstDash val="solid"/>
                    </a:lnR>
                    <a:lnT w="19050">
                      <a:solidFill>
                        <a:srgbClr val="FDCFAA"/>
                      </a:solidFill>
                      <a:prstDash val="solid"/>
                    </a:lnT>
                    <a:lnB w="19050">
                      <a:solidFill>
                        <a:srgbClr val="FDCFAA"/>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FDCFAA"/>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0"/>
                  </a:ext>
                </a:extLst>
              </a:tr>
              <a:tr h="527955">
                <a:tc>
                  <a:txBody>
                    <a:bodyPr/>
                    <a:lstStyle/>
                    <a:p>
                      <a:pPr>
                        <a:lnSpc>
                          <a:spcPct val="100000"/>
                        </a:lnSpc>
                      </a:pPr>
                      <a:endParaRPr sz="1700" dirty="0">
                        <a:latin typeface="Times New Roman"/>
                        <a:cs typeface="Times New Roman"/>
                      </a:endParaRPr>
                    </a:p>
                  </a:txBody>
                  <a:tcPr marL="0" marR="0" marT="0" marB="0">
                    <a:lnL w="19050">
                      <a:solidFill>
                        <a:srgbClr val="FDCFAA"/>
                      </a:solidFill>
                      <a:prstDash val="solid"/>
                    </a:lnL>
                    <a:lnR w="19050">
                      <a:solidFill>
                        <a:srgbClr val="FDCFAA"/>
                      </a:solidFill>
                      <a:prstDash val="solid"/>
                    </a:lnR>
                    <a:lnT w="19050">
                      <a:solidFill>
                        <a:srgbClr val="FDCFAA"/>
                      </a:solidFill>
                      <a:prstDash val="solid"/>
                    </a:lnT>
                    <a:lnB w="19050">
                      <a:solidFill>
                        <a:srgbClr val="BEBEBE"/>
                      </a:solidFill>
                      <a:prstDash val="solid"/>
                    </a:lnB>
                    <a:solidFill>
                      <a:srgbClr val="D9D9D9"/>
                    </a:solidFill>
                  </a:tcPr>
                </a:tc>
                <a:tc>
                  <a:txBody>
                    <a:bodyPr/>
                    <a:lstStyle/>
                    <a:p>
                      <a:pPr>
                        <a:lnSpc>
                          <a:spcPct val="100000"/>
                        </a:lnSpc>
                      </a:pPr>
                      <a:endParaRPr sz="1700" dirty="0">
                        <a:latin typeface="Times New Roman"/>
                        <a:cs typeface="Times New Roman"/>
                      </a:endParaRPr>
                    </a:p>
                  </a:txBody>
                  <a:tcPr marL="0" marR="0" marT="0" marB="0">
                    <a:lnL w="19050">
                      <a:solidFill>
                        <a:srgbClr val="FDCFAA"/>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dirty="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1"/>
                  </a:ext>
                </a:extLst>
              </a:tr>
              <a:tr h="546097">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dirty="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2"/>
                  </a:ext>
                </a:extLst>
              </a:tr>
            </a:tbl>
          </a:graphicData>
        </a:graphic>
      </p:graphicFrame>
      <p:sp>
        <p:nvSpPr>
          <p:cNvPr id="3" name="object 3"/>
          <p:cNvSpPr/>
          <p:nvPr/>
        </p:nvSpPr>
        <p:spPr>
          <a:xfrm>
            <a:off x="2271268" y="2126487"/>
            <a:ext cx="3422015" cy="2244725"/>
          </a:xfrm>
          <a:custGeom>
            <a:avLst/>
            <a:gdLst/>
            <a:ahLst/>
            <a:cxnLst/>
            <a:rect l="l" t="t" r="r" b="b"/>
            <a:pathLst>
              <a:path w="3422015" h="2244725">
                <a:moveTo>
                  <a:pt x="312445" y="0"/>
                </a:moveTo>
                <a:lnTo>
                  <a:pt x="0" y="0"/>
                </a:lnTo>
                <a:lnTo>
                  <a:pt x="0" y="303288"/>
                </a:lnTo>
                <a:lnTo>
                  <a:pt x="312445" y="303288"/>
                </a:lnTo>
                <a:lnTo>
                  <a:pt x="312445" y="0"/>
                </a:lnTo>
                <a:close/>
              </a:path>
              <a:path w="3422015" h="2244725">
                <a:moveTo>
                  <a:pt x="634225" y="303288"/>
                </a:moveTo>
                <a:lnTo>
                  <a:pt x="312445" y="303288"/>
                </a:lnTo>
                <a:lnTo>
                  <a:pt x="312445" y="615924"/>
                </a:lnTo>
                <a:lnTo>
                  <a:pt x="634225" y="615924"/>
                </a:lnTo>
                <a:lnTo>
                  <a:pt x="634225" y="303288"/>
                </a:lnTo>
                <a:close/>
              </a:path>
              <a:path w="3422015" h="2244725">
                <a:moveTo>
                  <a:pt x="2267407" y="1684997"/>
                </a:moveTo>
                <a:lnTo>
                  <a:pt x="1978787" y="1684997"/>
                </a:lnTo>
                <a:lnTo>
                  <a:pt x="1978787" y="1964651"/>
                </a:lnTo>
                <a:lnTo>
                  <a:pt x="2267407" y="1964651"/>
                </a:lnTo>
                <a:lnTo>
                  <a:pt x="2267407" y="1684997"/>
                </a:lnTo>
                <a:close/>
              </a:path>
              <a:path w="3422015" h="2244725">
                <a:moveTo>
                  <a:pt x="2556014" y="1964651"/>
                </a:moveTo>
                <a:lnTo>
                  <a:pt x="2267407" y="1964651"/>
                </a:lnTo>
                <a:lnTo>
                  <a:pt x="2267407" y="2244293"/>
                </a:lnTo>
                <a:lnTo>
                  <a:pt x="2556014" y="2244293"/>
                </a:lnTo>
                <a:lnTo>
                  <a:pt x="2556014" y="1964651"/>
                </a:lnTo>
                <a:close/>
              </a:path>
              <a:path w="3422015" h="2244725">
                <a:moveTo>
                  <a:pt x="3133255" y="1964651"/>
                </a:moveTo>
                <a:lnTo>
                  <a:pt x="2844635" y="1964651"/>
                </a:lnTo>
                <a:lnTo>
                  <a:pt x="2844635" y="2244293"/>
                </a:lnTo>
                <a:lnTo>
                  <a:pt x="3133255" y="2244293"/>
                </a:lnTo>
                <a:lnTo>
                  <a:pt x="3133255" y="1964651"/>
                </a:lnTo>
                <a:close/>
              </a:path>
              <a:path w="3422015" h="2244725">
                <a:moveTo>
                  <a:pt x="3421418" y="1684997"/>
                </a:moveTo>
                <a:lnTo>
                  <a:pt x="3133255" y="1684997"/>
                </a:lnTo>
                <a:lnTo>
                  <a:pt x="3133255" y="1964651"/>
                </a:lnTo>
                <a:lnTo>
                  <a:pt x="3421418" y="1964651"/>
                </a:lnTo>
                <a:lnTo>
                  <a:pt x="3421418" y="1684997"/>
                </a:lnTo>
                <a:close/>
              </a:path>
            </a:pathLst>
          </a:custGeom>
          <a:solidFill>
            <a:srgbClr val="FFFFFF"/>
          </a:solidFill>
        </p:spPr>
        <p:txBody>
          <a:bodyPr wrap="square" lIns="0" tIns="0" rIns="0" bIns="0" rtlCol="0"/>
          <a:lstStyle/>
          <a:p>
            <a:endParaRPr/>
          </a:p>
        </p:txBody>
      </p:sp>
      <p:sp>
        <p:nvSpPr>
          <p:cNvPr id="4" name="object 4"/>
          <p:cNvSpPr/>
          <p:nvPr/>
        </p:nvSpPr>
        <p:spPr>
          <a:xfrm>
            <a:off x="4250055" y="4650422"/>
            <a:ext cx="577850" cy="559435"/>
          </a:xfrm>
          <a:custGeom>
            <a:avLst/>
            <a:gdLst/>
            <a:ahLst/>
            <a:cxnLst/>
            <a:rect l="l" t="t" r="r" b="b"/>
            <a:pathLst>
              <a:path w="577850" h="559435">
                <a:moveTo>
                  <a:pt x="288620" y="279641"/>
                </a:moveTo>
                <a:lnTo>
                  <a:pt x="0" y="279641"/>
                </a:lnTo>
                <a:lnTo>
                  <a:pt x="0" y="558825"/>
                </a:lnTo>
                <a:lnTo>
                  <a:pt x="288620" y="558825"/>
                </a:lnTo>
                <a:lnTo>
                  <a:pt x="288620" y="279641"/>
                </a:lnTo>
                <a:close/>
              </a:path>
              <a:path w="577850" h="559435">
                <a:moveTo>
                  <a:pt x="577227" y="0"/>
                </a:moveTo>
                <a:lnTo>
                  <a:pt x="288620" y="0"/>
                </a:lnTo>
                <a:lnTo>
                  <a:pt x="288620" y="279641"/>
                </a:lnTo>
                <a:lnTo>
                  <a:pt x="577227" y="279641"/>
                </a:lnTo>
                <a:lnTo>
                  <a:pt x="577227" y="0"/>
                </a:lnTo>
                <a:close/>
              </a:path>
            </a:pathLst>
          </a:custGeom>
          <a:solidFill>
            <a:srgbClr val="FFFFFF"/>
          </a:solidFill>
        </p:spPr>
        <p:txBody>
          <a:bodyPr wrap="square" lIns="0" tIns="0" rIns="0" bIns="0" rtlCol="0"/>
          <a:lstStyle/>
          <a:p>
            <a:endParaRPr/>
          </a:p>
        </p:txBody>
      </p:sp>
      <p:sp>
        <p:nvSpPr>
          <p:cNvPr id="5" name="object 5"/>
          <p:cNvSpPr/>
          <p:nvPr/>
        </p:nvSpPr>
        <p:spPr>
          <a:xfrm>
            <a:off x="5115903" y="4650422"/>
            <a:ext cx="577215" cy="559435"/>
          </a:xfrm>
          <a:custGeom>
            <a:avLst/>
            <a:gdLst/>
            <a:ahLst/>
            <a:cxnLst/>
            <a:rect l="l" t="t" r="r" b="b"/>
            <a:pathLst>
              <a:path w="577214" h="559435">
                <a:moveTo>
                  <a:pt x="288620" y="0"/>
                </a:moveTo>
                <a:lnTo>
                  <a:pt x="0" y="0"/>
                </a:lnTo>
                <a:lnTo>
                  <a:pt x="0" y="279641"/>
                </a:lnTo>
                <a:lnTo>
                  <a:pt x="288620" y="279641"/>
                </a:lnTo>
                <a:lnTo>
                  <a:pt x="288620" y="0"/>
                </a:lnTo>
                <a:close/>
              </a:path>
              <a:path w="577214" h="559435">
                <a:moveTo>
                  <a:pt x="576783" y="279641"/>
                </a:moveTo>
                <a:lnTo>
                  <a:pt x="288620" y="279641"/>
                </a:lnTo>
                <a:lnTo>
                  <a:pt x="288620" y="558825"/>
                </a:lnTo>
                <a:lnTo>
                  <a:pt x="576783" y="558825"/>
                </a:lnTo>
                <a:lnTo>
                  <a:pt x="576783" y="279641"/>
                </a:lnTo>
                <a:close/>
              </a:path>
            </a:pathLst>
          </a:custGeom>
          <a:solidFill>
            <a:srgbClr val="FFFFFF"/>
          </a:solidFill>
        </p:spPr>
        <p:txBody>
          <a:bodyPr wrap="square" lIns="0" tIns="0" rIns="0" bIns="0" rtlCol="0"/>
          <a:lstStyle/>
          <a:p>
            <a:endParaRPr/>
          </a:p>
        </p:txBody>
      </p:sp>
      <p:grpSp>
        <p:nvGrpSpPr>
          <p:cNvPr id="7" name="object 7"/>
          <p:cNvGrpSpPr/>
          <p:nvPr/>
        </p:nvGrpSpPr>
        <p:grpSpPr>
          <a:xfrm>
            <a:off x="4098681" y="2323205"/>
            <a:ext cx="1244344" cy="357975"/>
            <a:chOff x="4238244" y="2179319"/>
            <a:chExt cx="1244344" cy="340360"/>
          </a:xfrm>
        </p:grpSpPr>
        <p:sp>
          <p:nvSpPr>
            <p:cNvPr id="11" name="object 11"/>
            <p:cNvSpPr/>
            <p:nvPr/>
          </p:nvSpPr>
          <p:spPr>
            <a:xfrm>
              <a:off x="4349495" y="2249042"/>
              <a:ext cx="1133093" cy="164337"/>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4812791" y="2179319"/>
              <a:ext cx="289560" cy="34036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a:p>
          </p:txBody>
        </p:sp>
        <p:sp>
          <p:nvSpPr>
            <p:cNvPr id="14" name="object 14"/>
            <p:cNvSpPr/>
            <p:nvPr/>
          </p:nvSpPr>
          <p:spPr>
            <a:xfrm>
              <a:off x="4238244" y="2179319"/>
              <a:ext cx="283845" cy="340360"/>
            </a:xfrm>
            <a:custGeom>
              <a:avLst/>
              <a:gdLst/>
              <a:ahLst/>
              <a:cxnLst/>
              <a:rect l="l" t="t" r="r" b="b"/>
              <a:pathLst>
                <a:path w="283845" h="340360">
                  <a:moveTo>
                    <a:pt x="0" y="339851"/>
                  </a:moveTo>
                  <a:lnTo>
                    <a:pt x="283463" y="339851"/>
                  </a:lnTo>
                  <a:lnTo>
                    <a:pt x="283463" y="0"/>
                  </a:lnTo>
                  <a:lnTo>
                    <a:pt x="0" y="0"/>
                  </a:lnTo>
                  <a:lnTo>
                    <a:pt x="0" y="339851"/>
                  </a:lnTo>
                  <a:close/>
                </a:path>
              </a:pathLst>
            </a:custGeom>
            <a:ln w="76199">
              <a:solidFill>
                <a:srgbClr val="B5914F"/>
              </a:solidFill>
            </a:ln>
          </p:spPr>
          <p:txBody>
            <a:bodyPr wrap="square" lIns="0" tIns="0" rIns="0" bIns="0" rtlCol="0"/>
            <a:lstStyle/>
            <a:p>
              <a:endParaRPr dirty="0"/>
            </a:p>
          </p:txBody>
        </p:sp>
      </p:grpSp>
      <p:sp>
        <p:nvSpPr>
          <p:cNvPr id="16" name="object 16"/>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46</a:t>
            </a:fld>
            <a:endParaRPr spc="-5" dirty="0"/>
          </a:p>
        </p:txBody>
      </p:sp>
      <p:sp>
        <p:nvSpPr>
          <p:cNvPr id="19" name="object 3">
            <a:extLst>
              <a:ext uri="{FF2B5EF4-FFF2-40B4-BE49-F238E27FC236}">
                <a16:creationId xmlns:a16="http://schemas.microsoft.com/office/drawing/2014/main" id="{E20107D0-EA42-4B2F-ABA7-950E4F8204E0}"/>
              </a:ext>
            </a:extLst>
          </p:cNvPr>
          <p:cNvSpPr/>
          <p:nvPr/>
        </p:nvSpPr>
        <p:spPr>
          <a:xfrm>
            <a:off x="9140343" y="422716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20" name="object 4">
            <a:extLst>
              <a:ext uri="{FF2B5EF4-FFF2-40B4-BE49-F238E27FC236}">
                <a16:creationId xmlns:a16="http://schemas.microsoft.com/office/drawing/2014/main" id="{869865F4-460F-431C-9C77-FA1F78E15CB6}"/>
              </a:ext>
            </a:extLst>
          </p:cNvPr>
          <p:cNvSpPr/>
          <p:nvPr/>
        </p:nvSpPr>
        <p:spPr>
          <a:xfrm>
            <a:off x="7986561" y="450684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21" name="object 5">
            <a:extLst>
              <a:ext uri="{FF2B5EF4-FFF2-40B4-BE49-F238E27FC236}">
                <a16:creationId xmlns:a16="http://schemas.microsoft.com/office/drawing/2014/main" id="{DE4D0301-A1B6-4305-94EB-102E92A72657}"/>
              </a:ext>
            </a:extLst>
          </p:cNvPr>
          <p:cNvSpPr/>
          <p:nvPr/>
        </p:nvSpPr>
        <p:spPr>
          <a:xfrm>
            <a:off x="7986561" y="534578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22" name="object 6">
            <a:extLst>
              <a:ext uri="{FF2B5EF4-FFF2-40B4-BE49-F238E27FC236}">
                <a16:creationId xmlns:a16="http://schemas.microsoft.com/office/drawing/2014/main" id="{CD99F76F-E174-4793-997B-11DD067EE471}"/>
              </a:ext>
            </a:extLst>
          </p:cNvPr>
          <p:cNvSpPr/>
          <p:nvPr/>
        </p:nvSpPr>
        <p:spPr>
          <a:xfrm>
            <a:off x="9140343" y="562542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23" name="object 7">
            <a:extLst>
              <a:ext uri="{FF2B5EF4-FFF2-40B4-BE49-F238E27FC236}">
                <a16:creationId xmlns:a16="http://schemas.microsoft.com/office/drawing/2014/main" id="{AC52BA15-232D-4018-A106-C578F53C5D1C}"/>
              </a:ext>
            </a:extLst>
          </p:cNvPr>
          <p:cNvGraphicFramePr>
            <a:graphicFrameLocks noGrp="1"/>
          </p:cNvGraphicFramePr>
          <p:nvPr/>
        </p:nvGraphicFramePr>
        <p:xfrm>
          <a:off x="3397185" y="3440726"/>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24" name="object 11">
            <a:extLst>
              <a:ext uri="{FF2B5EF4-FFF2-40B4-BE49-F238E27FC236}">
                <a16:creationId xmlns:a16="http://schemas.microsoft.com/office/drawing/2014/main" id="{CB2A99AD-B397-4406-B20B-C7FA6D9C5E28}"/>
              </a:ext>
            </a:extLst>
          </p:cNvPr>
          <p:cNvSpPr/>
          <p:nvPr/>
        </p:nvSpPr>
        <p:spPr>
          <a:xfrm>
            <a:off x="3687156" y="3658772"/>
            <a:ext cx="295119" cy="35792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dirty="0"/>
          </a:p>
        </p:txBody>
      </p:sp>
      <p:sp>
        <p:nvSpPr>
          <p:cNvPr id="25" name="object 8">
            <a:extLst>
              <a:ext uri="{FF2B5EF4-FFF2-40B4-BE49-F238E27FC236}">
                <a16:creationId xmlns:a16="http://schemas.microsoft.com/office/drawing/2014/main" id="{9816472E-C3AA-4094-BD8F-5D81D002DFC8}"/>
              </a:ext>
            </a:extLst>
          </p:cNvPr>
          <p:cNvSpPr/>
          <p:nvPr/>
        </p:nvSpPr>
        <p:spPr>
          <a:xfrm>
            <a:off x="1694701" y="2078037"/>
            <a:ext cx="2859405" cy="2572385"/>
          </a:xfrm>
          <a:custGeom>
            <a:avLst/>
            <a:gdLst/>
            <a:ahLst/>
            <a:cxnLst/>
            <a:rect l="l" t="t" r="r" b="b"/>
            <a:pathLst>
              <a:path w="2859404" h="2572385">
                <a:moveTo>
                  <a:pt x="2859278" y="1714500"/>
                </a:moveTo>
                <a:lnTo>
                  <a:pt x="949452" y="0"/>
                </a:lnTo>
              </a:path>
              <a:path w="2859404" h="2572385">
                <a:moveTo>
                  <a:pt x="2001901" y="2572385"/>
                </a:moveTo>
                <a:lnTo>
                  <a:pt x="0" y="920495"/>
                </a:lnTo>
              </a:path>
            </a:pathLst>
          </a:custGeom>
          <a:ln w="6096">
            <a:solidFill>
              <a:srgbClr val="001F50"/>
            </a:solidFill>
          </a:ln>
        </p:spPr>
        <p:txBody>
          <a:bodyPr wrap="square" lIns="0" tIns="0" rIns="0" bIns="0" rtlCol="0"/>
          <a:lstStyle/>
          <a:p>
            <a:endParaRPr dirty="0"/>
          </a:p>
        </p:txBody>
      </p:sp>
      <p:graphicFrame>
        <p:nvGraphicFramePr>
          <p:cNvPr id="26" name="object 2">
            <a:extLst>
              <a:ext uri="{FF2B5EF4-FFF2-40B4-BE49-F238E27FC236}">
                <a16:creationId xmlns:a16="http://schemas.microsoft.com/office/drawing/2014/main" id="{89617F21-9060-4760-A010-5C372722DC7A}"/>
              </a:ext>
            </a:extLst>
          </p:cNvPr>
          <p:cNvGraphicFramePr>
            <a:graphicFrameLocks noGrp="1"/>
          </p:cNvGraphicFramePr>
          <p:nvPr/>
        </p:nvGraphicFramePr>
        <p:xfrm>
          <a:off x="1694701" y="1996889"/>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dirty="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27" name="object 9">
            <a:extLst>
              <a:ext uri="{FF2B5EF4-FFF2-40B4-BE49-F238E27FC236}">
                <a16:creationId xmlns:a16="http://schemas.microsoft.com/office/drawing/2014/main" id="{5E615129-CB3C-4AC5-8C89-70DD917C0D52}"/>
              </a:ext>
            </a:extLst>
          </p:cNvPr>
          <p:cNvSpPr/>
          <p:nvPr/>
        </p:nvSpPr>
        <p:spPr>
          <a:xfrm>
            <a:off x="1735962" y="1958638"/>
            <a:ext cx="334010" cy="330835"/>
          </a:xfrm>
          <a:custGeom>
            <a:avLst/>
            <a:gdLst/>
            <a:ahLst/>
            <a:cxnLst/>
            <a:rect l="l" t="t" r="r" b="b"/>
            <a:pathLst>
              <a:path w="334010" h="330835">
                <a:moveTo>
                  <a:pt x="0" y="330708"/>
                </a:moveTo>
                <a:lnTo>
                  <a:pt x="333756" y="330708"/>
                </a:lnTo>
                <a:lnTo>
                  <a:pt x="333756" y="0"/>
                </a:lnTo>
                <a:lnTo>
                  <a:pt x="0" y="0"/>
                </a:lnTo>
                <a:lnTo>
                  <a:pt x="0" y="330708"/>
                </a:lnTo>
                <a:close/>
              </a:path>
            </a:pathLst>
          </a:custGeom>
          <a:ln w="76200">
            <a:solidFill>
              <a:srgbClr val="B5914F"/>
            </a:solidFill>
          </a:ln>
        </p:spPr>
        <p:txBody>
          <a:bodyPr wrap="square" lIns="0" tIns="0" rIns="0" bIns="0" rtlCol="0"/>
          <a:lstStyle/>
          <a:p>
            <a:endParaRPr dirty="0"/>
          </a:p>
        </p:txBody>
      </p:sp>
      <p:sp>
        <p:nvSpPr>
          <p:cNvPr id="28" name="object 15">
            <a:extLst>
              <a:ext uri="{FF2B5EF4-FFF2-40B4-BE49-F238E27FC236}">
                <a16:creationId xmlns:a16="http://schemas.microsoft.com/office/drawing/2014/main" id="{63917DD9-E816-4C5F-9A78-86BD7EBDEA1E}"/>
              </a:ext>
            </a:extLst>
          </p:cNvPr>
          <p:cNvSpPr/>
          <p:nvPr/>
        </p:nvSpPr>
        <p:spPr>
          <a:xfrm>
            <a:off x="1762084" y="1960225"/>
            <a:ext cx="2552700" cy="658495"/>
          </a:xfrm>
          <a:custGeom>
            <a:avLst/>
            <a:gdLst/>
            <a:ahLst/>
            <a:cxnLst/>
            <a:rect l="l" t="t" r="r" b="b"/>
            <a:pathLst>
              <a:path w="2552700" h="658494">
                <a:moveTo>
                  <a:pt x="332231" y="0"/>
                </a:moveTo>
                <a:lnTo>
                  <a:pt x="2552572" y="328422"/>
                </a:lnTo>
              </a:path>
              <a:path w="2552700" h="658494">
                <a:moveTo>
                  <a:pt x="0" y="344424"/>
                </a:moveTo>
                <a:lnTo>
                  <a:pt x="2309495" y="658240"/>
                </a:lnTo>
              </a:path>
            </a:pathLst>
          </a:custGeom>
          <a:ln w="19812">
            <a:solidFill>
              <a:srgbClr val="FF0000"/>
            </a:solidFill>
          </a:ln>
        </p:spPr>
        <p:txBody>
          <a:bodyPr wrap="square" lIns="0" tIns="0" rIns="0" bIns="0" rtlCol="0"/>
          <a:lstStyle/>
          <a:p>
            <a:endParaRPr dirty="0"/>
          </a:p>
        </p:txBody>
      </p:sp>
      <p:sp>
        <p:nvSpPr>
          <p:cNvPr id="29" name="object 13">
            <a:extLst>
              <a:ext uri="{FF2B5EF4-FFF2-40B4-BE49-F238E27FC236}">
                <a16:creationId xmlns:a16="http://schemas.microsoft.com/office/drawing/2014/main" id="{9E6E9185-E8CC-44AC-B6A0-1CF3F24BF285}"/>
              </a:ext>
            </a:extLst>
          </p:cNvPr>
          <p:cNvSpPr/>
          <p:nvPr/>
        </p:nvSpPr>
        <p:spPr>
          <a:xfrm>
            <a:off x="3822328" y="2305281"/>
            <a:ext cx="1140460" cy="1716408"/>
          </a:xfrm>
          <a:custGeom>
            <a:avLst/>
            <a:gdLst/>
            <a:ahLst/>
            <a:cxnLst/>
            <a:rect l="l" t="t" r="r" b="b"/>
            <a:pathLst>
              <a:path w="1140460" h="1631950">
                <a:moveTo>
                  <a:pt x="283463" y="1631822"/>
                </a:moveTo>
                <a:lnTo>
                  <a:pt x="1140333" y="339851"/>
                </a:lnTo>
              </a:path>
              <a:path w="1140460" h="1631950">
                <a:moveTo>
                  <a:pt x="0" y="1381887"/>
                </a:moveTo>
                <a:lnTo>
                  <a:pt x="852297" y="0"/>
                </a:lnTo>
              </a:path>
            </a:pathLst>
          </a:custGeom>
          <a:ln w="19812">
            <a:solidFill>
              <a:srgbClr val="FFC000"/>
            </a:solidFill>
          </a:ln>
        </p:spPr>
        <p:txBody>
          <a:bodyPr wrap="square" lIns="0" tIns="0" rIns="0" bIns="0" rtlCol="0"/>
          <a:lstStyle/>
          <a:p>
            <a:endParaRPr dirty="0"/>
          </a:p>
        </p:txBody>
      </p:sp>
    </p:spTree>
    <p:extLst>
      <p:ext uri="{BB962C8B-B14F-4D97-AF65-F5344CB8AC3E}">
        <p14:creationId xmlns:p14="http://schemas.microsoft.com/office/powerpoint/2010/main" val="3145954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71268" y="2126487"/>
            <a:ext cx="3422015" cy="2244725"/>
          </a:xfrm>
          <a:custGeom>
            <a:avLst/>
            <a:gdLst/>
            <a:ahLst/>
            <a:cxnLst/>
            <a:rect l="l" t="t" r="r" b="b"/>
            <a:pathLst>
              <a:path w="3422015" h="2244725">
                <a:moveTo>
                  <a:pt x="312445" y="0"/>
                </a:moveTo>
                <a:lnTo>
                  <a:pt x="0" y="0"/>
                </a:lnTo>
                <a:lnTo>
                  <a:pt x="0" y="303288"/>
                </a:lnTo>
                <a:lnTo>
                  <a:pt x="312445" y="303288"/>
                </a:lnTo>
                <a:lnTo>
                  <a:pt x="312445" y="0"/>
                </a:lnTo>
                <a:close/>
              </a:path>
              <a:path w="3422015" h="2244725">
                <a:moveTo>
                  <a:pt x="634225" y="303288"/>
                </a:moveTo>
                <a:lnTo>
                  <a:pt x="312445" y="303288"/>
                </a:lnTo>
                <a:lnTo>
                  <a:pt x="312445" y="615924"/>
                </a:lnTo>
                <a:lnTo>
                  <a:pt x="634225" y="615924"/>
                </a:lnTo>
                <a:lnTo>
                  <a:pt x="634225" y="303288"/>
                </a:lnTo>
                <a:close/>
              </a:path>
              <a:path w="3422015" h="2244725">
                <a:moveTo>
                  <a:pt x="2267407" y="1684997"/>
                </a:moveTo>
                <a:lnTo>
                  <a:pt x="1978787" y="1684997"/>
                </a:lnTo>
                <a:lnTo>
                  <a:pt x="1978787" y="1964651"/>
                </a:lnTo>
                <a:lnTo>
                  <a:pt x="2267407" y="1964651"/>
                </a:lnTo>
                <a:lnTo>
                  <a:pt x="2267407" y="1684997"/>
                </a:lnTo>
                <a:close/>
              </a:path>
              <a:path w="3422015" h="2244725">
                <a:moveTo>
                  <a:pt x="2556014" y="1964651"/>
                </a:moveTo>
                <a:lnTo>
                  <a:pt x="2267407" y="1964651"/>
                </a:lnTo>
                <a:lnTo>
                  <a:pt x="2267407" y="2244293"/>
                </a:lnTo>
                <a:lnTo>
                  <a:pt x="2556014" y="2244293"/>
                </a:lnTo>
                <a:lnTo>
                  <a:pt x="2556014" y="1964651"/>
                </a:lnTo>
                <a:close/>
              </a:path>
              <a:path w="3422015" h="2244725">
                <a:moveTo>
                  <a:pt x="3133255" y="1964651"/>
                </a:moveTo>
                <a:lnTo>
                  <a:pt x="2844635" y="1964651"/>
                </a:lnTo>
                <a:lnTo>
                  <a:pt x="2844635" y="2244293"/>
                </a:lnTo>
                <a:lnTo>
                  <a:pt x="3133255" y="2244293"/>
                </a:lnTo>
                <a:lnTo>
                  <a:pt x="3133255" y="1964651"/>
                </a:lnTo>
                <a:close/>
              </a:path>
              <a:path w="3422015" h="2244725">
                <a:moveTo>
                  <a:pt x="3421418" y="1684997"/>
                </a:moveTo>
                <a:lnTo>
                  <a:pt x="3133255" y="1684997"/>
                </a:lnTo>
                <a:lnTo>
                  <a:pt x="3133255" y="1964651"/>
                </a:lnTo>
                <a:lnTo>
                  <a:pt x="3421418" y="1964651"/>
                </a:lnTo>
                <a:lnTo>
                  <a:pt x="3421418" y="1684997"/>
                </a:lnTo>
                <a:close/>
              </a:path>
            </a:pathLst>
          </a:custGeom>
          <a:solidFill>
            <a:srgbClr val="FFFFFF"/>
          </a:solidFill>
        </p:spPr>
        <p:txBody>
          <a:bodyPr wrap="square" lIns="0" tIns="0" rIns="0" bIns="0" rtlCol="0"/>
          <a:lstStyle/>
          <a:p>
            <a:endParaRPr/>
          </a:p>
        </p:txBody>
      </p:sp>
      <p:sp>
        <p:nvSpPr>
          <p:cNvPr id="4" name="object 4"/>
          <p:cNvSpPr/>
          <p:nvPr/>
        </p:nvSpPr>
        <p:spPr>
          <a:xfrm>
            <a:off x="4250055" y="4650422"/>
            <a:ext cx="577850" cy="559435"/>
          </a:xfrm>
          <a:custGeom>
            <a:avLst/>
            <a:gdLst/>
            <a:ahLst/>
            <a:cxnLst/>
            <a:rect l="l" t="t" r="r" b="b"/>
            <a:pathLst>
              <a:path w="577850" h="559435">
                <a:moveTo>
                  <a:pt x="288620" y="279641"/>
                </a:moveTo>
                <a:lnTo>
                  <a:pt x="0" y="279641"/>
                </a:lnTo>
                <a:lnTo>
                  <a:pt x="0" y="558825"/>
                </a:lnTo>
                <a:lnTo>
                  <a:pt x="288620" y="558825"/>
                </a:lnTo>
                <a:lnTo>
                  <a:pt x="288620" y="279641"/>
                </a:lnTo>
                <a:close/>
              </a:path>
              <a:path w="577850" h="559435">
                <a:moveTo>
                  <a:pt x="577227" y="0"/>
                </a:moveTo>
                <a:lnTo>
                  <a:pt x="288620" y="0"/>
                </a:lnTo>
                <a:lnTo>
                  <a:pt x="288620" y="279641"/>
                </a:lnTo>
                <a:lnTo>
                  <a:pt x="577227" y="279641"/>
                </a:lnTo>
                <a:lnTo>
                  <a:pt x="577227" y="0"/>
                </a:lnTo>
                <a:close/>
              </a:path>
            </a:pathLst>
          </a:custGeom>
          <a:solidFill>
            <a:srgbClr val="FFFFFF"/>
          </a:solidFill>
        </p:spPr>
        <p:txBody>
          <a:bodyPr wrap="square" lIns="0" tIns="0" rIns="0" bIns="0" rtlCol="0"/>
          <a:lstStyle/>
          <a:p>
            <a:endParaRPr/>
          </a:p>
        </p:txBody>
      </p:sp>
      <p:sp>
        <p:nvSpPr>
          <p:cNvPr id="5" name="object 5"/>
          <p:cNvSpPr/>
          <p:nvPr/>
        </p:nvSpPr>
        <p:spPr>
          <a:xfrm>
            <a:off x="5115903" y="4650422"/>
            <a:ext cx="577215" cy="559435"/>
          </a:xfrm>
          <a:custGeom>
            <a:avLst/>
            <a:gdLst/>
            <a:ahLst/>
            <a:cxnLst/>
            <a:rect l="l" t="t" r="r" b="b"/>
            <a:pathLst>
              <a:path w="577214" h="559435">
                <a:moveTo>
                  <a:pt x="288620" y="0"/>
                </a:moveTo>
                <a:lnTo>
                  <a:pt x="0" y="0"/>
                </a:lnTo>
                <a:lnTo>
                  <a:pt x="0" y="279641"/>
                </a:lnTo>
                <a:lnTo>
                  <a:pt x="288620" y="279641"/>
                </a:lnTo>
                <a:lnTo>
                  <a:pt x="288620" y="0"/>
                </a:lnTo>
                <a:close/>
              </a:path>
              <a:path w="577214" h="559435">
                <a:moveTo>
                  <a:pt x="576783" y="279641"/>
                </a:moveTo>
                <a:lnTo>
                  <a:pt x="288620" y="279641"/>
                </a:lnTo>
                <a:lnTo>
                  <a:pt x="288620" y="558825"/>
                </a:lnTo>
                <a:lnTo>
                  <a:pt x="576783" y="558825"/>
                </a:lnTo>
                <a:lnTo>
                  <a:pt x="576783" y="279641"/>
                </a:lnTo>
                <a:close/>
              </a:path>
            </a:pathLst>
          </a:custGeom>
          <a:solidFill>
            <a:srgbClr val="FFFFFF"/>
          </a:solidFill>
        </p:spPr>
        <p:txBody>
          <a:bodyPr wrap="square" lIns="0" tIns="0" rIns="0" bIns="0" rtlCol="0"/>
          <a:lstStyle/>
          <a:p>
            <a:endParaRPr/>
          </a:p>
        </p:txBody>
      </p:sp>
      <p:grpSp>
        <p:nvGrpSpPr>
          <p:cNvPr id="7" name="object 7"/>
          <p:cNvGrpSpPr/>
          <p:nvPr/>
        </p:nvGrpSpPr>
        <p:grpSpPr>
          <a:xfrm>
            <a:off x="4307776" y="2357319"/>
            <a:ext cx="876820" cy="357975"/>
            <a:chOff x="4225531" y="2179319"/>
            <a:chExt cx="876820" cy="340360"/>
          </a:xfrm>
        </p:grpSpPr>
        <p:sp>
          <p:nvSpPr>
            <p:cNvPr id="12" name="object 12"/>
            <p:cNvSpPr/>
            <p:nvPr/>
          </p:nvSpPr>
          <p:spPr>
            <a:xfrm>
              <a:off x="4812791" y="2179319"/>
              <a:ext cx="289560" cy="34036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a:p>
          </p:txBody>
        </p:sp>
        <p:sp>
          <p:nvSpPr>
            <p:cNvPr id="14" name="object 14"/>
            <p:cNvSpPr/>
            <p:nvPr/>
          </p:nvSpPr>
          <p:spPr>
            <a:xfrm>
              <a:off x="4225531" y="2179319"/>
              <a:ext cx="283845" cy="340360"/>
            </a:xfrm>
            <a:custGeom>
              <a:avLst/>
              <a:gdLst/>
              <a:ahLst/>
              <a:cxnLst/>
              <a:rect l="l" t="t" r="r" b="b"/>
              <a:pathLst>
                <a:path w="283845" h="340360">
                  <a:moveTo>
                    <a:pt x="0" y="339851"/>
                  </a:moveTo>
                  <a:lnTo>
                    <a:pt x="283463" y="339851"/>
                  </a:lnTo>
                  <a:lnTo>
                    <a:pt x="283463" y="0"/>
                  </a:lnTo>
                  <a:lnTo>
                    <a:pt x="0" y="0"/>
                  </a:lnTo>
                  <a:lnTo>
                    <a:pt x="0" y="339851"/>
                  </a:lnTo>
                  <a:close/>
                </a:path>
              </a:pathLst>
            </a:custGeom>
            <a:ln w="76199">
              <a:solidFill>
                <a:srgbClr val="B5914F"/>
              </a:solidFill>
            </a:ln>
          </p:spPr>
          <p:txBody>
            <a:bodyPr wrap="square" lIns="0" tIns="0" rIns="0" bIns="0" rtlCol="0"/>
            <a:lstStyle/>
            <a:p>
              <a:endParaRPr dirty="0"/>
            </a:p>
          </p:txBody>
        </p:sp>
      </p:grpSp>
      <p:sp>
        <p:nvSpPr>
          <p:cNvPr id="16" name="object 16"/>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47</a:t>
            </a:fld>
            <a:endParaRPr spc="-5" dirty="0"/>
          </a:p>
        </p:txBody>
      </p:sp>
      <p:sp>
        <p:nvSpPr>
          <p:cNvPr id="19" name="object 3">
            <a:extLst>
              <a:ext uri="{FF2B5EF4-FFF2-40B4-BE49-F238E27FC236}">
                <a16:creationId xmlns:a16="http://schemas.microsoft.com/office/drawing/2014/main" id="{E20107D0-EA42-4B2F-ABA7-950E4F8204E0}"/>
              </a:ext>
            </a:extLst>
          </p:cNvPr>
          <p:cNvSpPr/>
          <p:nvPr/>
        </p:nvSpPr>
        <p:spPr>
          <a:xfrm>
            <a:off x="9140343" y="422716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20" name="object 4">
            <a:extLst>
              <a:ext uri="{FF2B5EF4-FFF2-40B4-BE49-F238E27FC236}">
                <a16:creationId xmlns:a16="http://schemas.microsoft.com/office/drawing/2014/main" id="{869865F4-460F-431C-9C77-FA1F78E15CB6}"/>
              </a:ext>
            </a:extLst>
          </p:cNvPr>
          <p:cNvSpPr/>
          <p:nvPr/>
        </p:nvSpPr>
        <p:spPr>
          <a:xfrm>
            <a:off x="7986561" y="450684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21" name="object 5">
            <a:extLst>
              <a:ext uri="{FF2B5EF4-FFF2-40B4-BE49-F238E27FC236}">
                <a16:creationId xmlns:a16="http://schemas.microsoft.com/office/drawing/2014/main" id="{DE4D0301-A1B6-4305-94EB-102E92A72657}"/>
              </a:ext>
            </a:extLst>
          </p:cNvPr>
          <p:cNvSpPr/>
          <p:nvPr/>
        </p:nvSpPr>
        <p:spPr>
          <a:xfrm>
            <a:off x="7986561" y="534578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22" name="object 6">
            <a:extLst>
              <a:ext uri="{FF2B5EF4-FFF2-40B4-BE49-F238E27FC236}">
                <a16:creationId xmlns:a16="http://schemas.microsoft.com/office/drawing/2014/main" id="{CD99F76F-E174-4793-997B-11DD067EE471}"/>
              </a:ext>
            </a:extLst>
          </p:cNvPr>
          <p:cNvSpPr/>
          <p:nvPr/>
        </p:nvSpPr>
        <p:spPr>
          <a:xfrm>
            <a:off x="9140343" y="562542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23" name="object 7">
            <a:extLst>
              <a:ext uri="{FF2B5EF4-FFF2-40B4-BE49-F238E27FC236}">
                <a16:creationId xmlns:a16="http://schemas.microsoft.com/office/drawing/2014/main" id="{AC52BA15-232D-4018-A106-C578F53C5D1C}"/>
              </a:ext>
            </a:extLst>
          </p:cNvPr>
          <p:cNvGraphicFramePr>
            <a:graphicFrameLocks noGrp="1"/>
          </p:cNvGraphicFramePr>
          <p:nvPr/>
        </p:nvGraphicFramePr>
        <p:xfrm>
          <a:off x="3397185" y="3440726"/>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24" name="object 11">
            <a:extLst>
              <a:ext uri="{FF2B5EF4-FFF2-40B4-BE49-F238E27FC236}">
                <a16:creationId xmlns:a16="http://schemas.microsoft.com/office/drawing/2014/main" id="{CB2A99AD-B397-4406-B20B-C7FA6D9C5E28}"/>
              </a:ext>
            </a:extLst>
          </p:cNvPr>
          <p:cNvSpPr/>
          <p:nvPr/>
        </p:nvSpPr>
        <p:spPr>
          <a:xfrm>
            <a:off x="3959967" y="3677868"/>
            <a:ext cx="295119" cy="35792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dirty="0"/>
          </a:p>
        </p:txBody>
      </p:sp>
      <p:sp>
        <p:nvSpPr>
          <p:cNvPr id="25" name="object 8">
            <a:extLst>
              <a:ext uri="{FF2B5EF4-FFF2-40B4-BE49-F238E27FC236}">
                <a16:creationId xmlns:a16="http://schemas.microsoft.com/office/drawing/2014/main" id="{9816472E-C3AA-4094-BD8F-5D81D002DFC8}"/>
              </a:ext>
            </a:extLst>
          </p:cNvPr>
          <p:cNvSpPr/>
          <p:nvPr/>
        </p:nvSpPr>
        <p:spPr>
          <a:xfrm>
            <a:off x="1694701" y="2078037"/>
            <a:ext cx="2859405" cy="2572385"/>
          </a:xfrm>
          <a:custGeom>
            <a:avLst/>
            <a:gdLst/>
            <a:ahLst/>
            <a:cxnLst/>
            <a:rect l="l" t="t" r="r" b="b"/>
            <a:pathLst>
              <a:path w="2859404" h="2572385">
                <a:moveTo>
                  <a:pt x="2859278" y="1714500"/>
                </a:moveTo>
                <a:lnTo>
                  <a:pt x="949452" y="0"/>
                </a:lnTo>
              </a:path>
              <a:path w="2859404" h="2572385">
                <a:moveTo>
                  <a:pt x="2001901" y="2572385"/>
                </a:moveTo>
                <a:lnTo>
                  <a:pt x="0" y="920495"/>
                </a:lnTo>
              </a:path>
            </a:pathLst>
          </a:custGeom>
          <a:ln w="6096">
            <a:solidFill>
              <a:srgbClr val="001F50"/>
            </a:solidFill>
          </a:ln>
        </p:spPr>
        <p:txBody>
          <a:bodyPr wrap="square" lIns="0" tIns="0" rIns="0" bIns="0" rtlCol="0"/>
          <a:lstStyle/>
          <a:p>
            <a:endParaRPr dirty="0"/>
          </a:p>
        </p:txBody>
      </p:sp>
      <p:graphicFrame>
        <p:nvGraphicFramePr>
          <p:cNvPr id="26" name="object 2">
            <a:extLst>
              <a:ext uri="{FF2B5EF4-FFF2-40B4-BE49-F238E27FC236}">
                <a16:creationId xmlns:a16="http://schemas.microsoft.com/office/drawing/2014/main" id="{89617F21-9060-4760-A010-5C372722DC7A}"/>
              </a:ext>
            </a:extLst>
          </p:cNvPr>
          <p:cNvGraphicFramePr>
            <a:graphicFrameLocks noGrp="1"/>
          </p:cNvGraphicFramePr>
          <p:nvPr/>
        </p:nvGraphicFramePr>
        <p:xfrm>
          <a:off x="1694701" y="1996889"/>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dirty="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27" name="object 9">
            <a:extLst>
              <a:ext uri="{FF2B5EF4-FFF2-40B4-BE49-F238E27FC236}">
                <a16:creationId xmlns:a16="http://schemas.microsoft.com/office/drawing/2014/main" id="{5E615129-CB3C-4AC5-8C89-70DD917C0D52}"/>
              </a:ext>
            </a:extLst>
          </p:cNvPr>
          <p:cNvSpPr/>
          <p:nvPr/>
        </p:nvSpPr>
        <p:spPr>
          <a:xfrm>
            <a:off x="1972761" y="1989284"/>
            <a:ext cx="334010" cy="330835"/>
          </a:xfrm>
          <a:custGeom>
            <a:avLst/>
            <a:gdLst/>
            <a:ahLst/>
            <a:cxnLst/>
            <a:rect l="l" t="t" r="r" b="b"/>
            <a:pathLst>
              <a:path w="334010" h="330835">
                <a:moveTo>
                  <a:pt x="0" y="330708"/>
                </a:moveTo>
                <a:lnTo>
                  <a:pt x="333756" y="330708"/>
                </a:lnTo>
                <a:lnTo>
                  <a:pt x="333756" y="0"/>
                </a:lnTo>
                <a:lnTo>
                  <a:pt x="0" y="0"/>
                </a:lnTo>
                <a:lnTo>
                  <a:pt x="0" y="330708"/>
                </a:lnTo>
                <a:close/>
              </a:path>
            </a:pathLst>
          </a:custGeom>
          <a:ln w="76200">
            <a:solidFill>
              <a:srgbClr val="B5914F"/>
            </a:solidFill>
          </a:ln>
        </p:spPr>
        <p:txBody>
          <a:bodyPr wrap="square" lIns="0" tIns="0" rIns="0" bIns="0" rtlCol="0"/>
          <a:lstStyle/>
          <a:p>
            <a:endParaRPr dirty="0"/>
          </a:p>
        </p:txBody>
      </p:sp>
      <p:sp>
        <p:nvSpPr>
          <p:cNvPr id="28" name="object 15">
            <a:extLst>
              <a:ext uri="{FF2B5EF4-FFF2-40B4-BE49-F238E27FC236}">
                <a16:creationId xmlns:a16="http://schemas.microsoft.com/office/drawing/2014/main" id="{63917DD9-E816-4C5F-9A78-86BD7EBDEA1E}"/>
              </a:ext>
            </a:extLst>
          </p:cNvPr>
          <p:cNvSpPr/>
          <p:nvPr/>
        </p:nvSpPr>
        <p:spPr>
          <a:xfrm>
            <a:off x="2022043" y="1998476"/>
            <a:ext cx="2552700" cy="658495"/>
          </a:xfrm>
          <a:custGeom>
            <a:avLst/>
            <a:gdLst/>
            <a:ahLst/>
            <a:cxnLst/>
            <a:rect l="l" t="t" r="r" b="b"/>
            <a:pathLst>
              <a:path w="2552700" h="658494">
                <a:moveTo>
                  <a:pt x="332231" y="0"/>
                </a:moveTo>
                <a:lnTo>
                  <a:pt x="2552572" y="328422"/>
                </a:lnTo>
              </a:path>
              <a:path w="2552700" h="658494">
                <a:moveTo>
                  <a:pt x="0" y="344424"/>
                </a:moveTo>
                <a:lnTo>
                  <a:pt x="2309495" y="658240"/>
                </a:lnTo>
              </a:path>
            </a:pathLst>
          </a:custGeom>
          <a:ln w="19812">
            <a:solidFill>
              <a:srgbClr val="FF0000"/>
            </a:solidFill>
          </a:ln>
        </p:spPr>
        <p:txBody>
          <a:bodyPr wrap="square" lIns="0" tIns="0" rIns="0" bIns="0" rtlCol="0"/>
          <a:lstStyle/>
          <a:p>
            <a:endParaRPr dirty="0"/>
          </a:p>
        </p:txBody>
      </p:sp>
      <p:sp>
        <p:nvSpPr>
          <p:cNvPr id="29" name="object 13">
            <a:extLst>
              <a:ext uri="{FF2B5EF4-FFF2-40B4-BE49-F238E27FC236}">
                <a16:creationId xmlns:a16="http://schemas.microsoft.com/office/drawing/2014/main" id="{9E6E9185-E8CC-44AC-B6A0-1CF3F24BF285}"/>
              </a:ext>
            </a:extLst>
          </p:cNvPr>
          <p:cNvSpPr/>
          <p:nvPr/>
        </p:nvSpPr>
        <p:spPr>
          <a:xfrm>
            <a:off x="3993414" y="2276895"/>
            <a:ext cx="1140460" cy="1716408"/>
          </a:xfrm>
          <a:custGeom>
            <a:avLst/>
            <a:gdLst/>
            <a:ahLst/>
            <a:cxnLst/>
            <a:rect l="l" t="t" r="r" b="b"/>
            <a:pathLst>
              <a:path w="1140460" h="1631950">
                <a:moveTo>
                  <a:pt x="283463" y="1631822"/>
                </a:moveTo>
                <a:lnTo>
                  <a:pt x="1140333" y="339851"/>
                </a:lnTo>
              </a:path>
              <a:path w="1140460" h="1631950">
                <a:moveTo>
                  <a:pt x="0" y="1381887"/>
                </a:moveTo>
                <a:lnTo>
                  <a:pt x="852297" y="0"/>
                </a:lnTo>
              </a:path>
            </a:pathLst>
          </a:custGeom>
          <a:ln w="19812">
            <a:solidFill>
              <a:srgbClr val="FFC000"/>
            </a:solidFill>
          </a:ln>
        </p:spPr>
        <p:txBody>
          <a:bodyPr wrap="square" lIns="0" tIns="0" rIns="0" bIns="0" rtlCol="0"/>
          <a:lstStyle/>
          <a:p>
            <a:endParaRPr dirty="0"/>
          </a:p>
        </p:txBody>
      </p:sp>
      <p:sp>
        <p:nvSpPr>
          <p:cNvPr id="6" name="Rectangle 5">
            <a:extLst>
              <a:ext uri="{FF2B5EF4-FFF2-40B4-BE49-F238E27FC236}">
                <a16:creationId xmlns:a16="http://schemas.microsoft.com/office/drawing/2014/main" id="{344C395E-3A14-4B6A-84CA-5F4F67E02B77}"/>
              </a:ext>
            </a:extLst>
          </p:cNvPr>
          <p:cNvSpPr/>
          <p:nvPr/>
        </p:nvSpPr>
        <p:spPr>
          <a:xfrm>
            <a:off x="4175435" y="2348242"/>
            <a:ext cx="1527549" cy="3951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tx1"/>
                </a:solidFill>
              </a:rPr>
              <a:t>-1   x   -</a:t>
            </a:r>
            <a:r>
              <a:rPr lang="en-US" dirty="0"/>
              <a:t>1  = 1</a:t>
            </a:r>
          </a:p>
        </p:txBody>
      </p:sp>
      <p:graphicFrame>
        <p:nvGraphicFramePr>
          <p:cNvPr id="30" name="object 2">
            <a:extLst>
              <a:ext uri="{FF2B5EF4-FFF2-40B4-BE49-F238E27FC236}">
                <a16:creationId xmlns:a16="http://schemas.microsoft.com/office/drawing/2014/main" id="{E22A2D32-A77B-4B34-9BBA-C95F35CF4404}"/>
              </a:ext>
            </a:extLst>
          </p:cNvPr>
          <p:cNvGraphicFramePr>
            <a:graphicFrameLocks noGrp="1"/>
          </p:cNvGraphicFramePr>
          <p:nvPr/>
        </p:nvGraphicFramePr>
        <p:xfrm>
          <a:off x="7394447" y="1882231"/>
          <a:ext cx="1745614" cy="1694943"/>
        </p:xfrm>
        <a:graphic>
          <a:graphicData uri="http://schemas.openxmlformats.org/drawingml/2006/table">
            <a:tbl>
              <a:tblPr firstRow="1" bandRow="1">
                <a:tableStyleId>{2D5ABB26-0587-4C30-8999-92F81FD0307C}</a:tableStyleId>
              </a:tblPr>
              <a:tblGrid>
                <a:gridCol w="582295">
                  <a:extLst>
                    <a:ext uri="{9D8B030D-6E8A-4147-A177-3AD203B41FA5}">
                      <a16:colId xmlns:a16="http://schemas.microsoft.com/office/drawing/2014/main" val="20000"/>
                    </a:ext>
                  </a:extLst>
                </a:gridCol>
                <a:gridCol w="581660">
                  <a:extLst>
                    <a:ext uri="{9D8B030D-6E8A-4147-A177-3AD203B41FA5}">
                      <a16:colId xmlns:a16="http://schemas.microsoft.com/office/drawing/2014/main" val="20001"/>
                    </a:ext>
                  </a:extLst>
                </a:gridCol>
                <a:gridCol w="581659">
                  <a:extLst>
                    <a:ext uri="{9D8B030D-6E8A-4147-A177-3AD203B41FA5}">
                      <a16:colId xmlns:a16="http://schemas.microsoft.com/office/drawing/2014/main" val="20002"/>
                    </a:ext>
                  </a:extLst>
                </a:gridCol>
              </a:tblGrid>
              <a:tr h="549466">
                <a:tc>
                  <a:txBody>
                    <a:bodyPr/>
                    <a:lstStyle/>
                    <a:p>
                      <a:pPr marL="191135">
                        <a:lnSpc>
                          <a:spcPct val="100000"/>
                        </a:lnSpc>
                        <a:spcBef>
                          <a:spcPts val="70"/>
                        </a:spcBef>
                      </a:pPr>
                      <a:r>
                        <a:rPr sz="3400" dirty="0">
                          <a:latin typeface="Carlito"/>
                          <a:cs typeface="Carlito"/>
                        </a:rPr>
                        <a:t>1</a:t>
                      </a:r>
                      <a:endParaRPr sz="3400">
                        <a:latin typeface="Carlito"/>
                        <a:cs typeface="Carlito"/>
                      </a:endParaRPr>
                    </a:p>
                  </a:txBody>
                  <a:tcPr marL="0" marR="0" marT="8890" marB="0">
                    <a:lnL w="19050">
                      <a:solidFill>
                        <a:srgbClr val="BEBEBE"/>
                      </a:solidFill>
                      <a:prstDash val="solid"/>
                    </a:lnL>
                    <a:lnR w="19050">
                      <a:solidFill>
                        <a:srgbClr val="FDCFAA"/>
                      </a:solidFill>
                      <a:prstDash val="solid"/>
                    </a:lnR>
                    <a:lnT w="19050">
                      <a:solidFill>
                        <a:srgbClr val="BEBEBE"/>
                      </a:solidFill>
                      <a:prstDash val="solid"/>
                    </a:lnT>
                    <a:lnB w="19050">
                      <a:solidFill>
                        <a:srgbClr val="BEBEBE"/>
                      </a:solidFill>
                      <a:prstDash val="solid"/>
                    </a:lnB>
                  </a:tcPr>
                </a:tc>
                <a:tc>
                  <a:txBody>
                    <a:bodyPr/>
                    <a:lstStyle/>
                    <a:p>
                      <a:pPr marL="191135">
                        <a:lnSpc>
                          <a:spcPct val="100000"/>
                        </a:lnSpc>
                        <a:spcBef>
                          <a:spcPts val="70"/>
                        </a:spcBef>
                      </a:pPr>
                      <a:r>
                        <a:rPr sz="3400" dirty="0">
                          <a:latin typeface="Carlito"/>
                          <a:cs typeface="Carlito"/>
                        </a:rPr>
                        <a:t>1</a:t>
                      </a:r>
                      <a:endParaRPr sz="3400">
                        <a:latin typeface="Carlito"/>
                        <a:cs typeface="Carlito"/>
                      </a:endParaRPr>
                    </a:p>
                  </a:txBody>
                  <a:tcPr marL="0" marR="0" marT="8890" marB="0">
                    <a:lnL w="19050">
                      <a:solidFill>
                        <a:srgbClr val="FDCFAA"/>
                      </a:solidFill>
                      <a:prstDash val="solid"/>
                    </a:lnL>
                    <a:lnR w="19050">
                      <a:solidFill>
                        <a:srgbClr val="FDCFAA"/>
                      </a:solidFill>
                      <a:prstDash val="solid"/>
                    </a:lnR>
                    <a:lnT w="19050">
                      <a:solidFill>
                        <a:srgbClr val="FDCFAA"/>
                      </a:solidFill>
                      <a:prstDash val="solid"/>
                    </a:lnT>
                    <a:lnB w="19050">
                      <a:solidFill>
                        <a:srgbClr val="FDCFAA"/>
                      </a:solidFill>
                      <a:prstDash val="solid"/>
                    </a:lnB>
                  </a:tcPr>
                </a:tc>
                <a:tc>
                  <a:txBody>
                    <a:bodyPr/>
                    <a:lstStyle/>
                    <a:p>
                      <a:pPr>
                        <a:lnSpc>
                          <a:spcPct val="100000"/>
                        </a:lnSpc>
                      </a:pPr>
                      <a:endParaRPr sz="1700">
                        <a:latin typeface="Times New Roman"/>
                        <a:cs typeface="Times New Roman"/>
                      </a:endParaRPr>
                    </a:p>
                  </a:txBody>
                  <a:tcPr marL="0" marR="0" marT="0" marB="0">
                    <a:lnL w="19050">
                      <a:solidFill>
                        <a:srgbClr val="FDCFAA"/>
                      </a:solidFill>
                      <a:prstDash val="solid"/>
                    </a:lnL>
                    <a:lnR w="19050">
                      <a:solidFill>
                        <a:srgbClr val="BEBEBE"/>
                      </a:solidFill>
                      <a:prstDash val="solid"/>
                    </a:lnR>
                    <a:lnT w="19050">
                      <a:solidFill>
                        <a:srgbClr val="FDCFAA"/>
                      </a:solidFill>
                      <a:prstDash val="solid"/>
                    </a:lnT>
                    <a:lnB w="19050">
                      <a:solidFill>
                        <a:srgbClr val="FDCFAA"/>
                      </a:solidFill>
                      <a:prstDash val="solid"/>
                    </a:lnB>
                    <a:solidFill>
                      <a:srgbClr val="D9D9D9"/>
                    </a:solidFill>
                  </a:tcPr>
                </a:tc>
                <a:extLst>
                  <a:ext uri="{0D108BD9-81ED-4DB2-BD59-A6C34878D82A}">
                    <a16:rowId xmlns:a16="http://schemas.microsoft.com/office/drawing/2014/main" val="10000"/>
                  </a:ext>
                </a:extLst>
              </a:tr>
              <a:tr h="580650">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FDCFAA"/>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FDCFAA"/>
                      </a:solidFill>
                      <a:prstDash val="solid"/>
                    </a:lnL>
                    <a:lnR w="19050">
                      <a:solidFill>
                        <a:srgbClr val="FDCFAA"/>
                      </a:solidFill>
                      <a:prstDash val="solid"/>
                    </a:lnR>
                    <a:lnT w="19050">
                      <a:solidFill>
                        <a:srgbClr val="FDCFAA"/>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FDCFAA"/>
                      </a:solidFill>
                      <a:prstDash val="solid"/>
                    </a:lnL>
                    <a:lnR w="19050">
                      <a:solidFill>
                        <a:srgbClr val="BEBEBE"/>
                      </a:solidFill>
                      <a:prstDash val="solid"/>
                    </a:lnR>
                    <a:lnT w="19050">
                      <a:solidFill>
                        <a:srgbClr val="FDCFAA"/>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1"/>
                  </a:ext>
                </a:extLst>
              </a:tr>
              <a:tr h="564827">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dirty="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36378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389875" y="1854797"/>
          <a:ext cx="1730374" cy="1676846"/>
        </p:xfrm>
        <a:graphic>
          <a:graphicData uri="http://schemas.openxmlformats.org/drawingml/2006/table">
            <a:tbl>
              <a:tblPr firstRow="1" bandRow="1">
                <a:tableStyleId>{2D5ABB26-0587-4C30-8999-92F81FD0307C}</a:tableStyleId>
              </a:tblPr>
              <a:tblGrid>
                <a:gridCol w="577215">
                  <a:extLst>
                    <a:ext uri="{9D8B030D-6E8A-4147-A177-3AD203B41FA5}">
                      <a16:colId xmlns:a16="http://schemas.microsoft.com/office/drawing/2014/main" val="20000"/>
                    </a:ext>
                  </a:extLst>
                </a:gridCol>
                <a:gridCol w="576579">
                  <a:extLst>
                    <a:ext uri="{9D8B030D-6E8A-4147-A177-3AD203B41FA5}">
                      <a16:colId xmlns:a16="http://schemas.microsoft.com/office/drawing/2014/main" val="20001"/>
                    </a:ext>
                  </a:extLst>
                </a:gridCol>
                <a:gridCol w="576580">
                  <a:extLst>
                    <a:ext uri="{9D8B030D-6E8A-4147-A177-3AD203B41FA5}">
                      <a16:colId xmlns:a16="http://schemas.microsoft.com/office/drawing/2014/main" val="20002"/>
                    </a:ext>
                  </a:extLst>
                </a:gridCol>
              </a:tblGrid>
              <a:tr h="549554">
                <a:tc>
                  <a:txBody>
                    <a:bodyPr/>
                    <a:lstStyle/>
                    <a:p>
                      <a:pPr marL="189230">
                        <a:lnSpc>
                          <a:spcPct val="100000"/>
                        </a:lnSpc>
                        <a:spcBef>
                          <a:spcPts val="85"/>
                        </a:spcBef>
                      </a:pPr>
                      <a:r>
                        <a:rPr sz="3350" dirty="0">
                          <a:latin typeface="Carlito"/>
                          <a:cs typeface="Carlito"/>
                        </a:rPr>
                        <a:t>1</a:t>
                      </a:r>
                      <a:endParaRPr sz="3350">
                        <a:latin typeface="Carlito"/>
                        <a:cs typeface="Carlito"/>
                      </a:endParaRPr>
                    </a:p>
                  </a:txBody>
                  <a:tcPr marL="0" marR="0" marT="1079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89230">
                        <a:lnSpc>
                          <a:spcPct val="100000"/>
                        </a:lnSpc>
                        <a:spcBef>
                          <a:spcPts val="85"/>
                        </a:spcBef>
                      </a:pPr>
                      <a:r>
                        <a:rPr sz="3350" dirty="0">
                          <a:latin typeface="Carlito"/>
                          <a:cs typeface="Carlito"/>
                        </a:rPr>
                        <a:t>1</a:t>
                      </a:r>
                      <a:endParaRPr sz="3350">
                        <a:latin typeface="Carlito"/>
                        <a:cs typeface="Carlito"/>
                      </a:endParaRPr>
                    </a:p>
                  </a:txBody>
                  <a:tcPr marL="0" marR="0" marT="10795" marB="0">
                    <a:lnL w="19050">
                      <a:solidFill>
                        <a:srgbClr val="BEBEBE"/>
                      </a:solidFill>
                      <a:prstDash val="solid"/>
                    </a:lnL>
                    <a:lnR w="19050">
                      <a:solidFill>
                        <a:srgbClr val="FDCFAA"/>
                      </a:solidFill>
                      <a:prstDash val="solid"/>
                    </a:lnR>
                    <a:lnT w="19050">
                      <a:solidFill>
                        <a:srgbClr val="BEBEBE"/>
                      </a:solidFill>
                      <a:prstDash val="solid"/>
                    </a:lnT>
                    <a:lnB w="19050">
                      <a:solidFill>
                        <a:srgbClr val="BEBEBE"/>
                      </a:solidFill>
                      <a:prstDash val="solid"/>
                    </a:lnB>
                  </a:tcPr>
                </a:tc>
                <a:tc>
                  <a:txBody>
                    <a:bodyPr/>
                    <a:lstStyle/>
                    <a:p>
                      <a:pPr marL="188595">
                        <a:lnSpc>
                          <a:spcPct val="100000"/>
                        </a:lnSpc>
                        <a:spcBef>
                          <a:spcPts val="85"/>
                        </a:spcBef>
                      </a:pPr>
                      <a:r>
                        <a:rPr sz="3350" dirty="0">
                          <a:latin typeface="Carlito"/>
                          <a:cs typeface="Carlito"/>
                        </a:rPr>
                        <a:t>1</a:t>
                      </a:r>
                      <a:endParaRPr sz="3350">
                        <a:latin typeface="Carlito"/>
                        <a:cs typeface="Carlito"/>
                      </a:endParaRPr>
                    </a:p>
                  </a:txBody>
                  <a:tcPr marL="0" marR="0" marT="10795" marB="0">
                    <a:lnL w="19050">
                      <a:solidFill>
                        <a:srgbClr val="FDCFAA"/>
                      </a:solidFill>
                      <a:prstDash val="solid"/>
                    </a:lnL>
                    <a:lnR w="19050">
                      <a:solidFill>
                        <a:srgbClr val="FDCFAA"/>
                      </a:solidFill>
                      <a:prstDash val="solid"/>
                    </a:lnR>
                    <a:lnT w="19050">
                      <a:solidFill>
                        <a:srgbClr val="FDCFAA"/>
                      </a:solidFill>
                      <a:prstDash val="solid"/>
                    </a:lnT>
                    <a:lnB w="19050">
                      <a:solidFill>
                        <a:srgbClr val="FDCFAA"/>
                      </a:solidFill>
                      <a:prstDash val="solid"/>
                    </a:lnB>
                  </a:tcPr>
                </a:tc>
                <a:extLst>
                  <a:ext uri="{0D108BD9-81ED-4DB2-BD59-A6C34878D82A}">
                    <a16:rowId xmlns:a16="http://schemas.microsoft.com/office/drawing/2014/main" val="10000"/>
                  </a:ext>
                </a:extLst>
              </a:tr>
              <a:tr h="568496">
                <a:tc>
                  <a:txBody>
                    <a:bodyPr/>
                    <a:lstStyle/>
                    <a:p>
                      <a:pPr>
                        <a:lnSpc>
                          <a:spcPct val="100000"/>
                        </a:lnSpc>
                      </a:pPr>
                      <a:endParaRPr sz="18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800">
                        <a:latin typeface="Times New Roman"/>
                        <a:cs typeface="Times New Roman"/>
                      </a:endParaRPr>
                    </a:p>
                  </a:txBody>
                  <a:tcPr marL="0" marR="0" marT="0" marB="0">
                    <a:lnL w="19050">
                      <a:solidFill>
                        <a:srgbClr val="BEBEBE"/>
                      </a:solidFill>
                      <a:prstDash val="solid"/>
                    </a:lnL>
                    <a:lnR w="19050">
                      <a:solidFill>
                        <a:srgbClr val="FDCFAA"/>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800">
                        <a:latin typeface="Times New Roman"/>
                        <a:cs typeface="Times New Roman"/>
                      </a:endParaRPr>
                    </a:p>
                  </a:txBody>
                  <a:tcPr marL="0" marR="0" marT="0" marB="0">
                    <a:lnL w="19050">
                      <a:solidFill>
                        <a:srgbClr val="FDCFAA"/>
                      </a:solidFill>
                      <a:prstDash val="solid"/>
                    </a:lnL>
                    <a:lnR w="19050">
                      <a:solidFill>
                        <a:srgbClr val="FDCFAA"/>
                      </a:solidFill>
                      <a:prstDash val="solid"/>
                    </a:lnR>
                    <a:lnT w="19050">
                      <a:solidFill>
                        <a:srgbClr val="FDCFAA"/>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1"/>
                  </a:ext>
                </a:extLst>
              </a:tr>
              <a:tr h="558796">
                <a:tc>
                  <a:txBody>
                    <a:bodyPr/>
                    <a:lstStyle/>
                    <a:p>
                      <a:pPr>
                        <a:lnSpc>
                          <a:spcPct val="100000"/>
                        </a:lnSpc>
                      </a:pPr>
                      <a:endParaRPr sz="18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8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8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2"/>
                  </a:ext>
                </a:extLst>
              </a:tr>
            </a:tbl>
          </a:graphicData>
        </a:graphic>
      </p:graphicFrame>
      <p:sp>
        <p:nvSpPr>
          <p:cNvPr id="3" name="object 3"/>
          <p:cNvSpPr/>
          <p:nvPr/>
        </p:nvSpPr>
        <p:spPr>
          <a:xfrm>
            <a:off x="2271268" y="2126487"/>
            <a:ext cx="634365" cy="615950"/>
          </a:xfrm>
          <a:custGeom>
            <a:avLst/>
            <a:gdLst/>
            <a:ahLst/>
            <a:cxnLst/>
            <a:rect l="l" t="t" r="r" b="b"/>
            <a:pathLst>
              <a:path w="634364" h="615950">
                <a:moveTo>
                  <a:pt x="312445" y="0"/>
                </a:moveTo>
                <a:lnTo>
                  <a:pt x="0" y="0"/>
                </a:lnTo>
                <a:lnTo>
                  <a:pt x="0" y="303288"/>
                </a:lnTo>
                <a:lnTo>
                  <a:pt x="312445" y="303288"/>
                </a:lnTo>
                <a:lnTo>
                  <a:pt x="312445" y="0"/>
                </a:lnTo>
                <a:close/>
              </a:path>
              <a:path w="634364" h="615950">
                <a:moveTo>
                  <a:pt x="634225" y="303288"/>
                </a:moveTo>
                <a:lnTo>
                  <a:pt x="312445" y="303288"/>
                </a:lnTo>
                <a:lnTo>
                  <a:pt x="312445" y="615924"/>
                </a:lnTo>
                <a:lnTo>
                  <a:pt x="634225" y="615924"/>
                </a:lnTo>
                <a:lnTo>
                  <a:pt x="634225" y="303288"/>
                </a:lnTo>
                <a:close/>
              </a:path>
            </a:pathLst>
          </a:custGeom>
          <a:solidFill>
            <a:srgbClr val="FFFFFF"/>
          </a:solidFill>
        </p:spPr>
        <p:txBody>
          <a:bodyPr wrap="square" lIns="0" tIns="0" rIns="0" bIns="0" rtlCol="0"/>
          <a:lstStyle/>
          <a:p>
            <a:endParaRPr/>
          </a:p>
        </p:txBody>
      </p:sp>
      <p:graphicFrame>
        <p:nvGraphicFramePr>
          <p:cNvPr id="4" name="object 4"/>
          <p:cNvGraphicFramePr>
            <a:graphicFrameLocks noGrp="1"/>
          </p:cNvGraphicFramePr>
          <p:nvPr/>
        </p:nvGraphicFramePr>
        <p:xfrm>
          <a:off x="1958339" y="1822705"/>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160" algn="ctr">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10160"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10160" algn="ctr">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5" name="object 5"/>
          <p:cNvSpPr/>
          <p:nvPr/>
        </p:nvSpPr>
        <p:spPr>
          <a:xfrm>
            <a:off x="4250055" y="3811485"/>
            <a:ext cx="1442720" cy="559435"/>
          </a:xfrm>
          <a:custGeom>
            <a:avLst/>
            <a:gdLst/>
            <a:ahLst/>
            <a:cxnLst/>
            <a:rect l="l" t="t" r="r" b="b"/>
            <a:pathLst>
              <a:path w="1442720" h="559435">
                <a:moveTo>
                  <a:pt x="288620" y="0"/>
                </a:moveTo>
                <a:lnTo>
                  <a:pt x="0" y="0"/>
                </a:lnTo>
                <a:lnTo>
                  <a:pt x="0" y="279654"/>
                </a:lnTo>
                <a:lnTo>
                  <a:pt x="288620" y="279654"/>
                </a:lnTo>
                <a:lnTo>
                  <a:pt x="288620" y="0"/>
                </a:lnTo>
                <a:close/>
              </a:path>
              <a:path w="1442720" h="559435">
                <a:moveTo>
                  <a:pt x="577227" y="279654"/>
                </a:moveTo>
                <a:lnTo>
                  <a:pt x="288620" y="279654"/>
                </a:lnTo>
                <a:lnTo>
                  <a:pt x="288620" y="559295"/>
                </a:lnTo>
                <a:lnTo>
                  <a:pt x="577227" y="559295"/>
                </a:lnTo>
                <a:lnTo>
                  <a:pt x="577227" y="279654"/>
                </a:lnTo>
                <a:close/>
              </a:path>
              <a:path w="1442720" h="559435">
                <a:moveTo>
                  <a:pt x="1154468" y="279654"/>
                </a:moveTo>
                <a:lnTo>
                  <a:pt x="865847" y="279654"/>
                </a:lnTo>
                <a:lnTo>
                  <a:pt x="865847" y="559295"/>
                </a:lnTo>
                <a:lnTo>
                  <a:pt x="1154468" y="559295"/>
                </a:lnTo>
                <a:lnTo>
                  <a:pt x="1154468" y="279654"/>
                </a:lnTo>
                <a:close/>
              </a:path>
              <a:path w="1442720" h="559435">
                <a:moveTo>
                  <a:pt x="1442631" y="0"/>
                </a:moveTo>
                <a:lnTo>
                  <a:pt x="1154468" y="0"/>
                </a:lnTo>
                <a:lnTo>
                  <a:pt x="1154468" y="279654"/>
                </a:lnTo>
                <a:lnTo>
                  <a:pt x="1442631" y="279654"/>
                </a:lnTo>
                <a:lnTo>
                  <a:pt x="1442631" y="0"/>
                </a:lnTo>
                <a:close/>
              </a:path>
            </a:pathLst>
          </a:custGeom>
          <a:solidFill>
            <a:srgbClr val="FFFFFF"/>
          </a:solidFill>
        </p:spPr>
        <p:txBody>
          <a:bodyPr wrap="square" lIns="0" tIns="0" rIns="0" bIns="0" rtlCol="0"/>
          <a:lstStyle/>
          <a:p>
            <a:endParaRPr/>
          </a:p>
        </p:txBody>
      </p:sp>
      <p:sp>
        <p:nvSpPr>
          <p:cNvPr id="6" name="object 6"/>
          <p:cNvSpPr/>
          <p:nvPr/>
        </p:nvSpPr>
        <p:spPr>
          <a:xfrm>
            <a:off x="4250055" y="4650422"/>
            <a:ext cx="577850" cy="559435"/>
          </a:xfrm>
          <a:custGeom>
            <a:avLst/>
            <a:gdLst/>
            <a:ahLst/>
            <a:cxnLst/>
            <a:rect l="l" t="t" r="r" b="b"/>
            <a:pathLst>
              <a:path w="577850" h="559435">
                <a:moveTo>
                  <a:pt x="288620" y="279641"/>
                </a:moveTo>
                <a:lnTo>
                  <a:pt x="0" y="279641"/>
                </a:lnTo>
                <a:lnTo>
                  <a:pt x="0" y="558825"/>
                </a:lnTo>
                <a:lnTo>
                  <a:pt x="288620" y="558825"/>
                </a:lnTo>
                <a:lnTo>
                  <a:pt x="288620" y="279641"/>
                </a:lnTo>
                <a:close/>
              </a:path>
              <a:path w="577850" h="559435">
                <a:moveTo>
                  <a:pt x="577227" y="0"/>
                </a:moveTo>
                <a:lnTo>
                  <a:pt x="288620" y="0"/>
                </a:lnTo>
                <a:lnTo>
                  <a:pt x="288620" y="279641"/>
                </a:lnTo>
                <a:lnTo>
                  <a:pt x="577227" y="279641"/>
                </a:lnTo>
                <a:lnTo>
                  <a:pt x="577227" y="0"/>
                </a:lnTo>
                <a:close/>
              </a:path>
            </a:pathLst>
          </a:custGeom>
          <a:solidFill>
            <a:srgbClr val="FFFFFF"/>
          </a:solidFill>
        </p:spPr>
        <p:txBody>
          <a:bodyPr wrap="square" lIns="0" tIns="0" rIns="0" bIns="0" rtlCol="0"/>
          <a:lstStyle/>
          <a:p>
            <a:endParaRPr/>
          </a:p>
        </p:txBody>
      </p:sp>
      <p:sp>
        <p:nvSpPr>
          <p:cNvPr id="7" name="object 7"/>
          <p:cNvSpPr/>
          <p:nvPr/>
        </p:nvSpPr>
        <p:spPr>
          <a:xfrm>
            <a:off x="5115903" y="4650422"/>
            <a:ext cx="577215" cy="559435"/>
          </a:xfrm>
          <a:custGeom>
            <a:avLst/>
            <a:gdLst/>
            <a:ahLst/>
            <a:cxnLst/>
            <a:rect l="l" t="t" r="r" b="b"/>
            <a:pathLst>
              <a:path w="577214" h="559435">
                <a:moveTo>
                  <a:pt x="288620" y="0"/>
                </a:moveTo>
                <a:lnTo>
                  <a:pt x="0" y="0"/>
                </a:lnTo>
                <a:lnTo>
                  <a:pt x="0" y="279641"/>
                </a:lnTo>
                <a:lnTo>
                  <a:pt x="288620" y="279641"/>
                </a:lnTo>
                <a:lnTo>
                  <a:pt x="288620" y="0"/>
                </a:lnTo>
                <a:close/>
              </a:path>
              <a:path w="577214" h="559435">
                <a:moveTo>
                  <a:pt x="576783" y="279641"/>
                </a:moveTo>
                <a:lnTo>
                  <a:pt x="288620" y="279641"/>
                </a:lnTo>
                <a:lnTo>
                  <a:pt x="288620" y="558825"/>
                </a:lnTo>
                <a:lnTo>
                  <a:pt x="576783" y="558825"/>
                </a:lnTo>
                <a:lnTo>
                  <a:pt x="576783" y="279641"/>
                </a:lnTo>
                <a:close/>
              </a:path>
            </a:pathLst>
          </a:custGeom>
          <a:solidFill>
            <a:srgbClr val="FFFFFF"/>
          </a:solidFill>
        </p:spPr>
        <p:txBody>
          <a:bodyPr wrap="square" lIns="0" tIns="0" rIns="0" bIns="0" rtlCol="0"/>
          <a:lstStyle/>
          <a:p>
            <a:endParaRPr/>
          </a:p>
        </p:txBody>
      </p:sp>
      <p:graphicFrame>
        <p:nvGraphicFramePr>
          <p:cNvPr id="8" name="object 8"/>
          <p:cNvGraphicFramePr>
            <a:graphicFrameLocks noGrp="1"/>
          </p:cNvGraphicFramePr>
          <p:nvPr/>
        </p:nvGraphicFramePr>
        <p:xfrm>
          <a:off x="3672839" y="3256351"/>
          <a:ext cx="2603500" cy="2541364"/>
        </p:xfrm>
        <a:graphic>
          <a:graphicData uri="http://schemas.openxmlformats.org/drawingml/2006/table">
            <a:tbl>
              <a:tblPr firstRow="1" bandRow="1">
                <a:tableStyleId>{2D5ABB26-0587-4C30-8999-92F81FD0307C}</a:tableStyleId>
              </a:tblPr>
              <a:tblGrid>
                <a:gridCol w="288925">
                  <a:extLst>
                    <a:ext uri="{9D8B030D-6E8A-4147-A177-3AD203B41FA5}">
                      <a16:colId xmlns:a16="http://schemas.microsoft.com/office/drawing/2014/main" val="20000"/>
                    </a:ext>
                  </a:extLst>
                </a:gridCol>
                <a:gridCol w="288925">
                  <a:extLst>
                    <a:ext uri="{9D8B030D-6E8A-4147-A177-3AD203B41FA5}">
                      <a16:colId xmlns:a16="http://schemas.microsoft.com/office/drawing/2014/main" val="20001"/>
                    </a:ext>
                  </a:extLst>
                </a:gridCol>
                <a:gridCol w="243840">
                  <a:extLst>
                    <a:ext uri="{9D8B030D-6E8A-4147-A177-3AD203B41FA5}">
                      <a16:colId xmlns:a16="http://schemas.microsoft.com/office/drawing/2014/main" val="20002"/>
                    </a:ext>
                  </a:extLst>
                </a:gridCol>
                <a:gridCol w="377825">
                  <a:extLst>
                    <a:ext uri="{9D8B030D-6E8A-4147-A177-3AD203B41FA5}">
                      <a16:colId xmlns:a16="http://schemas.microsoft.com/office/drawing/2014/main" val="20003"/>
                    </a:ext>
                  </a:extLst>
                </a:gridCol>
                <a:gridCol w="245745">
                  <a:extLst>
                    <a:ext uri="{9D8B030D-6E8A-4147-A177-3AD203B41FA5}">
                      <a16:colId xmlns:a16="http://schemas.microsoft.com/office/drawing/2014/main" val="20004"/>
                    </a:ext>
                  </a:extLst>
                </a:gridCol>
                <a:gridCol w="289560">
                  <a:extLst>
                    <a:ext uri="{9D8B030D-6E8A-4147-A177-3AD203B41FA5}">
                      <a16:colId xmlns:a16="http://schemas.microsoft.com/office/drawing/2014/main" val="20005"/>
                    </a:ext>
                  </a:extLst>
                </a:gridCol>
                <a:gridCol w="289560">
                  <a:extLst>
                    <a:ext uri="{9D8B030D-6E8A-4147-A177-3AD203B41FA5}">
                      <a16:colId xmlns:a16="http://schemas.microsoft.com/office/drawing/2014/main" val="20006"/>
                    </a:ext>
                  </a:extLst>
                </a:gridCol>
                <a:gridCol w="289560">
                  <a:extLst>
                    <a:ext uri="{9D8B030D-6E8A-4147-A177-3AD203B41FA5}">
                      <a16:colId xmlns:a16="http://schemas.microsoft.com/office/drawing/2014/main" val="20007"/>
                    </a:ext>
                  </a:extLst>
                </a:gridCol>
                <a:gridCol w="289560">
                  <a:extLst>
                    <a:ext uri="{9D8B030D-6E8A-4147-A177-3AD203B41FA5}">
                      <a16:colId xmlns:a16="http://schemas.microsoft.com/office/drawing/2014/main" val="20008"/>
                    </a:ext>
                  </a:extLst>
                </a:gridCol>
              </a:tblGrid>
              <a:tr h="27142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328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34641">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L="61594">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8">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grpSp>
        <p:nvGrpSpPr>
          <p:cNvPr id="9" name="object 9"/>
          <p:cNvGrpSpPr/>
          <p:nvPr/>
        </p:nvGrpSpPr>
        <p:grpSpPr>
          <a:xfrm>
            <a:off x="1964435" y="1783079"/>
            <a:ext cx="3539490" cy="2627630"/>
            <a:chOff x="1964435" y="1783079"/>
            <a:chExt cx="3539490" cy="2627630"/>
          </a:xfrm>
        </p:grpSpPr>
        <p:sp>
          <p:nvSpPr>
            <p:cNvPr id="10" name="object 10"/>
            <p:cNvSpPr/>
            <p:nvPr/>
          </p:nvSpPr>
          <p:spPr>
            <a:xfrm>
              <a:off x="1967483" y="1834895"/>
              <a:ext cx="2859405" cy="2572385"/>
            </a:xfrm>
            <a:custGeom>
              <a:avLst/>
              <a:gdLst/>
              <a:ahLst/>
              <a:cxnLst/>
              <a:rect l="l" t="t" r="r" b="b"/>
              <a:pathLst>
                <a:path w="2859404" h="2572385">
                  <a:moveTo>
                    <a:pt x="2859278" y="1714500"/>
                  </a:moveTo>
                  <a:lnTo>
                    <a:pt x="949452" y="0"/>
                  </a:lnTo>
                </a:path>
                <a:path w="2859404" h="2572385">
                  <a:moveTo>
                    <a:pt x="2001901" y="2572385"/>
                  </a:moveTo>
                  <a:lnTo>
                    <a:pt x="0" y="920495"/>
                  </a:lnTo>
                </a:path>
              </a:pathLst>
            </a:custGeom>
            <a:ln w="6096">
              <a:solidFill>
                <a:srgbClr val="001F50"/>
              </a:solidFill>
            </a:ln>
          </p:spPr>
          <p:txBody>
            <a:bodyPr wrap="square" lIns="0" tIns="0" rIns="0" bIns="0" rtlCol="0"/>
            <a:lstStyle/>
            <a:p>
              <a:endParaRPr/>
            </a:p>
          </p:txBody>
        </p:sp>
        <p:sp>
          <p:nvSpPr>
            <p:cNvPr id="11" name="object 11"/>
            <p:cNvSpPr/>
            <p:nvPr/>
          </p:nvSpPr>
          <p:spPr>
            <a:xfrm>
              <a:off x="2581655" y="1821179"/>
              <a:ext cx="334010" cy="330835"/>
            </a:xfrm>
            <a:custGeom>
              <a:avLst/>
              <a:gdLst/>
              <a:ahLst/>
              <a:cxnLst/>
              <a:rect l="l" t="t" r="r" b="b"/>
              <a:pathLst>
                <a:path w="334010" h="330835">
                  <a:moveTo>
                    <a:pt x="0" y="330708"/>
                  </a:moveTo>
                  <a:lnTo>
                    <a:pt x="333756" y="330708"/>
                  </a:lnTo>
                  <a:lnTo>
                    <a:pt x="333756" y="0"/>
                  </a:lnTo>
                  <a:lnTo>
                    <a:pt x="0" y="0"/>
                  </a:lnTo>
                  <a:lnTo>
                    <a:pt x="0" y="330708"/>
                  </a:lnTo>
                  <a:close/>
                </a:path>
              </a:pathLst>
            </a:custGeom>
            <a:ln w="76200">
              <a:solidFill>
                <a:srgbClr val="B5914F"/>
              </a:solidFill>
            </a:ln>
          </p:spPr>
          <p:txBody>
            <a:bodyPr wrap="square" lIns="0" tIns="0" rIns="0" bIns="0" rtlCol="0"/>
            <a:lstStyle/>
            <a:p>
              <a:endParaRPr/>
            </a:p>
          </p:txBody>
        </p:sp>
        <p:sp>
          <p:nvSpPr>
            <p:cNvPr id="12" name="object 12"/>
            <p:cNvSpPr/>
            <p:nvPr/>
          </p:nvSpPr>
          <p:spPr>
            <a:xfrm>
              <a:off x="4264278" y="2349235"/>
              <a:ext cx="61727" cy="20203"/>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4358131" y="2254249"/>
              <a:ext cx="342264" cy="164337"/>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4835778" y="2349235"/>
              <a:ext cx="61727" cy="20203"/>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4929631" y="2254249"/>
              <a:ext cx="573785" cy="164337"/>
            </a:xfrm>
            <a:prstGeom prst="rect">
              <a:avLst/>
            </a:prstGeom>
            <a:blipFill>
              <a:blip r:embed="rId5" cstate="print"/>
              <a:stretch>
                <a:fillRect/>
              </a:stretch>
            </a:blipFill>
          </p:spPr>
          <p:txBody>
            <a:bodyPr wrap="square" lIns="0" tIns="0" rIns="0" bIns="0" rtlCol="0"/>
            <a:lstStyle/>
            <a:p>
              <a:endParaRPr/>
            </a:p>
          </p:txBody>
        </p:sp>
        <p:sp>
          <p:nvSpPr>
            <p:cNvPr id="16" name="object 16"/>
            <p:cNvSpPr/>
            <p:nvPr/>
          </p:nvSpPr>
          <p:spPr>
            <a:xfrm>
              <a:off x="4543043" y="2179319"/>
              <a:ext cx="559435" cy="1630680"/>
            </a:xfrm>
            <a:custGeom>
              <a:avLst/>
              <a:gdLst/>
              <a:ahLst/>
              <a:cxnLst/>
              <a:rect l="l" t="t" r="r" b="b"/>
              <a:pathLst>
                <a:path w="559435" h="1630679">
                  <a:moveTo>
                    <a:pt x="269747" y="339851"/>
                  </a:moveTo>
                  <a:lnTo>
                    <a:pt x="559307" y="339851"/>
                  </a:lnTo>
                  <a:lnTo>
                    <a:pt x="559307" y="0"/>
                  </a:lnTo>
                  <a:lnTo>
                    <a:pt x="269747" y="0"/>
                  </a:lnTo>
                  <a:lnTo>
                    <a:pt x="269747" y="339851"/>
                  </a:lnTo>
                  <a:close/>
                </a:path>
                <a:path w="559435" h="1630679">
                  <a:moveTo>
                    <a:pt x="0" y="1630679"/>
                  </a:moveTo>
                  <a:lnTo>
                    <a:pt x="275844" y="1630679"/>
                  </a:lnTo>
                  <a:lnTo>
                    <a:pt x="275844" y="1370076"/>
                  </a:lnTo>
                  <a:lnTo>
                    <a:pt x="0" y="1370076"/>
                  </a:lnTo>
                  <a:lnTo>
                    <a:pt x="0" y="1630679"/>
                  </a:lnTo>
                  <a:close/>
                </a:path>
              </a:pathLst>
            </a:custGeom>
            <a:ln w="76200">
              <a:solidFill>
                <a:srgbClr val="FFC000"/>
              </a:solidFill>
            </a:ln>
          </p:spPr>
          <p:txBody>
            <a:bodyPr wrap="square" lIns="0" tIns="0" rIns="0" bIns="0" rtlCol="0"/>
            <a:lstStyle/>
            <a:p>
              <a:endParaRPr/>
            </a:p>
          </p:txBody>
        </p:sp>
        <p:sp>
          <p:nvSpPr>
            <p:cNvPr id="17" name="object 17"/>
            <p:cNvSpPr/>
            <p:nvPr/>
          </p:nvSpPr>
          <p:spPr>
            <a:xfrm>
              <a:off x="4542281" y="2180081"/>
              <a:ext cx="560705" cy="1649730"/>
            </a:xfrm>
            <a:custGeom>
              <a:avLst/>
              <a:gdLst/>
              <a:ahLst/>
              <a:cxnLst/>
              <a:rect l="l" t="t" r="r" b="b"/>
              <a:pathLst>
                <a:path w="560704" h="1649729">
                  <a:moveTo>
                    <a:pt x="294131" y="1649348"/>
                  </a:moveTo>
                  <a:lnTo>
                    <a:pt x="560323" y="339851"/>
                  </a:lnTo>
                </a:path>
                <a:path w="560704" h="1649729">
                  <a:moveTo>
                    <a:pt x="0" y="1394840"/>
                  </a:moveTo>
                  <a:lnTo>
                    <a:pt x="271271" y="0"/>
                  </a:lnTo>
                </a:path>
              </a:pathLst>
            </a:custGeom>
            <a:ln w="19812">
              <a:solidFill>
                <a:srgbClr val="FFC000"/>
              </a:solidFill>
            </a:ln>
          </p:spPr>
          <p:txBody>
            <a:bodyPr wrap="square" lIns="0" tIns="0" rIns="0" bIns="0" rtlCol="0"/>
            <a:lstStyle/>
            <a:p>
              <a:endParaRPr/>
            </a:p>
          </p:txBody>
        </p:sp>
        <p:sp>
          <p:nvSpPr>
            <p:cNvPr id="18" name="object 18"/>
            <p:cNvSpPr/>
            <p:nvPr/>
          </p:nvSpPr>
          <p:spPr>
            <a:xfrm>
              <a:off x="4238243" y="2179319"/>
              <a:ext cx="283845" cy="340360"/>
            </a:xfrm>
            <a:custGeom>
              <a:avLst/>
              <a:gdLst/>
              <a:ahLst/>
              <a:cxnLst/>
              <a:rect l="l" t="t" r="r" b="b"/>
              <a:pathLst>
                <a:path w="283845" h="340360">
                  <a:moveTo>
                    <a:pt x="0" y="339851"/>
                  </a:moveTo>
                  <a:lnTo>
                    <a:pt x="283463" y="339851"/>
                  </a:lnTo>
                  <a:lnTo>
                    <a:pt x="283463" y="0"/>
                  </a:lnTo>
                  <a:lnTo>
                    <a:pt x="0" y="0"/>
                  </a:lnTo>
                  <a:lnTo>
                    <a:pt x="0" y="339851"/>
                  </a:lnTo>
                  <a:close/>
                </a:path>
              </a:pathLst>
            </a:custGeom>
            <a:ln w="76199">
              <a:solidFill>
                <a:srgbClr val="B5914F"/>
              </a:solidFill>
            </a:ln>
          </p:spPr>
          <p:txBody>
            <a:bodyPr wrap="square" lIns="0" tIns="0" rIns="0" bIns="0" rtlCol="0"/>
            <a:lstStyle/>
            <a:p>
              <a:endParaRPr/>
            </a:p>
          </p:txBody>
        </p:sp>
        <p:sp>
          <p:nvSpPr>
            <p:cNvPr id="19" name="object 19"/>
            <p:cNvSpPr/>
            <p:nvPr/>
          </p:nvSpPr>
          <p:spPr>
            <a:xfrm>
              <a:off x="2591561" y="1829561"/>
              <a:ext cx="1931670" cy="676910"/>
            </a:xfrm>
            <a:custGeom>
              <a:avLst/>
              <a:gdLst/>
              <a:ahLst/>
              <a:cxnLst/>
              <a:rect l="l" t="t" r="r" b="b"/>
              <a:pathLst>
                <a:path w="1931670" h="676910">
                  <a:moveTo>
                    <a:pt x="316992" y="0"/>
                  </a:moveTo>
                  <a:lnTo>
                    <a:pt x="1931415" y="347472"/>
                  </a:lnTo>
                </a:path>
                <a:path w="1931670" h="676910">
                  <a:moveTo>
                    <a:pt x="0" y="323088"/>
                  </a:moveTo>
                  <a:lnTo>
                    <a:pt x="1687067" y="676655"/>
                  </a:lnTo>
                </a:path>
              </a:pathLst>
            </a:custGeom>
            <a:ln w="19812">
              <a:solidFill>
                <a:srgbClr val="FF0000"/>
              </a:solidFill>
            </a:ln>
          </p:spPr>
          <p:txBody>
            <a:bodyPr wrap="square" lIns="0" tIns="0" rIns="0" bIns="0" rtlCol="0"/>
            <a:lstStyle/>
            <a:p>
              <a:endParaRPr/>
            </a:p>
          </p:txBody>
        </p:sp>
      </p:grpSp>
      <p:sp>
        <p:nvSpPr>
          <p:cNvPr id="20" name="object 20"/>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48</a:t>
            </a:fld>
            <a:endParaRPr spc="-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71268" y="2126487"/>
            <a:ext cx="3422015" cy="2244725"/>
          </a:xfrm>
          <a:custGeom>
            <a:avLst/>
            <a:gdLst/>
            <a:ahLst/>
            <a:cxnLst/>
            <a:rect l="l" t="t" r="r" b="b"/>
            <a:pathLst>
              <a:path w="3422015" h="2244725">
                <a:moveTo>
                  <a:pt x="312445" y="0"/>
                </a:moveTo>
                <a:lnTo>
                  <a:pt x="0" y="0"/>
                </a:lnTo>
                <a:lnTo>
                  <a:pt x="0" y="303288"/>
                </a:lnTo>
                <a:lnTo>
                  <a:pt x="312445" y="303288"/>
                </a:lnTo>
                <a:lnTo>
                  <a:pt x="312445" y="0"/>
                </a:lnTo>
                <a:close/>
              </a:path>
              <a:path w="3422015" h="2244725">
                <a:moveTo>
                  <a:pt x="634225" y="303288"/>
                </a:moveTo>
                <a:lnTo>
                  <a:pt x="312445" y="303288"/>
                </a:lnTo>
                <a:lnTo>
                  <a:pt x="312445" y="615924"/>
                </a:lnTo>
                <a:lnTo>
                  <a:pt x="634225" y="615924"/>
                </a:lnTo>
                <a:lnTo>
                  <a:pt x="634225" y="303288"/>
                </a:lnTo>
                <a:close/>
              </a:path>
              <a:path w="3422015" h="2244725">
                <a:moveTo>
                  <a:pt x="2267407" y="1684997"/>
                </a:moveTo>
                <a:lnTo>
                  <a:pt x="1978787" y="1684997"/>
                </a:lnTo>
                <a:lnTo>
                  <a:pt x="1978787" y="1964651"/>
                </a:lnTo>
                <a:lnTo>
                  <a:pt x="2267407" y="1964651"/>
                </a:lnTo>
                <a:lnTo>
                  <a:pt x="2267407" y="1684997"/>
                </a:lnTo>
                <a:close/>
              </a:path>
              <a:path w="3422015" h="2244725">
                <a:moveTo>
                  <a:pt x="2556014" y="1964651"/>
                </a:moveTo>
                <a:lnTo>
                  <a:pt x="2267407" y="1964651"/>
                </a:lnTo>
                <a:lnTo>
                  <a:pt x="2267407" y="2244293"/>
                </a:lnTo>
                <a:lnTo>
                  <a:pt x="2556014" y="2244293"/>
                </a:lnTo>
                <a:lnTo>
                  <a:pt x="2556014" y="1964651"/>
                </a:lnTo>
                <a:close/>
              </a:path>
              <a:path w="3422015" h="2244725">
                <a:moveTo>
                  <a:pt x="3133255" y="1964651"/>
                </a:moveTo>
                <a:lnTo>
                  <a:pt x="2844635" y="1964651"/>
                </a:lnTo>
                <a:lnTo>
                  <a:pt x="2844635" y="2244293"/>
                </a:lnTo>
                <a:lnTo>
                  <a:pt x="3133255" y="2244293"/>
                </a:lnTo>
                <a:lnTo>
                  <a:pt x="3133255" y="1964651"/>
                </a:lnTo>
                <a:close/>
              </a:path>
              <a:path w="3422015" h="2244725">
                <a:moveTo>
                  <a:pt x="3421418" y="1684997"/>
                </a:moveTo>
                <a:lnTo>
                  <a:pt x="3133255" y="1684997"/>
                </a:lnTo>
                <a:lnTo>
                  <a:pt x="3133255" y="1964651"/>
                </a:lnTo>
                <a:lnTo>
                  <a:pt x="3421418" y="1964651"/>
                </a:lnTo>
                <a:lnTo>
                  <a:pt x="3421418" y="1684997"/>
                </a:lnTo>
                <a:close/>
              </a:path>
            </a:pathLst>
          </a:custGeom>
          <a:solidFill>
            <a:srgbClr val="FFFFFF"/>
          </a:solidFill>
        </p:spPr>
        <p:txBody>
          <a:bodyPr wrap="square" lIns="0" tIns="0" rIns="0" bIns="0" rtlCol="0"/>
          <a:lstStyle/>
          <a:p>
            <a:endParaRPr/>
          </a:p>
        </p:txBody>
      </p:sp>
      <p:sp>
        <p:nvSpPr>
          <p:cNvPr id="4" name="object 4"/>
          <p:cNvSpPr/>
          <p:nvPr/>
        </p:nvSpPr>
        <p:spPr>
          <a:xfrm>
            <a:off x="4250055" y="4650422"/>
            <a:ext cx="577850" cy="559435"/>
          </a:xfrm>
          <a:custGeom>
            <a:avLst/>
            <a:gdLst/>
            <a:ahLst/>
            <a:cxnLst/>
            <a:rect l="l" t="t" r="r" b="b"/>
            <a:pathLst>
              <a:path w="577850" h="559435">
                <a:moveTo>
                  <a:pt x="288620" y="279641"/>
                </a:moveTo>
                <a:lnTo>
                  <a:pt x="0" y="279641"/>
                </a:lnTo>
                <a:lnTo>
                  <a:pt x="0" y="558825"/>
                </a:lnTo>
                <a:lnTo>
                  <a:pt x="288620" y="558825"/>
                </a:lnTo>
                <a:lnTo>
                  <a:pt x="288620" y="279641"/>
                </a:lnTo>
                <a:close/>
              </a:path>
              <a:path w="577850" h="559435">
                <a:moveTo>
                  <a:pt x="577227" y="0"/>
                </a:moveTo>
                <a:lnTo>
                  <a:pt x="288620" y="0"/>
                </a:lnTo>
                <a:lnTo>
                  <a:pt x="288620" y="279641"/>
                </a:lnTo>
                <a:lnTo>
                  <a:pt x="577227" y="279641"/>
                </a:lnTo>
                <a:lnTo>
                  <a:pt x="577227" y="0"/>
                </a:lnTo>
                <a:close/>
              </a:path>
            </a:pathLst>
          </a:custGeom>
          <a:solidFill>
            <a:srgbClr val="FFFFFF"/>
          </a:solidFill>
        </p:spPr>
        <p:txBody>
          <a:bodyPr wrap="square" lIns="0" tIns="0" rIns="0" bIns="0" rtlCol="0"/>
          <a:lstStyle/>
          <a:p>
            <a:endParaRPr/>
          </a:p>
        </p:txBody>
      </p:sp>
      <p:sp>
        <p:nvSpPr>
          <p:cNvPr id="5" name="object 5"/>
          <p:cNvSpPr/>
          <p:nvPr/>
        </p:nvSpPr>
        <p:spPr>
          <a:xfrm>
            <a:off x="5115903" y="4650422"/>
            <a:ext cx="577215" cy="559435"/>
          </a:xfrm>
          <a:custGeom>
            <a:avLst/>
            <a:gdLst/>
            <a:ahLst/>
            <a:cxnLst/>
            <a:rect l="l" t="t" r="r" b="b"/>
            <a:pathLst>
              <a:path w="577214" h="559435">
                <a:moveTo>
                  <a:pt x="288620" y="0"/>
                </a:moveTo>
                <a:lnTo>
                  <a:pt x="0" y="0"/>
                </a:lnTo>
                <a:lnTo>
                  <a:pt x="0" y="279641"/>
                </a:lnTo>
                <a:lnTo>
                  <a:pt x="288620" y="279641"/>
                </a:lnTo>
                <a:lnTo>
                  <a:pt x="288620" y="0"/>
                </a:lnTo>
                <a:close/>
              </a:path>
              <a:path w="577214" h="559435">
                <a:moveTo>
                  <a:pt x="576783" y="279641"/>
                </a:moveTo>
                <a:lnTo>
                  <a:pt x="288620" y="279641"/>
                </a:lnTo>
                <a:lnTo>
                  <a:pt x="288620" y="558825"/>
                </a:lnTo>
                <a:lnTo>
                  <a:pt x="576783" y="558825"/>
                </a:lnTo>
                <a:lnTo>
                  <a:pt x="576783" y="279641"/>
                </a:lnTo>
                <a:close/>
              </a:path>
            </a:pathLst>
          </a:custGeom>
          <a:solidFill>
            <a:srgbClr val="FFFFFF"/>
          </a:solidFill>
        </p:spPr>
        <p:txBody>
          <a:bodyPr wrap="square" lIns="0" tIns="0" rIns="0" bIns="0" rtlCol="0"/>
          <a:lstStyle/>
          <a:p>
            <a:endParaRPr/>
          </a:p>
        </p:txBody>
      </p:sp>
      <p:grpSp>
        <p:nvGrpSpPr>
          <p:cNvPr id="7" name="object 7"/>
          <p:cNvGrpSpPr/>
          <p:nvPr/>
        </p:nvGrpSpPr>
        <p:grpSpPr>
          <a:xfrm>
            <a:off x="4307776" y="2357319"/>
            <a:ext cx="876820" cy="357975"/>
            <a:chOff x="4225531" y="2179319"/>
            <a:chExt cx="876820" cy="340360"/>
          </a:xfrm>
        </p:grpSpPr>
        <p:sp>
          <p:nvSpPr>
            <p:cNvPr id="12" name="object 12"/>
            <p:cNvSpPr/>
            <p:nvPr/>
          </p:nvSpPr>
          <p:spPr>
            <a:xfrm>
              <a:off x="4812791" y="2179319"/>
              <a:ext cx="289560" cy="34036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a:p>
          </p:txBody>
        </p:sp>
        <p:sp>
          <p:nvSpPr>
            <p:cNvPr id="14" name="object 14"/>
            <p:cNvSpPr/>
            <p:nvPr/>
          </p:nvSpPr>
          <p:spPr>
            <a:xfrm>
              <a:off x="4225531" y="2179319"/>
              <a:ext cx="283845" cy="340360"/>
            </a:xfrm>
            <a:custGeom>
              <a:avLst/>
              <a:gdLst/>
              <a:ahLst/>
              <a:cxnLst/>
              <a:rect l="l" t="t" r="r" b="b"/>
              <a:pathLst>
                <a:path w="283845" h="340360">
                  <a:moveTo>
                    <a:pt x="0" y="339851"/>
                  </a:moveTo>
                  <a:lnTo>
                    <a:pt x="283463" y="339851"/>
                  </a:lnTo>
                  <a:lnTo>
                    <a:pt x="283463" y="0"/>
                  </a:lnTo>
                  <a:lnTo>
                    <a:pt x="0" y="0"/>
                  </a:lnTo>
                  <a:lnTo>
                    <a:pt x="0" y="339851"/>
                  </a:lnTo>
                  <a:close/>
                </a:path>
              </a:pathLst>
            </a:custGeom>
            <a:ln w="76199">
              <a:solidFill>
                <a:srgbClr val="B5914F"/>
              </a:solidFill>
            </a:ln>
          </p:spPr>
          <p:txBody>
            <a:bodyPr wrap="square" lIns="0" tIns="0" rIns="0" bIns="0" rtlCol="0"/>
            <a:lstStyle/>
            <a:p>
              <a:endParaRPr dirty="0"/>
            </a:p>
          </p:txBody>
        </p:sp>
      </p:grpSp>
      <p:sp>
        <p:nvSpPr>
          <p:cNvPr id="16" name="object 16"/>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49</a:t>
            </a:fld>
            <a:endParaRPr spc="-5" dirty="0"/>
          </a:p>
        </p:txBody>
      </p:sp>
      <p:sp>
        <p:nvSpPr>
          <p:cNvPr id="19" name="object 3">
            <a:extLst>
              <a:ext uri="{FF2B5EF4-FFF2-40B4-BE49-F238E27FC236}">
                <a16:creationId xmlns:a16="http://schemas.microsoft.com/office/drawing/2014/main" id="{E20107D0-EA42-4B2F-ABA7-950E4F8204E0}"/>
              </a:ext>
            </a:extLst>
          </p:cNvPr>
          <p:cNvSpPr/>
          <p:nvPr/>
        </p:nvSpPr>
        <p:spPr>
          <a:xfrm>
            <a:off x="9140343" y="422716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20" name="object 4">
            <a:extLst>
              <a:ext uri="{FF2B5EF4-FFF2-40B4-BE49-F238E27FC236}">
                <a16:creationId xmlns:a16="http://schemas.microsoft.com/office/drawing/2014/main" id="{869865F4-460F-431C-9C77-FA1F78E15CB6}"/>
              </a:ext>
            </a:extLst>
          </p:cNvPr>
          <p:cNvSpPr/>
          <p:nvPr/>
        </p:nvSpPr>
        <p:spPr>
          <a:xfrm>
            <a:off x="7986561" y="450684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21" name="object 5">
            <a:extLst>
              <a:ext uri="{FF2B5EF4-FFF2-40B4-BE49-F238E27FC236}">
                <a16:creationId xmlns:a16="http://schemas.microsoft.com/office/drawing/2014/main" id="{DE4D0301-A1B6-4305-94EB-102E92A72657}"/>
              </a:ext>
            </a:extLst>
          </p:cNvPr>
          <p:cNvSpPr/>
          <p:nvPr/>
        </p:nvSpPr>
        <p:spPr>
          <a:xfrm>
            <a:off x="7986561" y="534578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22" name="object 6">
            <a:extLst>
              <a:ext uri="{FF2B5EF4-FFF2-40B4-BE49-F238E27FC236}">
                <a16:creationId xmlns:a16="http://schemas.microsoft.com/office/drawing/2014/main" id="{CD99F76F-E174-4793-997B-11DD067EE471}"/>
              </a:ext>
            </a:extLst>
          </p:cNvPr>
          <p:cNvSpPr/>
          <p:nvPr/>
        </p:nvSpPr>
        <p:spPr>
          <a:xfrm>
            <a:off x="9140343" y="562542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23" name="object 7">
            <a:extLst>
              <a:ext uri="{FF2B5EF4-FFF2-40B4-BE49-F238E27FC236}">
                <a16:creationId xmlns:a16="http://schemas.microsoft.com/office/drawing/2014/main" id="{AC52BA15-232D-4018-A106-C578F53C5D1C}"/>
              </a:ext>
            </a:extLst>
          </p:cNvPr>
          <p:cNvGraphicFramePr>
            <a:graphicFrameLocks noGrp="1"/>
          </p:cNvGraphicFramePr>
          <p:nvPr/>
        </p:nvGraphicFramePr>
        <p:xfrm>
          <a:off x="3397185" y="3440726"/>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24" name="object 11">
            <a:extLst>
              <a:ext uri="{FF2B5EF4-FFF2-40B4-BE49-F238E27FC236}">
                <a16:creationId xmlns:a16="http://schemas.microsoft.com/office/drawing/2014/main" id="{CB2A99AD-B397-4406-B20B-C7FA6D9C5E28}"/>
              </a:ext>
            </a:extLst>
          </p:cNvPr>
          <p:cNvSpPr/>
          <p:nvPr/>
        </p:nvSpPr>
        <p:spPr>
          <a:xfrm>
            <a:off x="3660780" y="3934050"/>
            <a:ext cx="295119" cy="35792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dirty="0"/>
          </a:p>
        </p:txBody>
      </p:sp>
      <p:sp>
        <p:nvSpPr>
          <p:cNvPr id="25" name="object 8">
            <a:extLst>
              <a:ext uri="{FF2B5EF4-FFF2-40B4-BE49-F238E27FC236}">
                <a16:creationId xmlns:a16="http://schemas.microsoft.com/office/drawing/2014/main" id="{9816472E-C3AA-4094-BD8F-5D81D002DFC8}"/>
              </a:ext>
            </a:extLst>
          </p:cNvPr>
          <p:cNvSpPr/>
          <p:nvPr/>
        </p:nvSpPr>
        <p:spPr>
          <a:xfrm>
            <a:off x="1694701" y="2078037"/>
            <a:ext cx="2859405" cy="2572385"/>
          </a:xfrm>
          <a:custGeom>
            <a:avLst/>
            <a:gdLst/>
            <a:ahLst/>
            <a:cxnLst/>
            <a:rect l="l" t="t" r="r" b="b"/>
            <a:pathLst>
              <a:path w="2859404" h="2572385">
                <a:moveTo>
                  <a:pt x="2859278" y="1714500"/>
                </a:moveTo>
                <a:lnTo>
                  <a:pt x="949452" y="0"/>
                </a:lnTo>
              </a:path>
              <a:path w="2859404" h="2572385">
                <a:moveTo>
                  <a:pt x="2001901" y="2572385"/>
                </a:moveTo>
                <a:lnTo>
                  <a:pt x="0" y="920495"/>
                </a:lnTo>
              </a:path>
            </a:pathLst>
          </a:custGeom>
          <a:ln w="6096">
            <a:solidFill>
              <a:srgbClr val="001F50"/>
            </a:solidFill>
          </a:ln>
        </p:spPr>
        <p:txBody>
          <a:bodyPr wrap="square" lIns="0" tIns="0" rIns="0" bIns="0" rtlCol="0"/>
          <a:lstStyle/>
          <a:p>
            <a:endParaRPr dirty="0"/>
          </a:p>
        </p:txBody>
      </p:sp>
      <p:graphicFrame>
        <p:nvGraphicFramePr>
          <p:cNvPr id="26" name="object 2">
            <a:extLst>
              <a:ext uri="{FF2B5EF4-FFF2-40B4-BE49-F238E27FC236}">
                <a16:creationId xmlns:a16="http://schemas.microsoft.com/office/drawing/2014/main" id="{89617F21-9060-4760-A010-5C372722DC7A}"/>
              </a:ext>
            </a:extLst>
          </p:cNvPr>
          <p:cNvGraphicFramePr>
            <a:graphicFrameLocks noGrp="1"/>
          </p:cNvGraphicFramePr>
          <p:nvPr>
            <p:extLst>
              <p:ext uri="{D42A27DB-BD31-4B8C-83A1-F6EECF244321}">
                <p14:modId xmlns:p14="http://schemas.microsoft.com/office/powerpoint/2010/main" val="2456249933"/>
              </p:ext>
            </p:extLst>
          </p:nvPr>
        </p:nvGraphicFramePr>
        <p:xfrm>
          <a:off x="1664424" y="2062565"/>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dirty="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27" name="object 9">
            <a:extLst>
              <a:ext uri="{FF2B5EF4-FFF2-40B4-BE49-F238E27FC236}">
                <a16:creationId xmlns:a16="http://schemas.microsoft.com/office/drawing/2014/main" id="{5E615129-CB3C-4AC5-8C89-70DD917C0D52}"/>
              </a:ext>
            </a:extLst>
          </p:cNvPr>
          <p:cNvSpPr/>
          <p:nvPr/>
        </p:nvSpPr>
        <p:spPr>
          <a:xfrm>
            <a:off x="1688033" y="2344999"/>
            <a:ext cx="334010" cy="330835"/>
          </a:xfrm>
          <a:custGeom>
            <a:avLst/>
            <a:gdLst/>
            <a:ahLst/>
            <a:cxnLst/>
            <a:rect l="l" t="t" r="r" b="b"/>
            <a:pathLst>
              <a:path w="334010" h="330835">
                <a:moveTo>
                  <a:pt x="0" y="330708"/>
                </a:moveTo>
                <a:lnTo>
                  <a:pt x="333756" y="330708"/>
                </a:lnTo>
                <a:lnTo>
                  <a:pt x="333756" y="0"/>
                </a:lnTo>
                <a:lnTo>
                  <a:pt x="0" y="0"/>
                </a:lnTo>
                <a:lnTo>
                  <a:pt x="0" y="330708"/>
                </a:lnTo>
                <a:close/>
              </a:path>
            </a:pathLst>
          </a:custGeom>
          <a:ln w="76200">
            <a:solidFill>
              <a:srgbClr val="B5914F"/>
            </a:solidFill>
          </a:ln>
        </p:spPr>
        <p:txBody>
          <a:bodyPr wrap="square" lIns="0" tIns="0" rIns="0" bIns="0" rtlCol="0"/>
          <a:lstStyle/>
          <a:p>
            <a:endParaRPr dirty="0"/>
          </a:p>
        </p:txBody>
      </p:sp>
      <p:sp>
        <p:nvSpPr>
          <p:cNvPr id="6" name="Rectangle 5">
            <a:extLst>
              <a:ext uri="{FF2B5EF4-FFF2-40B4-BE49-F238E27FC236}">
                <a16:creationId xmlns:a16="http://schemas.microsoft.com/office/drawing/2014/main" id="{344C395E-3A14-4B6A-84CA-5F4F67E02B77}"/>
              </a:ext>
            </a:extLst>
          </p:cNvPr>
          <p:cNvSpPr/>
          <p:nvPr/>
        </p:nvSpPr>
        <p:spPr>
          <a:xfrm>
            <a:off x="4175435" y="2348242"/>
            <a:ext cx="1527549" cy="3951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tx1"/>
                </a:solidFill>
              </a:rPr>
              <a:t>-1   x   -</a:t>
            </a:r>
            <a:r>
              <a:rPr lang="en-US" dirty="0"/>
              <a:t>1  = 1</a:t>
            </a:r>
          </a:p>
        </p:txBody>
      </p:sp>
      <p:graphicFrame>
        <p:nvGraphicFramePr>
          <p:cNvPr id="2" name="Table 1">
            <a:extLst>
              <a:ext uri="{FF2B5EF4-FFF2-40B4-BE49-F238E27FC236}">
                <a16:creationId xmlns:a16="http://schemas.microsoft.com/office/drawing/2014/main" id="{B4170CE1-994C-49FB-942D-20CB64251F6D}"/>
              </a:ext>
            </a:extLst>
          </p:cNvPr>
          <p:cNvGraphicFramePr>
            <a:graphicFrameLocks noGrp="1"/>
          </p:cNvGraphicFramePr>
          <p:nvPr>
            <p:extLst>
              <p:ext uri="{D42A27DB-BD31-4B8C-83A1-F6EECF244321}">
                <p14:modId xmlns:p14="http://schemas.microsoft.com/office/powerpoint/2010/main" val="3355127318"/>
              </p:ext>
            </p:extLst>
          </p:nvPr>
        </p:nvGraphicFramePr>
        <p:xfrm>
          <a:off x="7452514" y="2126487"/>
          <a:ext cx="1697989" cy="1646717"/>
        </p:xfrm>
        <a:graphic>
          <a:graphicData uri="http://schemas.openxmlformats.org/drawingml/2006/table">
            <a:tbl>
              <a:tblPr firstRow="1" bandRow="1">
                <a:tableStyleId>{2D5ABB26-0587-4C30-8999-92F81FD0307C}</a:tableStyleId>
              </a:tblPr>
              <a:tblGrid>
                <a:gridCol w="566420">
                  <a:extLst>
                    <a:ext uri="{9D8B030D-6E8A-4147-A177-3AD203B41FA5}">
                      <a16:colId xmlns:a16="http://schemas.microsoft.com/office/drawing/2014/main" val="1586981302"/>
                    </a:ext>
                  </a:extLst>
                </a:gridCol>
                <a:gridCol w="565785">
                  <a:extLst>
                    <a:ext uri="{9D8B030D-6E8A-4147-A177-3AD203B41FA5}">
                      <a16:colId xmlns:a16="http://schemas.microsoft.com/office/drawing/2014/main" val="1403671307"/>
                    </a:ext>
                  </a:extLst>
                </a:gridCol>
                <a:gridCol w="565784">
                  <a:extLst>
                    <a:ext uri="{9D8B030D-6E8A-4147-A177-3AD203B41FA5}">
                      <a16:colId xmlns:a16="http://schemas.microsoft.com/office/drawing/2014/main" val="2034876825"/>
                    </a:ext>
                  </a:extLst>
                </a:gridCol>
              </a:tblGrid>
              <a:tr h="545160">
                <a:tc>
                  <a:txBody>
                    <a:bodyPr/>
                    <a:lstStyle/>
                    <a:p>
                      <a:pPr marL="18415" algn="ctr">
                        <a:lnSpc>
                          <a:spcPct val="100000"/>
                        </a:lnSpc>
                        <a:spcBef>
                          <a:spcPts val="70"/>
                        </a:spcBef>
                      </a:pPr>
                      <a:r>
                        <a:rPr sz="3300" dirty="0">
                          <a:latin typeface="Carlito"/>
                          <a:cs typeface="Carlito"/>
                        </a:rPr>
                        <a:t>1</a:t>
                      </a:r>
                      <a:endParaRPr sz="3300">
                        <a:latin typeface="Carlito"/>
                        <a:cs typeface="Carlito"/>
                      </a:endParaRPr>
                    </a:p>
                  </a:txBody>
                  <a:tcPr marL="0" marR="0" marT="8890" marB="0">
                    <a:lnL w="19050">
                      <a:solidFill>
                        <a:srgbClr val="FDCFAA"/>
                      </a:solidFill>
                      <a:prstDash val="solid"/>
                    </a:lnL>
                    <a:lnR w="19050">
                      <a:solidFill>
                        <a:srgbClr val="FDCFAA"/>
                      </a:solidFill>
                      <a:prstDash val="solid"/>
                    </a:lnR>
                    <a:lnT w="19050">
                      <a:solidFill>
                        <a:srgbClr val="BEBEBE"/>
                      </a:solidFill>
                      <a:prstDash val="solid"/>
                    </a:lnT>
                    <a:lnB w="19050">
                      <a:solidFill>
                        <a:srgbClr val="FDCFAA"/>
                      </a:solidFill>
                      <a:prstDash val="solid"/>
                    </a:lnB>
                  </a:tcPr>
                </a:tc>
                <a:tc>
                  <a:txBody>
                    <a:bodyPr/>
                    <a:lstStyle/>
                    <a:p>
                      <a:pPr marL="186055">
                        <a:lnSpc>
                          <a:spcPct val="100000"/>
                        </a:lnSpc>
                        <a:spcBef>
                          <a:spcPts val="70"/>
                        </a:spcBef>
                      </a:pPr>
                      <a:r>
                        <a:rPr sz="3300" dirty="0">
                          <a:latin typeface="Carlito"/>
                          <a:cs typeface="Carlito"/>
                        </a:rPr>
                        <a:t>1</a:t>
                      </a:r>
                    </a:p>
                  </a:txBody>
                  <a:tcPr marL="0" marR="0" marT="8890" marB="0">
                    <a:lnL w="19050">
                      <a:solidFill>
                        <a:srgbClr val="FDCFAA"/>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85420">
                        <a:lnSpc>
                          <a:spcPct val="100000"/>
                        </a:lnSpc>
                        <a:spcBef>
                          <a:spcPts val="70"/>
                        </a:spcBef>
                      </a:pPr>
                      <a:r>
                        <a:rPr sz="3300" dirty="0">
                          <a:latin typeface="Carlito"/>
                          <a:cs typeface="Carlito"/>
                        </a:rPr>
                        <a:t>1</a:t>
                      </a:r>
                      <a:endParaRPr sz="3300">
                        <a:latin typeface="Carlito"/>
                        <a:cs typeface="Carlito"/>
                      </a:endParaRPr>
                    </a:p>
                  </a:txBody>
                  <a:tcPr marL="0" marR="0" marT="889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1358141336"/>
                  </a:ext>
                </a:extLst>
              </a:tr>
              <a:tr h="552801">
                <a:tc>
                  <a:txBody>
                    <a:bodyPr/>
                    <a:lstStyle/>
                    <a:p>
                      <a:pPr marL="18415" algn="ctr">
                        <a:lnSpc>
                          <a:spcPct val="100000"/>
                        </a:lnSpc>
                        <a:spcBef>
                          <a:spcPts val="95"/>
                        </a:spcBef>
                      </a:pPr>
                      <a:r>
                        <a:rPr sz="3300" dirty="0">
                          <a:latin typeface="Carlito"/>
                          <a:cs typeface="Carlito"/>
                        </a:rPr>
                        <a:t>1</a:t>
                      </a:r>
                      <a:endParaRPr sz="3300">
                        <a:latin typeface="Carlito"/>
                        <a:cs typeface="Carlito"/>
                      </a:endParaRPr>
                    </a:p>
                  </a:txBody>
                  <a:tcPr marL="0" marR="0" marT="12065" marB="0">
                    <a:lnL w="19050">
                      <a:solidFill>
                        <a:srgbClr val="FDCFAA"/>
                      </a:solidFill>
                      <a:prstDash val="solid"/>
                    </a:lnL>
                    <a:lnR w="19050">
                      <a:solidFill>
                        <a:srgbClr val="FDCFAA"/>
                      </a:solidFill>
                      <a:prstDash val="solid"/>
                    </a:lnR>
                    <a:lnT w="19050">
                      <a:solidFill>
                        <a:srgbClr val="FDCFAA"/>
                      </a:solidFill>
                      <a:prstDash val="solid"/>
                    </a:lnT>
                    <a:lnB w="19050">
                      <a:solidFill>
                        <a:srgbClr val="FDCFAA"/>
                      </a:solidFill>
                      <a:prstDash val="solid"/>
                    </a:lnB>
                  </a:tcPr>
                </a:tc>
                <a:tc>
                  <a:txBody>
                    <a:bodyPr/>
                    <a:lstStyle/>
                    <a:p>
                      <a:pPr>
                        <a:lnSpc>
                          <a:spcPct val="100000"/>
                        </a:lnSpc>
                      </a:pPr>
                      <a:endParaRPr sz="1700" dirty="0">
                        <a:latin typeface="Times New Roman"/>
                        <a:cs typeface="Times New Roman"/>
                      </a:endParaRPr>
                    </a:p>
                  </a:txBody>
                  <a:tcPr marL="0" marR="0" marT="0" marB="0">
                    <a:lnL w="19050">
                      <a:solidFill>
                        <a:srgbClr val="FDCFAA"/>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2293591309"/>
                  </a:ext>
                </a:extLst>
              </a:tr>
              <a:tr h="548756">
                <a:tc>
                  <a:txBody>
                    <a:bodyPr/>
                    <a:lstStyle/>
                    <a:p>
                      <a:pPr>
                        <a:lnSpc>
                          <a:spcPct val="100000"/>
                        </a:lnSpc>
                      </a:pPr>
                      <a:endParaRPr sz="1700">
                        <a:latin typeface="Times New Roman"/>
                        <a:cs typeface="Times New Roman"/>
                      </a:endParaRPr>
                    </a:p>
                  </a:txBody>
                  <a:tcPr marL="0" marR="0" marT="0" marB="0">
                    <a:lnL w="19050">
                      <a:solidFill>
                        <a:srgbClr val="FDCFAA"/>
                      </a:solidFill>
                      <a:prstDash val="solid"/>
                    </a:lnL>
                    <a:lnR w="19050">
                      <a:solidFill>
                        <a:srgbClr val="FDCFAA"/>
                      </a:solidFill>
                      <a:prstDash val="solid"/>
                    </a:lnR>
                    <a:lnT w="19050">
                      <a:solidFill>
                        <a:srgbClr val="FDCFAA"/>
                      </a:solidFill>
                      <a:prstDash val="solid"/>
                    </a:lnT>
                    <a:lnB w="19050">
                      <a:solidFill>
                        <a:srgbClr val="BEBEBE"/>
                      </a:solidFill>
                      <a:prstDash val="solid"/>
                    </a:lnB>
                    <a:solidFill>
                      <a:srgbClr val="D9D9D9"/>
                    </a:solidFill>
                  </a:tcPr>
                </a:tc>
                <a:tc>
                  <a:txBody>
                    <a:bodyPr/>
                    <a:lstStyle/>
                    <a:p>
                      <a:pPr>
                        <a:lnSpc>
                          <a:spcPct val="100000"/>
                        </a:lnSpc>
                      </a:pPr>
                      <a:endParaRPr sz="1700" dirty="0">
                        <a:latin typeface="Times New Roman"/>
                        <a:cs typeface="Times New Roman"/>
                      </a:endParaRPr>
                    </a:p>
                  </a:txBody>
                  <a:tcPr marL="0" marR="0" marT="0" marB="0">
                    <a:lnL w="19050">
                      <a:solidFill>
                        <a:srgbClr val="FDCFAA"/>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dirty="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442755558"/>
                  </a:ext>
                </a:extLst>
              </a:tr>
            </a:tbl>
          </a:graphicData>
        </a:graphic>
      </p:graphicFrame>
      <p:cxnSp>
        <p:nvCxnSpPr>
          <p:cNvPr id="9" name="Straight Connector 8">
            <a:extLst>
              <a:ext uri="{FF2B5EF4-FFF2-40B4-BE49-F238E27FC236}">
                <a16:creationId xmlns:a16="http://schemas.microsoft.com/office/drawing/2014/main" id="{C90F641D-9DE0-4BC6-9281-96A4D8A0F867}"/>
              </a:ext>
            </a:extLst>
          </p:cNvPr>
          <p:cNvCxnSpPr>
            <a:cxnSpLocks/>
          </p:cNvCxnSpPr>
          <p:nvPr/>
        </p:nvCxnSpPr>
        <p:spPr>
          <a:xfrm>
            <a:off x="2022043" y="2357319"/>
            <a:ext cx="228573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 name="Straight Connector 30">
            <a:extLst>
              <a:ext uri="{FF2B5EF4-FFF2-40B4-BE49-F238E27FC236}">
                <a16:creationId xmlns:a16="http://schemas.microsoft.com/office/drawing/2014/main" id="{74533DB6-043B-4A49-AAD3-99FA08436F2F}"/>
              </a:ext>
            </a:extLst>
          </p:cNvPr>
          <p:cNvCxnSpPr>
            <a:cxnSpLocks/>
          </p:cNvCxnSpPr>
          <p:nvPr/>
        </p:nvCxnSpPr>
        <p:spPr>
          <a:xfrm>
            <a:off x="2025788" y="2696353"/>
            <a:ext cx="228573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 name="Straight Connector 31">
            <a:extLst>
              <a:ext uri="{FF2B5EF4-FFF2-40B4-BE49-F238E27FC236}">
                <a16:creationId xmlns:a16="http://schemas.microsoft.com/office/drawing/2014/main" id="{B94AEB9F-7E96-40ED-A34F-408E15E8B6A5}"/>
              </a:ext>
            </a:extLst>
          </p:cNvPr>
          <p:cNvCxnSpPr>
            <a:cxnSpLocks/>
          </p:cNvCxnSpPr>
          <p:nvPr/>
        </p:nvCxnSpPr>
        <p:spPr>
          <a:xfrm flipV="1">
            <a:off x="3688944" y="2417143"/>
            <a:ext cx="1234256" cy="1576732"/>
          </a:xfrm>
          <a:prstGeom prst="line">
            <a:avLst/>
          </a:prstGeom>
        </p:spPr>
        <p:style>
          <a:lnRef idx="2">
            <a:schemeClr val="accent6"/>
          </a:lnRef>
          <a:fillRef idx="0">
            <a:schemeClr val="accent6"/>
          </a:fillRef>
          <a:effectRef idx="1">
            <a:schemeClr val="accent6"/>
          </a:effectRef>
          <a:fontRef idx="minor">
            <a:schemeClr val="tx1"/>
          </a:fontRef>
        </p:style>
      </p:cxnSp>
      <p:cxnSp>
        <p:nvCxnSpPr>
          <p:cNvPr id="33" name="Straight Connector 32">
            <a:extLst>
              <a:ext uri="{FF2B5EF4-FFF2-40B4-BE49-F238E27FC236}">
                <a16:creationId xmlns:a16="http://schemas.microsoft.com/office/drawing/2014/main" id="{B5B92D5E-8939-4246-A53E-56A42C5431A5}"/>
              </a:ext>
            </a:extLst>
          </p:cNvPr>
          <p:cNvCxnSpPr>
            <a:cxnSpLocks/>
          </p:cNvCxnSpPr>
          <p:nvPr/>
        </p:nvCxnSpPr>
        <p:spPr>
          <a:xfrm flipV="1">
            <a:off x="3955899" y="2696353"/>
            <a:ext cx="1228697" cy="1595617"/>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37964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5"/>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Autofit/>
          </a:bodyPr>
          <a:lstStyle/>
          <a:p>
            <a:r>
              <a:rPr lang="en"/>
              <a:t>Deep Learning vs Machine Learning Cont.</a:t>
            </a:r>
            <a:endParaRPr/>
          </a:p>
          <a:p>
            <a:endParaRPr/>
          </a:p>
        </p:txBody>
      </p:sp>
      <p:sp>
        <p:nvSpPr>
          <p:cNvPr id="297" name="Google Shape;297;p55"/>
          <p:cNvSpPr txBox="1">
            <a:spLocks noGrp="1"/>
          </p:cNvSpPr>
          <p:nvPr>
            <p:ph type="body" idx="1"/>
          </p:nvPr>
        </p:nvSpPr>
        <p:spPr>
          <a:xfrm>
            <a:off x="415600" y="1688433"/>
            <a:ext cx="11360800" cy="4403600"/>
          </a:xfrm>
          <a:prstGeom prst="rect">
            <a:avLst/>
          </a:prstGeom>
        </p:spPr>
        <p:txBody>
          <a:bodyPr spcFirstLastPara="1" wrap="square" lIns="121900" tIns="121900" rIns="121900" bIns="121900" anchor="t" anchorCtr="0">
            <a:noAutofit/>
          </a:bodyPr>
          <a:lstStyle/>
          <a:p>
            <a:r>
              <a:rPr lang="en"/>
              <a:t>Adaptability</a:t>
            </a:r>
            <a:endParaRPr/>
          </a:p>
          <a:p>
            <a:pPr lvl="1">
              <a:spcBef>
                <a:spcPts val="0"/>
              </a:spcBef>
            </a:pPr>
            <a:r>
              <a:rPr lang="en"/>
              <a:t>ML: less adaptable, even within similar domains (domain and application specific techniques needed)</a:t>
            </a:r>
            <a:endParaRPr/>
          </a:p>
          <a:p>
            <a:pPr lvl="1">
              <a:spcBef>
                <a:spcPts val="0"/>
              </a:spcBef>
            </a:pPr>
            <a:r>
              <a:rPr lang="en"/>
              <a:t>DL: More adaptability to different domains and applications</a:t>
            </a:r>
            <a:endParaRPr/>
          </a:p>
          <a:p>
            <a:r>
              <a:rPr lang="en"/>
              <a:t>Interpretability </a:t>
            </a:r>
            <a:r>
              <a:rPr lang="en" sz="1467"/>
              <a:t>(</a:t>
            </a:r>
            <a:r>
              <a:rPr lang="en" sz="1467" b="1"/>
              <a:t>how and why</a:t>
            </a:r>
            <a:r>
              <a:rPr lang="en" sz="1467"/>
              <a:t> the ML algorithm arrived at an outcome)</a:t>
            </a:r>
            <a:endParaRPr sz="1467"/>
          </a:p>
          <a:p>
            <a:pPr lvl="1">
              <a:spcBef>
                <a:spcPts val="0"/>
              </a:spcBef>
            </a:pPr>
            <a:r>
              <a:rPr lang="en"/>
              <a:t>ML: Easy interpretation due to feature engineering and simple models (system correction for incorrect results in unexpected circumstances)</a:t>
            </a:r>
            <a:endParaRPr/>
          </a:p>
          <a:p>
            <a:pPr lvl="1">
              <a:spcBef>
                <a:spcPts val="0"/>
              </a:spcBef>
            </a:pPr>
            <a:r>
              <a:rPr lang="en"/>
              <a:t>DL: Less capable of interpretation (Blackbox!) (opening up through research)</a:t>
            </a:r>
            <a:endParaRPr/>
          </a:p>
          <a:p>
            <a:r>
              <a:rPr lang="en"/>
              <a:t>Performance</a:t>
            </a:r>
            <a:endParaRPr/>
          </a:p>
          <a:p>
            <a:pPr lvl="1">
              <a:spcBef>
                <a:spcPts val="0"/>
              </a:spcBef>
            </a:pPr>
            <a:r>
              <a:rPr lang="en"/>
              <a:t>ML: Gives lesser accuracy (can vary for situations and other factors)</a:t>
            </a:r>
            <a:endParaRPr/>
          </a:p>
          <a:p>
            <a:pPr lvl="1">
              <a:spcBef>
                <a:spcPts val="0"/>
              </a:spcBef>
            </a:pPr>
            <a:r>
              <a:rPr lang="en"/>
              <a:t>DL: Provides high accuracy (can vary for situations and other factors)</a:t>
            </a:r>
            <a:endParaRPr/>
          </a:p>
        </p:txBody>
      </p:sp>
      <p:sp>
        <p:nvSpPr>
          <p:cNvPr id="298" name="Google Shape;298;p55"/>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695D46"/>
                </a:solidFill>
              </a:rPr>
              <a:pPr defTabSz="1219170">
                <a:buClr>
                  <a:srgbClr val="000000"/>
                </a:buClr>
              </a:pPr>
              <a:t>5</a:t>
            </a:fld>
            <a:endParaRPr kern="0">
              <a:solidFill>
                <a:srgbClr val="695D46"/>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71268" y="2126487"/>
            <a:ext cx="3422015" cy="2244725"/>
          </a:xfrm>
          <a:custGeom>
            <a:avLst/>
            <a:gdLst/>
            <a:ahLst/>
            <a:cxnLst/>
            <a:rect l="l" t="t" r="r" b="b"/>
            <a:pathLst>
              <a:path w="3422015" h="2244725">
                <a:moveTo>
                  <a:pt x="312445" y="0"/>
                </a:moveTo>
                <a:lnTo>
                  <a:pt x="0" y="0"/>
                </a:lnTo>
                <a:lnTo>
                  <a:pt x="0" y="303288"/>
                </a:lnTo>
                <a:lnTo>
                  <a:pt x="312445" y="303288"/>
                </a:lnTo>
                <a:lnTo>
                  <a:pt x="312445" y="0"/>
                </a:lnTo>
                <a:close/>
              </a:path>
              <a:path w="3422015" h="2244725">
                <a:moveTo>
                  <a:pt x="634225" y="303288"/>
                </a:moveTo>
                <a:lnTo>
                  <a:pt x="312445" y="303288"/>
                </a:lnTo>
                <a:lnTo>
                  <a:pt x="312445" y="615924"/>
                </a:lnTo>
                <a:lnTo>
                  <a:pt x="634225" y="615924"/>
                </a:lnTo>
                <a:lnTo>
                  <a:pt x="634225" y="303288"/>
                </a:lnTo>
                <a:close/>
              </a:path>
              <a:path w="3422015" h="2244725">
                <a:moveTo>
                  <a:pt x="2267407" y="1684997"/>
                </a:moveTo>
                <a:lnTo>
                  <a:pt x="1978787" y="1684997"/>
                </a:lnTo>
                <a:lnTo>
                  <a:pt x="1978787" y="1964651"/>
                </a:lnTo>
                <a:lnTo>
                  <a:pt x="2267407" y="1964651"/>
                </a:lnTo>
                <a:lnTo>
                  <a:pt x="2267407" y="1684997"/>
                </a:lnTo>
                <a:close/>
              </a:path>
              <a:path w="3422015" h="2244725">
                <a:moveTo>
                  <a:pt x="2556014" y="1964651"/>
                </a:moveTo>
                <a:lnTo>
                  <a:pt x="2267407" y="1964651"/>
                </a:lnTo>
                <a:lnTo>
                  <a:pt x="2267407" y="2244293"/>
                </a:lnTo>
                <a:lnTo>
                  <a:pt x="2556014" y="2244293"/>
                </a:lnTo>
                <a:lnTo>
                  <a:pt x="2556014" y="1964651"/>
                </a:lnTo>
                <a:close/>
              </a:path>
              <a:path w="3422015" h="2244725">
                <a:moveTo>
                  <a:pt x="3133255" y="1964651"/>
                </a:moveTo>
                <a:lnTo>
                  <a:pt x="2844635" y="1964651"/>
                </a:lnTo>
                <a:lnTo>
                  <a:pt x="2844635" y="2244293"/>
                </a:lnTo>
                <a:lnTo>
                  <a:pt x="3133255" y="2244293"/>
                </a:lnTo>
                <a:lnTo>
                  <a:pt x="3133255" y="1964651"/>
                </a:lnTo>
                <a:close/>
              </a:path>
              <a:path w="3422015" h="2244725">
                <a:moveTo>
                  <a:pt x="3421418" y="1684997"/>
                </a:moveTo>
                <a:lnTo>
                  <a:pt x="3133255" y="1684997"/>
                </a:lnTo>
                <a:lnTo>
                  <a:pt x="3133255" y="1964651"/>
                </a:lnTo>
                <a:lnTo>
                  <a:pt x="3421418" y="1964651"/>
                </a:lnTo>
                <a:lnTo>
                  <a:pt x="3421418" y="1684997"/>
                </a:lnTo>
                <a:close/>
              </a:path>
            </a:pathLst>
          </a:custGeom>
          <a:solidFill>
            <a:srgbClr val="FFFFFF"/>
          </a:solidFill>
        </p:spPr>
        <p:txBody>
          <a:bodyPr wrap="square" lIns="0" tIns="0" rIns="0" bIns="0" rtlCol="0"/>
          <a:lstStyle/>
          <a:p>
            <a:endParaRPr/>
          </a:p>
        </p:txBody>
      </p:sp>
      <p:sp>
        <p:nvSpPr>
          <p:cNvPr id="4" name="object 4"/>
          <p:cNvSpPr/>
          <p:nvPr/>
        </p:nvSpPr>
        <p:spPr>
          <a:xfrm>
            <a:off x="4250055" y="4650422"/>
            <a:ext cx="577850" cy="559435"/>
          </a:xfrm>
          <a:custGeom>
            <a:avLst/>
            <a:gdLst/>
            <a:ahLst/>
            <a:cxnLst/>
            <a:rect l="l" t="t" r="r" b="b"/>
            <a:pathLst>
              <a:path w="577850" h="559435">
                <a:moveTo>
                  <a:pt x="288620" y="279641"/>
                </a:moveTo>
                <a:lnTo>
                  <a:pt x="0" y="279641"/>
                </a:lnTo>
                <a:lnTo>
                  <a:pt x="0" y="558825"/>
                </a:lnTo>
                <a:lnTo>
                  <a:pt x="288620" y="558825"/>
                </a:lnTo>
                <a:lnTo>
                  <a:pt x="288620" y="279641"/>
                </a:lnTo>
                <a:close/>
              </a:path>
              <a:path w="577850" h="559435">
                <a:moveTo>
                  <a:pt x="577227" y="0"/>
                </a:moveTo>
                <a:lnTo>
                  <a:pt x="288620" y="0"/>
                </a:lnTo>
                <a:lnTo>
                  <a:pt x="288620" y="279641"/>
                </a:lnTo>
                <a:lnTo>
                  <a:pt x="577227" y="279641"/>
                </a:lnTo>
                <a:lnTo>
                  <a:pt x="577227" y="0"/>
                </a:lnTo>
                <a:close/>
              </a:path>
            </a:pathLst>
          </a:custGeom>
          <a:solidFill>
            <a:srgbClr val="FFFFFF"/>
          </a:solidFill>
        </p:spPr>
        <p:txBody>
          <a:bodyPr wrap="square" lIns="0" tIns="0" rIns="0" bIns="0" rtlCol="0"/>
          <a:lstStyle/>
          <a:p>
            <a:endParaRPr/>
          </a:p>
        </p:txBody>
      </p:sp>
      <p:sp>
        <p:nvSpPr>
          <p:cNvPr id="5" name="object 5"/>
          <p:cNvSpPr/>
          <p:nvPr/>
        </p:nvSpPr>
        <p:spPr>
          <a:xfrm>
            <a:off x="5115903" y="4650422"/>
            <a:ext cx="577215" cy="559435"/>
          </a:xfrm>
          <a:custGeom>
            <a:avLst/>
            <a:gdLst/>
            <a:ahLst/>
            <a:cxnLst/>
            <a:rect l="l" t="t" r="r" b="b"/>
            <a:pathLst>
              <a:path w="577214" h="559435">
                <a:moveTo>
                  <a:pt x="288620" y="0"/>
                </a:moveTo>
                <a:lnTo>
                  <a:pt x="0" y="0"/>
                </a:lnTo>
                <a:lnTo>
                  <a:pt x="0" y="279641"/>
                </a:lnTo>
                <a:lnTo>
                  <a:pt x="288620" y="279641"/>
                </a:lnTo>
                <a:lnTo>
                  <a:pt x="288620" y="0"/>
                </a:lnTo>
                <a:close/>
              </a:path>
              <a:path w="577214" h="559435">
                <a:moveTo>
                  <a:pt x="576783" y="279641"/>
                </a:moveTo>
                <a:lnTo>
                  <a:pt x="288620" y="279641"/>
                </a:lnTo>
                <a:lnTo>
                  <a:pt x="288620" y="558825"/>
                </a:lnTo>
                <a:lnTo>
                  <a:pt x="576783" y="558825"/>
                </a:lnTo>
                <a:lnTo>
                  <a:pt x="576783" y="279641"/>
                </a:lnTo>
                <a:close/>
              </a:path>
            </a:pathLst>
          </a:custGeom>
          <a:solidFill>
            <a:srgbClr val="FFFFFF"/>
          </a:solidFill>
        </p:spPr>
        <p:txBody>
          <a:bodyPr wrap="square" lIns="0" tIns="0" rIns="0" bIns="0" rtlCol="0"/>
          <a:lstStyle/>
          <a:p>
            <a:endParaRPr/>
          </a:p>
        </p:txBody>
      </p:sp>
      <p:grpSp>
        <p:nvGrpSpPr>
          <p:cNvPr id="7" name="object 7"/>
          <p:cNvGrpSpPr/>
          <p:nvPr/>
        </p:nvGrpSpPr>
        <p:grpSpPr>
          <a:xfrm>
            <a:off x="4307776" y="2357319"/>
            <a:ext cx="876820" cy="357975"/>
            <a:chOff x="4225531" y="2179319"/>
            <a:chExt cx="876820" cy="340360"/>
          </a:xfrm>
        </p:grpSpPr>
        <p:sp>
          <p:nvSpPr>
            <p:cNvPr id="12" name="object 12"/>
            <p:cNvSpPr/>
            <p:nvPr/>
          </p:nvSpPr>
          <p:spPr>
            <a:xfrm>
              <a:off x="4812791" y="2179319"/>
              <a:ext cx="289560" cy="34036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a:p>
          </p:txBody>
        </p:sp>
        <p:sp>
          <p:nvSpPr>
            <p:cNvPr id="14" name="object 14"/>
            <p:cNvSpPr/>
            <p:nvPr/>
          </p:nvSpPr>
          <p:spPr>
            <a:xfrm>
              <a:off x="4225531" y="2179319"/>
              <a:ext cx="283845" cy="340360"/>
            </a:xfrm>
            <a:custGeom>
              <a:avLst/>
              <a:gdLst/>
              <a:ahLst/>
              <a:cxnLst/>
              <a:rect l="l" t="t" r="r" b="b"/>
              <a:pathLst>
                <a:path w="283845" h="340360">
                  <a:moveTo>
                    <a:pt x="0" y="339851"/>
                  </a:moveTo>
                  <a:lnTo>
                    <a:pt x="283463" y="339851"/>
                  </a:lnTo>
                  <a:lnTo>
                    <a:pt x="283463" y="0"/>
                  </a:lnTo>
                  <a:lnTo>
                    <a:pt x="0" y="0"/>
                  </a:lnTo>
                  <a:lnTo>
                    <a:pt x="0" y="339851"/>
                  </a:lnTo>
                  <a:close/>
                </a:path>
              </a:pathLst>
            </a:custGeom>
            <a:ln w="76199">
              <a:solidFill>
                <a:srgbClr val="B5914F"/>
              </a:solidFill>
            </a:ln>
          </p:spPr>
          <p:txBody>
            <a:bodyPr wrap="square" lIns="0" tIns="0" rIns="0" bIns="0" rtlCol="0"/>
            <a:lstStyle/>
            <a:p>
              <a:endParaRPr dirty="0"/>
            </a:p>
          </p:txBody>
        </p:sp>
      </p:grpSp>
      <p:sp>
        <p:nvSpPr>
          <p:cNvPr id="16" name="object 16"/>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50</a:t>
            </a:fld>
            <a:endParaRPr spc="-5" dirty="0"/>
          </a:p>
        </p:txBody>
      </p:sp>
      <p:sp>
        <p:nvSpPr>
          <p:cNvPr id="19" name="object 3">
            <a:extLst>
              <a:ext uri="{FF2B5EF4-FFF2-40B4-BE49-F238E27FC236}">
                <a16:creationId xmlns:a16="http://schemas.microsoft.com/office/drawing/2014/main" id="{E20107D0-EA42-4B2F-ABA7-950E4F8204E0}"/>
              </a:ext>
            </a:extLst>
          </p:cNvPr>
          <p:cNvSpPr/>
          <p:nvPr/>
        </p:nvSpPr>
        <p:spPr>
          <a:xfrm>
            <a:off x="9140343" y="422716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20" name="object 4">
            <a:extLst>
              <a:ext uri="{FF2B5EF4-FFF2-40B4-BE49-F238E27FC236}">
                <a16:creationId xmlns:a16="http://schemas.microsoft.com/office/drawing/2014/main" id="{869865F4-460F-431C-9C77-FA1F78E15CB6}"/>
              </a:ext>
            </a:extLst>
          </p:cNvPr>
          <p:cNvSpPr/>
          <p:nvPr/>
        </p:nvSpPr>
        <p:spPr>
          <a:xfrm>
            <a:off x="7986561" y="450684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21" name="object 5">
            <a:extLst>
              <a:ext uri="{FF2B5EF4-FFF2-40B4-BE49-F238E27FC236}">
                <a16:creationId xmlns:a16="http://schemas.microsoft.com/office/drawing/2014/main" id="{DE4D0301-A1B6-4305-94EB-102E92A72657}"/>
              </a:ext>
            </a:extLst>
          </p:cNvPr>
          <p:cNvSpPr/>
          <p:nvPr/>
        </p:nvSpPr>
        <p:spPr>
          <a:xfrm>
            <a:off x="7986561" y="534578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22" name="object 6">
            <a:extLst>
              <a:ext uri="{FF2B5EF4-FFF2-40B4-BE49-F238E27FC236}">
                <a16:creationId xmlns:a16="http://schemas.microsoft.com/office/drawing/2014/main" id="{CD99F76F-E174-4793-997B-11DD067EE471}"/>
              </a:ext>
            </a:extLst>
          </p:cNvPr>
          <p:cNvSpPr/>
          <p:nvPr/>
        </p:nvSpPr>
        <p:spPr>
          <a:xfrm>
            <a:off x="9140343" y="562542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23" name="object 7">
            <a:extLst>
              <a:ext uri="{FF2B5EF4-FFF2-40B4-BE49-F238E27FC236}">
                <a16:creationId xmlns:a16="http://schemas.microsoft.com/office/drawing/2014/main" id="{AC52BA15-232D-4018-A106-C578F53C5D1C}"/>
              </a:ext>
            </a:extLst>
          </p:cNvPr>
          <p:cNvGraphicFramePr>
            <a:graphicFrameLocks noGrp="1"/>
          </p:cNvGraphicFramePr>
          <p:nvPr/>
        </p:nvGraphicFramePr>
        <p:xfrm>
          <a:off x="3397185" y="3440726"/>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24" name="object 11">
            <a:extLst>
              <a:ext uri="{FF2B5EF4-FFF2-40B4-BE49-F238E27FC236}">
                <a16:creationId xmlns:a16="http://schemas.microsoft.com/office/drawing/2014/main" id="{CB2A99AD-B397-4406-B20B-C7FA6D9C5E28}"/>
              </a:ext>
            </a:extLst>
          </p:cNvPr>
          <p:cNvSpPr/>
          <p:nvPr/>
        </p:nvSpPr>
        <p:spPr>
          <a:xfrm>
            <a:off x="3966518" y="3950007"/>
            <a:ext cx="295119" cy="35792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dirty="0"/>
          </a:p>
        </p:txBody>
      </p:sp>
      <p:sp>
        <p:nvSpPr>
          <p:cNvPr id="25" name="object 8">
            <a:extLst>
              <a:ext uri="{FF2B5EF4-FFF2-40B4-BE49-F238E27FC236}">
                <a16:creationId xmlns:a16="http://schemas.microsoft.com/office/drawing/2014/main" id="{9816472E-C3AA-4094-BD8F-5D81D002DFC8}"/>
              </a:ext>
            </a:extLst>
          </p:cNvPr>
          <p:cNvSpPr/>
          <p:nvPr/>
        </p:nvSpPr>
        <p:spPr>
          <a:xfrm>
            <a:off x="1694701" y="2078037"/>
            <a:ext cx="2859405" cy="2572385"/>
          </a:xfrm>
          <a:custGeom>
            <a:avLst/>
            <a:gdLst/>
            <a:ahLst/>
            <a:cxnLst/>
            <a:rect l="l" t="t" r="r" b="b"/>
            <a:pathLst>
              <a:path w="2859404" h="2572385">
                <a:moveTo>
                  <a:pt x="2859278" y="1714500"/>
                </a:moveTo>
                <a:lnTo>
                  <a:pt x="949452" y="0"/>
                </a:lnTo>
              </a:path>
              <a:path w="2859404" h="2572385">
                <a:moveTo>
                  <a:pt x="2001901" y="2572385"/>
                </a:moveTo>
                <a:lnTo>
                  <a:pt x="0" y="920495"/>
                </a:lnTo>
              </a:path>
            </a:pathLst>
          </a:custGeom>
          <a:ln w="6096">
            <a:solidFill>
              <a:srgbClr val="001F50"/>
            </a:solidFill>
          </a:ln>
        </p:spPr>
        <p:txBody>
          <a:bodyPr wrap="square" lIns="0" tIns="0" rIns="0" bIns="0" rtlCol="0"/>
          <a:lstStyle/>
          <a:p>
            <a:endParaRPr dirty="0"/>
          </a:p>
        </p:txBody>
      </p:sp>
      <p:graphicFrame>
        <p:nvGraphicFramePr>
          <p:cNvPr id="26" name="object 2">
            <a:extLst>
              <a:ext uri="{FF2B5EF4-FFF2-40B4-BE49-F238E27FC236}">
                <a16:creationId xmlns:a16="http://schemas.microsoft.com/office/drawing/2014/main" id="{89617F21-9060-4760-A010-5C372722DC7A}"/>
              </a:ext>
            </a:extLst>
          </p:cNvPr>
          <p:cNvGraphicFramePr>
            <a:graphicFrameLocks noGrp="1"/>
          </p:cNvGraphicFramePr>
          <p:nvPr/>
        </p:nvGraphicFramePr>
        <p:xfrm>
          <a:off x="1664424" y="2062565"/>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dirty="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27" name="object 9">
            <a:extLst>
              <a:ext uri="{FF2B5EF4-FFF2-40B4-BE49-F238E27FC236}">
                <a16:creationId xmlns:a16="http://schemas.microsoft.com/office/drawing/2014/main" id="{5E615129-CB3C-4AC5-8C89-70DD917C0D52}"/>
              </a:ext>
            </a:extLst>
          </p:cNvPr>
          <p:cNvSpPr/>
          <p:nvPr/>
        </p:nvSpPr>
        <p:spPr>
          <a:xfrm>
            <a:off x="1957983" y="2354421"/>
            <a:ext cx="334010" cy="330835"/>
          </a:xfrm>
          <a:custGeom>
            <a:avLst/>
            <a:gdLst/>
            <a:ahLst/>
            <a:cxnLst/>
            <a:rect l="l" t="t" r="r" b="b"/>
            <a:pathLst>
              <a:path w="334010" h="330835">
                <a:moveTo>
                  <a:pt x="0" y="330708"/>
                </a:moveTo>
                <a:lnTo>
                  <a:pt x="333756" y="330708"/>
                </a:lnTo>
                <a:lnTo>
                  <a:pt x="333756" y="0"/>
                </a:lnTo>
                <a:lnTo>
                  <a:pt x="0" y="0"/>
                </a:lnTo>
                <a:lnTo>
                  <a:pt x="0" y="330708"/>
                </a:lnTo>
                <a:close/>
              </a:path>
            </a:pathLst>
          </a:custGeom>
          <a:ln w="76200">
            <a:solidFill>
              <a:srgbClr val="B5914F"/>
            </a:solidFill>
          </a:ln>
        </p:spPr>
        <p:txBody>
          <a:bodyPr wrap="square" lIns="0" tIns="0" rIns="0" bIns="0" rtlCol="0"/>
          <a:lstStyle/>
          <a:p>
            <a:endParaRPr dirty="0"/>
          </a:p>
        </p:txBody>
      </p:sp>
      <p:sp>
        <p:nvSpPr>
          <p:cNvPr id="6" name="Rectangle 5">
            <a:extLst>
              <a:ext uri="{FF2B5EF4-FFF2-40B4-BE49-F238E27FC236}">
                <a16:creationId xmlns:a16="http://schemas.microsoft.com/office/drawing/2014/main" id="{344C395E-3A14-4B6A-84CA-5F4F67E02B77}"/>
              </a:ext>
            </a:extLst>
          </p:cNvPr>
          <p:cNvSpPr/>
          <p:nvPr/>
        </p:nvSpPr>
        <p:spPr>
          <a:xfrm>
            <a:off x="4175435" y="2348242"/>
            <a:ext cx="1527549" cy="3951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tx1"/>
                </a:solidFill>
              </a:rPr>
              <a:t>1   x    </a:t>
            </a:r>
            <a:r>
              <a:rPr lang="en-US" dirty="0"/>
              <a:t>1   = 1</a:t>
            </a:r>
          </a:p>
        </p:txBody>
      </p:sp>
      <p:cxnSp>
        <p:nvCxnSpPr>
          <p:cNvPr id="9" name="Straight Connector 8">
            <a:extLst>
              <a:ext uri="{FF2B5EF4-FFF2-40B4-BE49-F238E27FC236}">
                <a16:creationId xmlns:a16="http://schemas.microsoft.com/office/drawing/2014/main" id="{C90F641D-9DE0-4BC6-9281-96A4D8A0F867}"/>
              </a:ext>
            </a:extLst>
          </p:cNvPr>
          <p:cNvCxnSpPr>
            <a:cxnSpLocks/>
          </p:cNvCxnSpPr>
          <p:nvPr/>
        </p:nvCxnSpPr>
        <p:spPr>
          <a:xfrm>
            <a:off x="2022043" y="2357319"/>
            <a:ext cx="228573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1" name="Straight Connector 30">
            <a:extLst>
              <a:ext uri="{FF2B5EF4-FFF2-40B4-BE49-F238E27FC236}">
                <a16:creationId xmlns:a16="http://schemas.microsoft.com/office/drawing/2014/main" id="{74533DB6-043B-4A49-AAD3-99FA08436F2F}"/>
              </a:ext>
            </a:extLst>
          </p:cNvPr>
          <p:cNvCxnSpPr>
            <a:cxnSpLocks/>
          </p:cNvCxnSpPr>
          <p:nvPr/>
        </p:nvCxnSpPr>
        <p:spPr>
          <a:xfrm>
            <a:off x="2025788" y="2696353"/>
            <a:ext cx="2285733"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2" name="Straight Connector 31">
            <a:extLst>
              <a:ext uri="{FF2B5EF4-FFF2-40B4-BE49-F238E27FC236}">
                <a16:creationId xmlns:a16="http://schemas.microsoft.com/office/drawing/2014/main" id="{B94AEB9F-7E96-40ED-A34F-408E15E8B6A5}"/>
              </a:ext>
            </a:extLst>
          </p:cNvPr>
          <p:cNvCxnSpPr>
            <a:cxnSpLocks/>
          </p:cNvCxnSpPr>
          <p:nvPr/>
        </p:nvCxnSpPr>
        <p:spPr>
          <a:xfrm flipV="1">
            <a:off x="3950340" y="2372792"/>
            <a:ext cx="934853" cy="1569479"/>
          </a:xfrm>
          <a:prstGeom prst="line">
            <a:avLst/>
          </a:prstGeom>
        </p:spPr>
        <p:style>
          <a:lnRef idx="2">
            <a:schemeClr val="accent6"/>
          </a:lnRef>
          <a:fillRef idx="0">
            <a:schemeClr val="accent6"/>
          </a:fillRef>
          <a:effectRef idx="1">
            <a:schemeClr val="accent6"/>
          </a:effectRef>
          <a:fontRef idx="minor">
            <a:schemeClr val="tx1"/>
          </a:fontRef>
        </p:style>
      </p:cxnSp>
      <p:cxnSp>
        <p:nvCxnSpPr>
          <p:cNvPr id="33" name="Straight Connector 32">
            <a:extLst>
              <a:ext uri="{FF2B5EF4-FFF2-40B4-BE49-F238E27FC236}">
                <a16:creationId xmlns:a16="http://schemas.microsoft.com/office/drawing/2014/main" id="{B5B92D5E-8939-4246-A53E-56A42C5431A5}"/>
              </a:ext>
            </a:extLst>
          </p:cNvPr>
          <p:cNvCxnSpPr>
            <a:cxnSpLocks/>
          </p:cNvCxnSpPr>
          <p:nvPr/>
        </p:nvCxnSpPr>
        <p:spPr>
          <a:xfrm flipV="1">
            <a:off x="4261637" y="2696354"/>
            <a:ext cx="922959" cy="1528446"/>
          </a:xfrm>
          <a:prstGeom prst="line">
            <a:avLst/>
          </a:prstGeom>
        </p:spPr>
        <p:style>
          <a:lnRef idx="2">
            <a:schemeClr val="accent6"/>
          </a:lnRef>
          <a:fillRef idx="0">
            <a:schemeClr val="accent6"/>
          </a:fillRef>
          <a:effectRef idx="1">
            <a:schemeClr val="accent6"/>
          </a:effectRef>
          <a:fontRef idx="minor">
            <a:schemeClr val="tx1"/>
          </a:fontRef>
        </p:style>
      </p:cxnSp>
      <p:graphicFrame>
        <p:nvGraphicFramePr>
          <p:cNvPr id="8" name="Table 7">
            <a:extLst>
              <a:ext uri="{FF2B5EF4-FFF2-40B4-BE49-F238E27FC236}">
                <a16:creationId xmlns:a16="http://schemas.microsoft.com/office/drawing/2014/main" id="{F8776AC9-1605-4E11-885B-C9AC5B24513B}"/>
              </a:ext>
            </a:extLst>
          </p:cNvPr>
          <p:cNvGraphicFramePr>
            <a:graphicFrameLocks noGrp="1"/>
          </p:cNvGraphicFramePr>
          <p:nvPr>
            <p:extLst>
              <p:ext uri="{D42A27DB-BD31-4B8C-83A1-F6EECF244321}">
                <p14:modId xmlns:p14="http://schemas.microsoft.com/office/powerpoint/2010/main" val="2126227296"/>
              </p:ext>
            </p:extLst>
          </p:nvPr>
        </p:nvGraphicFramePr>
        <p:xfrm>
          <a:off x="7709066" y="2344999"/>
          <a:ext cx="1709419" cy="1655765"/>
        </p:xfrm>
        <a:graphic>
          <a:graphicData uri="http://schemas.openxmlformats.org/drawingml/2006/table">
            <a:tbl>
              <a:tblPr firstRow="1" bandRow="1">
                <a:tableStyleId>{2D5ABB26-0587-4C30-8999-92F81FD0307C}</a:tableStyleId>
              </a:tblPr>
              <a:tblGrid>
                <a:gridCol w="570230">
                  <a:extLst>
                    <a:ext uri="{9D8B030D-6E8A-4147-A177-3AD203B41FA5}">
                      <a16:colId xmlns:a16="http://schemas.microsoft.com/office/drawing/2014/main" val="3027019904"/>
                    </a:ext>
                  </a:extLst>
                </a:gridCol>
                <a:gridCol w="569595">
                  <a:extLst>
                    <a:ext uri="{9D8B030D-6E8A-4147-A177-3AD203B41FA5}">
                      <a16:colId xmlns:a16="http://schemas.microsoft.com/office/drawing/2014/main" val="1500813397"/>
                    </a:ext>
                  </a:extLst>
                </a:gridCol>
                <a:gridCol w="569594">
                  <a:extLst>
                    <a:ext uri="{9D8B030D-6E8A-4147-A177-3AD203B41FA5}">
                      <a16:colId xmlns:a16="http://schemas.microsoft.com/office/drawing/2014/main" val="2708322559"/>
                    </a:ext>
                  </a:extLst>
                </a:gridCol>
              </a:tblGrid>
              <a:tr h="545116">
                <a:tc>
                  <a:txBody>
                    <a:bodyPr/>
                    <a:lstStyle/>
                    <a:p>
                      <a:pPr marL="186690">
                        <a:lnSpc>
                          <a:spcPct val="100000"/>
                        </a:lnSpc>
                        <a:spcBef>
                          <a:spcPts val="90"/>
                        </a:spcBef>
                      </a:pPr>
                      <a:r>
                        <a:rPr sz="3300" dirty="0">
                          <a:latin typeface="Carlito"/>
                          <a:cs typeface="Carlito"/>
                        </a:rPr>
                        <a:t>1</a:t>
                      </a:r>
                      <a:endParaRPr sz="3300">
                        <a:latin typeface="Carlito"/>
                        <a:cs typeface="Carlito"/>
                      </a:endParaRPr>
                    </a:p>
                  </a:txBody>
                  <a:tcPr marL="0" marR="0" marT="11430" marB="0">
                    <a:lnL w="19050">
                      <a:solidFill>
                        <a:srgbClr val="BEBEBE"/>
                      </a:solidFill>
                      <a:prstDash val="solid"/>
                    </a:lnL>
                    <a:lnR w="76200">
                      <a:solidFill>
                        <a:srgbClr val="FDCFAA"/>
                      </a:solidFill>
                      <a:prstDash val="solid"/>
                    </a:lnR>
                    <a:lnT w="19050">
                      <a:solidFill>
                        <a:srgbClr val="BEBEBE"/>
                      </a:solidFill>
                      <a:prstDash val="solid"/>
                    </a:lnT>
                    <a:lnB w="19050">
                      <a:solidFill>
                        <a:srgbClr val="FDCFAA"/>
                      </a:solidFill>
                      <a:prstDash val="solid"/>
                    </a:lnB>
                  </a:tcPr>
                </a:tc>
                <a:tc>
                  <a:txBody>
                    <a:bodyPr/>
                    <a:lstStyle/>
                    <a:p>
                      <a:pPr marL="19050" algn="ctr">
                        <a:lnSpc>
                          <a:spcPct val="100000"/>
                        </a:lnSpc>
                        <a:spcBef>
                          <a:spcPts val="90"/>
                        </a:spcBef>
                      </a:pPr>
                      <a:r>
                        <a:rPr sz="3300" dirty="0">
                          <a:latin typeface="Carlito"/>
                          <a:cs typeface="Carlito"/>
                        </a:rPr>
                        <a:t>1</a:t>
                      </a:r>
                    </a:p>
                  </a:txBody>
                  <a:tcPr marL="0" marR="0" marT="11430" marB="0">
                    <a:lnL w="76200">
                      <a:solidFill>
                        <a:srgbClr val="FDCFAA"/>
                      </a:solidFill>
                      <a:prstDash val="solid"/>
                    </a:lnL>
                    <a:lnR w="76200">
                      <a:solidFill>
                        <a:srgbClr val="FDCFAA"/>
                      </a:solidFill>
                      <a:prstDash val="solid"/>
                    </a:lnR>
                    <a:lnT w="19050">
                      <a:solidFill>
                        <a:srgbClr val="BEBEBE"/>
                      </a:solidFill>
                      <a:prstDash val="solid"/>
                    </a:lnT>
                    <a:lnB w="19050">
                      <a:solidFill>
                        <a:srgbClr val="FDCFAA"/>
                      </a:solidFill>
                      <a:prstDash val="solid"/>
                    </a:lnB>
                  </a:tcPr>
                </a:tc>
                <a:tc>
                  <a:txBody>
                    <a:bodyPr/>
                    <a:lstStyle/>
                    <a:p>
                      <a:pPr marL="186690">
                        <a:lnSpc>
                          <a:spcPct val="100000"/>
                        </a:lnSpc>
                        <a:spcBef>
                          <a:spcPts val="90"/>
                        </a:spcBef>
                      </a:pPr>
                      <a:r>
                        <a:rPr sz="3300" dirty="0">
                          <a:latin typeface="Carlito"/>
                          <a:cs typeface="Carlito"/>
                        </a:rPr>
                        <a:t>1</a:t>
                      </a:r>
                      <a:endParaRPr sz="3300">
                        <a:latin typeface="Carlito"/>
                        <a:cs typeface="Carlito"/>
                      </a:endParaRPr>
                    </a:p>
                  </a:txBody>
                  <a:tcPr marL="0" marR="0" marT="11430" marB="0">
                    <a:lnL w="76200">
                      <a:solidFill>
                        <a:srgbClr val="FDCFAA"/>
                      </a:solidFill>
                      <a:prstDash val="solid"/>
                    </a:lnL>
                    <a:lnR w="19050">
                      <a:solidFill>
                        <a:srgbClr val="BEBEBE"/>
                      </a:solidFill>
                      <a:prstDash val="solid"/>
                    </a:lnR>
                    <a:lnT w="19050">
                      <a:solidFill>
                        <a:srgbClr val="BEBEBE"/>
                      </a:solidFill>
                      <a:prstDash val="solid"/>
                    </a:lnT>
                    <a:lnB w="19050">
                      <a:solidFill>
                        <a:srgbClr val="FDCFAA"/>
                      </a:solidFill>
                      <a:prstDash val="solid"/>
                    </a:lnB>
                  </a:tcPr>
                </a:tc>
                <a:extLst>
                  <a:ext uri="{0D108BD9-81ED-4DB2-BD59-A6C34878D82A}">
                    <a16:rowId xmlns:a16="http://schemas.microsoft.com/office/drawing/2014/main" val="746017390"/>
                  </a:ext>
                </a:extLst>
              </a:tr>
              <a:tr h="558878">
                <a:tc>
                  <a:txBody>
                    <a:bodyPr/>
                    <a:lstStyle/>
                    <a:p>
                      <a:pPr marL="186690">
                        <a:lnSpc>
                          <a:spcPct val="100000"/>
                        </a:lnSpc>
                        <a:spcBef>
                          <a:spcPts val="140"/>
                        </a:spcBef>
                      </a:pPr>
                      <a:r>
                        <a:rPr sz="3300" dirty="0">
                          <a:latin typeface="Carlito"/>
                          <a:cs typeface="Carlito"/>
                        </a:rPr>
                        <a:t>1</a:t>
                      </a:r>
                      <a:endParaRPr sz="3300">
                        <a:latin typeface="Carlito"/>
                        <a:cs typeface="Carlito"/>
                      </a:endParaRPr>
                    </a:p>
                  </a:txBody>
                  <a:tcPr marL="0" marR="0" marT="17780" marB="0">
                    <a:lnL w="19050">
                      <a:solidFill>
                        <a:srgbClr val="BEBEBE"/>
                      </a:solidFill>
                      <a:prstDash val="solid"/>
                    </a:lnL>
                    <a:lnR w="76200">
                      <a:solidFill>
                        <a:srgbClr val="FDCFAA"/>
                      </a:solidFill>
                      <a:prstDash val="solid"/>
                    </a:lnR>
                    <a:lnT w="19050">
                      <a:solidFill>
                        <a:srgbClr val="FDCFAA"/>
                      </a:solidFill>
                      <a:prstDash val="solid"/>
                    </a:lnT>
                    <a:lnB w="19050">
                      <a:solidFill>
                        <a:srgbClr val="FDCFAA"/>
                      </a:solidFill>
                      <a:prstDash val="solid"/>
                    </a:lnB>
                  </a:tcPr>
                </a:tc>
                <a:tc>
                  <a:txBody>
                    <a:bodyPr/>
                    <a:lstStyle/>
                    <a:p>
                      <a:pPr marL="19050" algn="ctr">
                        <a:lnSpc>
                          <a:spcPct val="100000"/>
                        </a:lnSpc>
                        <a:spcBef>
                          <a:spcPts val="140"/>
                        </a:spcBef>
                      </a:pPr>
                      <a:r>
                        <a:rPr sz="3300" dirty="0">
                          <a:latin typeface="Carlito"/>
                          <a:cs typeface="Carlito"/>
                        </a:rPr>
                        <a:t>1</a:t>
                      </a:r>
                    </a:p>
                  </a:txBody>
                  <a:tcPr marL="0" marR="0" marT="17780" marB="0">
                    <a:lnL w="76200">
                      <a:solidFill>
                        <a:srgbClr val="FDCFAA"/>
                      </a:solidFill>
                      <a:prstDash val="solid"/>
                    </a:lnL>
                    <a:lnR w="76200">
                      <a:solidFill>
                        <a:srgbClr val="FDCFAA"/>
                      </a:solidFill>
                      <a:prstDash val="solid"/>
                    </a:lnR>
                    <a:lnT w="19050">
                      <a:solidFill>
                        <a:srgbClr val="FDCFAA"/>
                      </a:solidFill>
                      <a:prstDash val="solid"/>
                    </a:lnT>
                    <a:lnB w="19050">
                      <a:solidFill>
                        <a:srgbClr val="FDCFAA"/>
                      </a:solidFill>
                      <a:prstDash val="solid"/>
                    </a:lnB>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19050">
                      <a:solidFill>
                        <a:srgbClr val="BEBEBE"/>
                      </a:solidFill>
                      <a:prstDash val="solid"/>
                    </a:lnR>
                    <a:lnT w="19050">
                      <a:solidFill>
                        <a:srgbClr val="FDCFAA"/>
                      </a:solidFill>
                      <a:prstDash val="solid"/>
                    </a:lnT>
                    <a:lnB w="19050">
                      <a:solidFill>
                        <a:srgbClr val="FDCFAA"/>
                      </a:solidFill>
                      <a:prstDash val="solid"/>
                    </a:lnB>
                    <a:solidFill>
                      <a:srgbClr val="D9D9D9"/>
                    </a:solidFill>
                  </a:tcPr>
                </a:tc>
                <a:extLst>
                  <a:ext uri="{0D108BD9-81ED-4DB2-BD59-A6C34878D82A}">
                    <a16:rowId xmlns:a16="http://schemas.microsoft.com/office/drawing/2014/main" val="1320255535"/>
                  </a:ext>
                </a:extLst>
              </a:tr>
              <a:tr h="551771">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76200">
                      <a:solidFill>
                        <a:srgbClr val="FDCFAA"/>
                      </a:solidFill>
                      <a:prstDash val="solid"/>
                    </a:lnR>
                    <a:lnT w="19050">
                      <a:solidFill>
                        <a:srgbClr val="FDCFAA"/>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76200">
                      <a:solidFill>
                        <a:srgbClr val="FDCFAA"/>
                      </a:solidFill>
                      <a:prstDash val="solid"/>
                    </a:lnR>
                    <a:lnT w="19050">
                      <a:solidFill>
                        <a:srgbClr val="FDCFAA"/>
                      </a:solidFill>
                      <a:prstDash val="solid"/>
                    </a:lnT>
                    <a:lnB w="19050">
                      <a:solidFill>
                        <a:srgbClr val="BEBEBE"/>
                      </a:solidFill>
                      <a:prstDash val="solid"/>
                    </a:lnB>
                    <a:solidFill>
                      <a:srgbClr val="D9D9D9"/>
                    </a:solidFill>
                  </a:tcPr>
                </a:tc>
                <a:tc>
                  <a:txBody>
                    <a:bodyPr/>
                    <a:lstStyle/>
                    <a:p>
                      <a:pPr>
                        <a:lnSpc>
                          <a:spcPct val="100000"/>
                        </a:lnSpc>
                      </a:pPr>
                      <a:endParaRPr sz="1700" dirty="0">
                        <a:latin typeface="Times New Roman"/>
                        <a:cs typeface="Times New Roman"/>
                      </a:endParaRPr>
                    </a:p>
                  </a:txBody>
                  <a:tcPr marL="0" marR="0" marT="0" marB="0">
                    <a:lnL w="76200">
                      <a:solidFill>
                        <a:srgbClr val="FDCFAA"/>
                      </a:solidFill>
                      <a:prstDash val="solid"/>
                    </a:lnL>
                    <a:lnR w="19050">
                      <a:solidFill>
                        <a:srgbClr val="BEBEBE"/>
                      </a:solidFill>
                      <a:prstDash val="solid"/>
                    </a:lnR>
                    <a:lnT w="19050">
                      <a:solidFill>
                        <a:srgbClr val="FDCFAA"/>
                      </a:solidFill>
                      <a:prstDash val="solid"/>
                    </a:lnT>
                    <a:lnB w="19050">
                      <a:solidFill>
                        <a:srgbClr val="BEBEBE"/>
                      </a:solidFill>
                      <a:prstDash val="solid"/>
                    </a:lnB>
                    <a:solidFill>
                      <a:srgbClr val="D9D9D9"/>
                    </a:solidFill>
                  </a:tcPr>
                </a:tc>
                <a:extLst>
                  <a:ext uri="{0D108BD9-81ED-4DB2-BD59-A6C34878D82A}">
                    <a16:rowId xmlns:a16="http://schemas.microsoft.com/office/drawing/2014/main" val="3013213456"/>
                  </a:ext>
                </a:extLst>
              </a:tr>
            </a:tbl>
          </a:graphicData>
        </a:graphic>
      </p:graphicFrame>
    </p:spTree>
    <p:extLst>
      <p:ext uri="{BB962C8B-B14F-4D97-AF65-F5344CB8AC3E}">
        <p14:creationId xmlns:p14="http://schemas.microsoft.com/office/powerpoint/2010/main" val="34338361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272527" y="1804445"/>
          <a:ext cx="1726564" cy="1675399"/>
        </p:xfrm>
        <a:graphic>
          <a:graphicData uri="http://schemas.openxmlformats.org/drawingml/2006/table">
            <a:tbl>
              <a:tblPr firstRow="1" bandRow="1">
                <a:tableStyleId>{2D5ABB26-0587-4C30-8999-92F81FD0307C}</a:tableStyleId>
              </a:tblPr>
              <a:tblGrid>
                <a:gridCol w="575945">
                  <a:extLst>
                    <a:ext uri="{9D8B030D-6E8A-4147-A177-3AD203B41FA5}">
                      <a16:colId xmlns:a16="http://schemas.microsoft.com/office/drawing/2014/main" val="20000"/>
                    </a:ext>
                  </a:extLst>
                </a:gridCol>
                <a:gridCol w="575310">
                  <a:extLst>
                    <a:ext uri="{9D8B030D-6E8A-4147-A177-3AD203B41FA5}">
                      <a16:colId xmlns:a16="http://schemas.microsoft.com/office/drawing/2014/main" val="20001"/>
                    </a:ext>
                  </a:extLst>
                </a:gridCol>
                <a:gridCol w="575309">
                  <a:extLst>
                    <a:ext uri="{9D8B030D-6E8A-4147-A177-3AD203B41FA5}">
                      <a16:colId xmlns:a16="http://schemas.microsoft.com/office/drawing/2014/main" val="20002"/>
                    </a:ext>
                  </a:extLst>
                </a:gridCol>
              </a:tblGrid>
              <a:tr h="558766">
                <a:tc>
                  <a:txBody>
                    <a:bodyPr/>
                    <a:lstStyle/>
                    <a:p>
                      <a:pPr marL="19050" algn="ctr">
                        <a:lnSpc>
                          <a:spcPct val="100000"/>
                        </a:lnSpc>
                        <a:spcBef>
                          <a:spcPts val="80"/>
                        </a:spcBef>
                      </a:pPr>
                      <a:r>
                        <a:rPr sz="3350" dirty="0">
                          <a:latin typeface="Carlito"/>
                          <a:cs typeface="Carlito"/>
                        </a:rPr>
                        <a:t>1</a:t>
                      </a:r>
                      <a:endParaRPr sz="3350">
                        <a:latin typeface="Carlito"/>
                        <a:cs typeface="Carlito"/>
                      </a:endParaRPr>
                    </a:p>
                  </a:txBody>
                  <a:tcPr marL="0" marR="0" marT="1016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050" algn="ctr">
                        <a:lnSpc>
                          <a:spcPct val="100000"/>
                        </a:lnSpc>
                        <a:spcBef>
                          <a:spcPts val="80"/>
                        </a:spcBef>
                      </a:pPr>
                      <a:r>
                        <a:rPr sz="3350" dirty="0">
                          <a:latin typeface="Carlito"/>
                          <a:cs typeface="Carlito"/>
                        </a:rPr>
                        <a:t>1</a:t>
                      </a:r>
                      <a:endParaRPr sz="3350">
                        <a:latin typeface="Carlito"/>
                        <a:cs typeface="Carlito"/>
                      </a:endParaRPr>
                    </a:p>
                  </a:txBody>
                  <a:tcPr marL="0" marR="0" marT="10160" marB="0">
                    <a:lnL w="19050">
                      <a:solidFill>
                        <a:srgbClr val="BEBEBE"/>
                      </a:solidFill>
                      <a:prstDash val="solid"/>
                    </a:lnL>
                    <a:lnR w="19050">
                      <a:solidFill>
                        <a:srgbClr val="BEBEBE"/>
                      </a:solidFill>
                      <a:prstDash val="solid"/>
                    </a:lnR>
                    <a:lnT w="19050">
                      <a:solidFill>
                        <a:srgbClr val="BEBEBE"/>
                      </a:solidFill>
                      <a:prstDash val="solid"/>
                    </a:lnT>
                    <a:lnB w="19050">
                      <a:solidFill>
                        <a:srgbClr val="FDCFAA"/>
                      </a:solidFill>
                      <a:prstDash val="solid"/>
                    </a:lnB>
                  </a:tcPr>
                </a:tc>
                <a:tc>
                  <a:txBody>
                    <a:bodyPr/>
                    <a:lstStyle/>
                    <a:p>
                      <a:pPr marR="161925" algn="r">
                        <a:lnSpc>
                          <a:spcPct val="100000"/>
                        </a:lnSpc>
                        <a:spcBef>
                          <a:spcPts val="80"/>
                        </a:spcBef>
                      </a:pPr>
                      <a:r>
                        <a:rPr sz="3350" dirty="0">
                          <a:latin typeface="Carlito"/>
                          <a:cs typeface="Carlito"/>
                        </a:rPr>
                        <a:t>1</a:t>
                      </a:r>
                      <a:endParaRPr sz="3350">
                        <a:latin typeface="Carlito"/>
                        <a:cs typeface="Carlito"/>
                      </a:endParaRPr>
                    </a:p>
                  </a:txBody>
                  <a:tcPr marL="0" marR="0" marT="10160" marB="0">
                    <a:lnL w="19050">
                      <a:solidFill>
                        <a:srgbClr val="BEBEBE"/>
                      </a:solidFill>
                      <a:prstDash val="solid"/>
                    </a:lnL>
                    <a:lnR w="19050">
                      <a:solidFill>
                        <a:srgbClr val="BEBEBE"/>
                      </a:solidFill>
                      <a:prstDash val="solid"/>
                    </a:lnR>
                    <a:lnT w="19050">
                      <a:solidFill>
                        <a:srgbClr val="BEBEBE"/>
                      </a:solidFill>
                      <a:prstDash val="solid"/>
                    </a:lnT>
                    <a:lnB w="19050">
                      <a:solidFill>
                        <a:srgbClr val="FDCFAA"/>
                      </a:solidFill>
                      <a:prstDash val="solid"/>
                    </a:lnB>
                  </a:tcPr>
                </a:tc>
                <a:extLst>
                  <a:ext uri="{0D108BD9-81ED-4DB2-BD59-A6C34878D82A}">
                    <a16:rowId xmlns:a16="http://schemas.microsoft.com/office/drawing/2014/main" val="10000"/>
                  </a:ext>
                </a:extLst>
              </a:tr>
              <a:tr h="558319">
                <a:tc>
                  <a:txBody>
                    <a:bodyPr/>
                    <a:lstStyle/>
                    <a:p>
                      <a:pPr marL="19050" algn="ctr">
                        <a:lnSpc>
                          <a:spcPct val="100000"/>
                        </a:lnSpc>
                        <a:spcBef>
                          <a:spcPts val="75"/>
                        </a:spcBef>
                      </a:pPr>
                      <a:r>
                        <a:rPr sz="3350" dirty="0">
                          <a:latin typeface="Carlito"/>
                          <a:cs typeface="Carlito"/>
                        </a:rPr>
                        <a:t>1</a:t>
                      </a:r>
                      <a:endParaRPr sz="3350">
                        <a:latin typeface="Carlito"/>
                        <a:cs typeface="Carlito"/>
                      </a:endParaRPr>
                    </a:p>
                  </a:txBody>
                  <a:tcPr marL="0" marR="0" marT="952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050" algn="ctr">
                        <a:lnSpc>
                          <a:spcPct val="100000"/>
                        </a:lnSpc>
                        <a:spcBef>
                          <a:spcPts val="75"/>
                        </a:spcBef>
                      </a:pPr>
                      <a:r>
                        <a:rPr sz="3350" dirty="0">
                          <a:latin typeface="Carlito"/>
                          <a:cs typeface="Carlito"/>
                        </a:rPr>
                        <a:t>1</a:t>
                      </a:r>
                      <a:endParaRPr sz="3350">
                        <a:latin typeface="Carlito"/>
                        <a:cs typeface="Carlito"/>
                      </a:endParaRPr>
                    </a:p>
                  </a:txBody>
                  <a:tcPr marL="0" marR="0" marT="9525" marB="0">
                    <a:lnL w="19050">
                      <a:solidFill>
                        <a:srgbClr val="BEBEBE"/>
                      </a:solidFill>
                      <a:prstDash val="solid"/>
                    </a:lnL>
                    <a:lnR w="76200">
                      <a:solidFill>
                        <a:srgbClr val="FDCFAA"/>
                      </a:solidFill>
                      <a:prstDash val="solid"/>
                    </a:lnR>
                    <a:lnT w="19050">
                      <a:solidFill>
                        <a:srgbClr val="FDCFAA"/>
                      </a:solidFill>
                      <a:prstDash val="solid"/>
                    </a:lnT>
                    <a:lnB w="19050">
                      <a:solidFill>
                        <a:srgbClr val="FDCFAA"/>
                      </a:solidFill>
                      <a:prstDash val="solid"/>
                    </a:lnB>
                  </a:tcPr>
                </a:tc>
                <a:tc>
                  <a:txBody>
                    <a:bodyPr/>
                    <a:lstStyle/>
                    <a:p>
                      <a:pPr marR="161925" algn="r">
                        <a:lnSpc>
                          <a:spcPct val="100000"/>
                        </a:lnSpc>
                        <a:spcBef>
                          <a:spcPts val="75"/>
                        </a:spcBef>
                      </a:pPr>
                      <a:r>
                        <a:rPr sz="3350" dirty="0">
                          <a:latin typeface="Carlito"/>
                          <a:cs typeface="Carlito"/>
                        </a:rPr>
                        <a:t>1</a:t>
                      </a:r>
                      <a:endParaRPr sz="3350">
                        <a:latin typeface="Carlito"/>
                        <a:cs typeface="Carlito"/>
                      </a:endParaRPr>
                    </a:p>
                  </a:txBody>
                  <a:tcPr marL="0" marR="0" marT="9525" marB="0">
                    <a:lnL w="76200">
                      <a:solidFill>
                        <a:srgbClr val="FDCFAA"/>
                      </a:solidFill>
                      <a:prstDash val="solid"/>
                    </a:lnL>
                    <a:lnR w="76200">
                      <a:solidFill>
                        <a:srgbClr val="FDCFAA"/>
                      </a:solidFill>
                      <a:prstDash val="solid"/>
                    </a:lnR>
                    <a:lnT w="19050">
                      <a:solidFill>
                        <a:srgbClr val="FDCFAA"/>
                      </a:solidFill>
                      <a:prstDash val="solid"/>
                    </a:lnT>
                    <a:lnB w="19050">
                      <a:solidFill>
                        <a:srgbClr val="FDCFAA"/>
                      </a:solidFill>
                      <a:prstDash val="solid"/>
                    </a:lnB>
                  </a:tcPr>
                </a:tc>
                <a:extLst>
                  <a:ext uri="{0D108BD9-81ED-4DB2-BD59-A6C34878D82A}">
                    <a16:rowId xmlns:a16="http://schemas.microsoft.com/office/drawing/2014/main" val="10001"/>
                  </a:ext>
                </a:extLst>
              </a:tr>
              <a:tr h="558314">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76200">
                      <a:solidFill>
                        <a:srgbClr val="FDCFAA"/>
                      </a:solidFill>
                      <a:prstDash val="solid"/>
                    </a:lnR>
                    <a:lnT w="19050">
                      <a:solidFill>
                        <a:srgbClr val="FDCFAA"/>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76200">
                      <a:solidFill>
                        <a:srgbClr val="FDCFAA"/>
                      </a:solidFill>
                      <a:prstDash val="solid"/>
                    </a:lnR>
                    <a:lnT w="19050">
                      <a:solidFill>
                        <a:srgbClr val="FDCFAA"/>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2"/>
                  </a:ext>
                </a:extLst>
              </a:tr>
            </a:tbl>
          </a:graphicData>
        </a:graphic>
      </p:graphicFrame>
      <p:sp>
        <p:nvSpPr>
          <p:cNvPr id="3" name="object 3"/>
          <p:cNvSpPr/>
          <p:nvPr/>
        </p:nvSpPr>
        <p:spPr>
          <a:xfrm>
            <a:off x="2257620" y="2102176"/>
            <a:ext cx="306705" cy="297815"/>
          </a:xfrm>
          <a:custGeom>
            <a:avLst/>
            <a:gdLst/>
            <a:ahLst/>
            <a:cxnLst/>
            <a:rect l="l" t="t" r="r" b="b"/>
            <a:pathLst>
              <a:path w="306705" h="297814">
                <a:moveTo>
                  <a:pt x="0" y="297254"/>
                </a:moveTo>
                <a:lnTo>
                  <a:pt x="306413" y="297254"/>
                </a:lnTo>
                <a:lnTo>
                  <a:pt x="306413" y="0"/>
                </a:lnTo>
                <a:lnTo>
                  <a:pt x="0" y="0"/>
                </a:lnTo>
                <a:lnTo>
                  <a:pt x="0" y="297254"/>
                </a:lnTo>
                <a:close/>
              </a:path>
            </a:pathLst>
          </a:custGeom>
          <a:solidFill>
            <a:srgbClr val="FFFFFF"/>
          </a:solidFill>
        </p:spPr>
        <p:txBody>
          <a:bodyPr wrap="square" lIns="0" tIns="0" rIns="0" bIns="0" rtlCol="0"/>
          <a:lstStyle/>
          <a:p>
            <a:endParaRPr/>
          </a:p>
        </p:txBody>
      </p:sp>
      <p:graphicFrame>
        <p:nvGraphicFramePr>
          <p:cNvPr id="4" name="object 4"/>
          <p:cNvGraphicFramePr>
            <a:graphicFrameLocks noGrp="1"/>
          </p:cNvGraphicFramePr>
          <p:nvPr/>
        </p:nvGraphicFramePr>
        <p:xfrm>
          <a:off x="1950719" y="1804444"/>
          <a:ext cx="920114" cy="892729"/>
        </p:xfrm>
        <a:graphic>
          <a:graphicData uri="http://schemas.openxmlformats.org/drawingml/2006/table">
            <a:tbl>
              <a:tblPr firstRow="1" bandRow="1">
                <a:tableStyleId>{2D5ABB26-0587-4C30-8999-92F81FD0307C}</a:tableStyleId>
              </a:tblPr>
              <a:tblGrid>
                <a:gridCol w="306705">
                  <a:extLst>
                    <a:ext uri="{9D8B030D-6E8A-4147-A177-3AD203B41FA5}">
                      <a16:colId xmlns:a16="http://schemas.microsoft.com/office/drawing/2014/main" val="20000"/>
                    </a:ext>
                  </a:extLst>
                </a:gridCol>
                <a:gridCol w="306705">
                  <a:extLst>
                    <a:ext uri="{9D8B030D-6E8A-4147-A177-3AD203B41FA5}">
                      <a16:colId xmlns:a16="http://schemas.microsoft.com/office/drawing/2014/main" val="20001"/>
                    </a:ext>
                  </a:extLst>
                </a:gridCol>
                <a:gridCol w="306704">
                  <a:extLst>
                    <a:ext uri="{9D8B030D-6E8A-4147-A177-3AD203B41FA5}">
                      <a16:colId xmlns:a16="http://schemas.microsoft.com/office/drawing/2014/main" val="20002"/>
                    </a:ext>
                  </a:extLst>
                </a:gridCol>
              </a:tblGrid>
              <a:tr h="297736">
                <a:tc>
                  <a:txBody>
                    <a:bodyPr/>
                    <a:lstStyle/>
                    <a:p>
                      <a:pPr marL="10160"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97498">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82550" algn="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97495">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5" name="object 5"/>
          <p:cNvSpPr/>
          <p:nvPr/>
        </p:nvSpPr>
        <p:spPr>
          <a:xfrm>
            <a:off x="5328437" y="3479215"/>
            <a:ext cx="565785" cy="548640"/>
          </a:xfrm>
          <a:custGeom>
            <a:avLst/>
            <a:gdLst/>
            <a:ahLst/>
            <a:cxnLst/>
            <a:rect l="l" t="t" r="r" b="b"/>
            <a:pathLst>
              <a:path w="565785" h="548639">
                <a:moveTo>
                  <a:pt x="282600" y="274281"/>
                </a:moveTo>
                <a:lnTo>
                  <a:pt x="0" y="274281"/>
                </a:lnTo>
                <a:lnTo>
                  <a:pt x="0" y="548513"/>
                </a:lnTo>
                <a:lnTo>
                  <a:pt x="282600" y="548513"/>
                </a:lnTo>
                <a:lnTo>
                  <a:pt x="282600" y="274281"/>
                </a:lnTo>
                <a:close/>
              </a:path>
              <a:path w="565785" h="548639">
                <a:moveTo>
                  <a:pt x="565683" y="0"/>
                </a:moveTo>
                <a:lnTo>
                  <a:pt x="282600" y="0"/>
                </a:lnTo>
                <a:lnTo>
                  <a:pt x="282600" y="274281"/>
                </a:lnTo>
                <a:lnTo>
                  <a:pt x="565683" y="274281"/>
                </a:lnTo>
                <a:lnTo>
                  <a:pt x="565683" y="0"/>
                </a:lnTo>
                <a:close/>
              </a:path>
            </a:pathLst>
          </a:custGeom>
          <a:solidFill>
            <a:srgbClr val="FFFFFF"/>
          </a:solidFill>
        </p:spPr>
        <p:txBody>
          <a:bodyPr wrap="square" lIns="0" tIns="0" rIns="0" bIns="0" rtlCol="0"/>
          <a:lstStyle/>
          <a:p>
            <a:endParaRPr/>
          </a:p>
        </p:txBody>
      </p:sp>
      <p:sp>
        <p:nvSpPr>
          <p:cNvPr id="6" name="object 6"/>
          <p:cNvSpPr/>
          <p:nvPr/>
        </p:nvSpPr>
        <p:spPr>
          <a:xfrm>
            <a:off x="3913213" y="3753497"/>
            <a:ext cx="1132205" cy="1645285"/>
          </a:xfrm>
          <a:custGeom>
            <a:avLst/>
            <a:gdLst/>
            <a:ahLst/>
            <a:cxnLst/>
            <a:rect l="l" t="t" r="r" b="b"/>
            <a:pathLst>
              <a:path w="1132204" h="1645285">
                <a:moveTo>
                  <a:pt x="283032" y="1370723"/>
                </a:moveTo>
                <a:lnTo>
                  <a:pt x="0" y="1370723"/>
                </a:lnTo>
                <a:lnTo>
                  <a:pt x="0" y="1644967"/>
                </a:lnTo>
                <a:lnTo>
                  <a:pt x="283032" y="1644967"/>
                </a:lnTo>
                <a:lnTo>
                  <a:pt x="283032" y="1370723"/>
                </a:lnTo>
                <a:close/>
              </a:path>
              <a:path w="1132204" h="1645285">
                <a:moveTo>
                  <a:pt x="566089" y="1096937"/>
                </a:moveTo>
                <a:lnTo>
                  <a:pt x="283032" y="1096937"/>
                </a:lnTo>
                <a:lnTo>
                  <a:pt x="283032" y="1370723"/>
                </a:lnTo>
                <a:lnTo>
                  <a:pt x="566089" y="1370723"/>
                </a:lnTo>
                <a:lnTo>
                  <a:pt x="566089" y="1096937"/>
                </a:lnTo>
                <a:close/>
              </a:path>
              <a:path w="1132204" h="1645285">
                <a:moveTo>
                  <a:pt x="566089" y="0"/>
                </a:moveTo>
                <a:lnTo>
                  <a:pt x="283032" y="0"/>
                </a:lnTo>
                <a:lnTo>
                  <a:pt x="283032" y="274231"/>
                </a:lnTo>
                <a:lnTo>
                  <a:pt x="566089" y="274231"/>
                </a:lnTo>
                <a:lnTo>
                  <a:pt x="566089" y="0"/>
                </a:lnTo>
                <a:close/>
              </a:path>
              <a:path w="1132204" h="1645285">
                <a:moveTo>
                  <a:pt x="849122" y="822706"/>
                </a:moveTo>
                <a:lnTo>
                  <a:pt x="566089" y="822706"/>
                </a:lnTo>
                <a:lnTo>
                  <a:pt x="566089" y="1096937"/>
                </a:lnTo>
                <a:lnTo>
                  <a:pt x="849122" y="1096937"/>
                </a:lnTo>
                <a:lnTo>
                  <a:pt x="849122" y="822706"/>
                </a:lnTo>
                <a:close/>
              </a:path>
              <a:path w="1132204" h="1645285">
                <a:moveTo>
                  <a:pt x="849122" y="274231"/>
                </a:moveTo>
                <a:lnTo>
                  <a:pt x="566089" y="274231"/>
                </a:lnTo>
                <a:lnTo>
                  <a:pt x="566089" y="548474"/>
                </a:lnTo>
                <a:lnTo>
                  <a:pt x="849122" y="548474"/>
                </a:lnTo>
                <a:lnTo>
                  <a:pt x="849122" y="274231"/>
                </a:lnTo>
                <a:close/>
              </a:path>
              <a:path w="1132204" h="1645285">
                <a:moveTo>
                  <a:pt x="1132166" y="548474"/>
                </a:moveTo>
                <a:lnTo>
                  <a:pt x="849122" y="548474"/>
                </a:lnTo>
                <a:lnTo>
                  <a:pt x="849122" y="822706"/>
                </a:lnTo>
                <a:lnTo>
                  <a:pt x="1132166" y="822706"/>
                </a:lnTo>
                <a:lnTo>
                  <a:pt x="1132166" y="548474"/>
                </a:lnTo>
                <a:close/>
              </a:path>
            </a:pathLst>
          </a:custGeom>
          <a:solidFill>
            <a:srgbClr val="FFFFFF"/>
          </a:solidFill>
        </p:spPr>
        <p:txBody>
          <a:bodyPr wrap="square" lIns="0" tIns="0" rIns="0" bIns="0" rtlCol="0"/>
          <a:lstStyle/>
          <a:p>
            <a:endParaRPr/>
          </a:p>
        </p:txBody>
      </p:sp>
      <p:sp>
        <p:nvSpPr>
          <p:cNvPr id="7" name="object 7"/>
          <p:cNvSpPr/>
          <p:nvPr/>
        </p:nvSpPr>
        <p:spPr>
          <a:xfrm>
            <a:off x="5328437" y="4850434"/>
            <a:ext cx="565785" cy="548640"/>
          </a:xfrm>
          <a:custGeom>
            <a:avLst/>
            <a:gdLst/>
            <a:ahLst/>
            <a:cxnLst/>
            <a:rect l="l" t="t" r="r" b="b"/>
            <a:pathLst>
              <a:path w="565785" h="548639">
                <a:moveTo>
                  <a:pt x="282600" y="0"/>
                </a:moveTo>
                <a:lnTo>
                  <a:pt x="0" y="0"/>
                </a:lnTo>
                <a:lnTo>
                  <a:pt x="0" y="273786"/>
                </a:lnTo>
                <a:lnTo>
                  <a:pt x="282600" y="273786"/>
                </a:lnTo>
                <a:lnTo>
                  <a:pt x="282600" y="0"/>
                </a:lnTo>
                <a:close/>
              </a:path>
              <a:path w="565785" h="548639">
                <a:moveTo>
                  <a:pt x="565696" y="273786"/>
                </a:moveTo>
                <a:lnTo>
                  <a:pt x="282600" y="273786"/>
                </a:lnTo>
                <a:lnTo>
                  <a:pt x="282600" y="548030"/>
                </a:lnTo>
                <a:lnTo>
                  <a:pt x="565696" y="548030"/>
                </a:lnTo>
                <a:lnTo>
                  <a:pt x="565696" y="273786"/>
                </a:lnTo>
                <a:close/>
              </a:path>
            </a:pathLst>
          </a:custGeom>
          <a:solidFill>
            <a:srgbClr val="FFFFFF"/>
          </a:solidFill>
        </p:spPr>
        <p:txBody>
          <a:bodyPr wrap="square" lIns="0" tIns="0" rIns="0" bIns="0" rtlCol="0"/>
          <a:lstStyle/>
          <a:p>
            <a:endParaRPr/>
          </a:p>
        </p:txBody>
      </p:sp>
      <p:graphicFrame>
        <p:nvGraphicFramePr>
          <p:cNvPr id="8" name="object 8"/>
          <p:cNvGraphicFramePr>
            <a:graphicFrameLocks noGrp="1"/>
          </p:cNvGraphicFramePr>
          <p:nvPr/>
        </p:nvGraphicFramePr>
        <p:xfrm>
          <a:off x="3630167" y="3209087"/>
          <a:ext cx="2549525" cy="2490954"/>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83210">
                  <a:extLst>
                    <a:ext uri="{9D8B030D-6E8A-4147-A177-3AD203B41FA5}">
                      <a16:colId xmlns:a16="http://schemas.microsoft.com/office/drawing/2014/main" val="20001"/>
                    </a:ext>
                  </a:extLst>
                </a:gridCol>
                <a:gridCol w="242570">
                  <a:extLst>
                    <a:ext uri="{9D8B030D-6E8A-4147-A177-3AD203B41FA5}">
                      <a16:colId xmlns:a16="http://schemas.microsoft.com/office/drawing/2014/main" val="20002"/>
                    </a:ext>
                  </a:extLst>
                </a:gridCol>
                <a:gridCol w="370840">
                  <a:extLst>
                    <a:ext uri="{9D8B030D-6E8A-4147-A177-3AD203B41FA5}">
                      <a16:colId xmlns:a16="http://schemas.microsoft.com/office/drawing/2014/main" val="20003"/>
                    </a:ext>
                  </a:extLst>
                </a:gridCol>
                <a:gridCol w="236855">
                  <a:extLst>
                    <a:ext uri="{9D8B030D-6E8A-4147-A177-3AD203B41FA5}">
                      <a16:colId xmlns:a16="http://schemas.microsoft.com/office/drawing/2014/main" val="20004"/>
                    </a:ext>
                  </a:extLst>
                </a:gridCol>
                <a:gridCol w="283210">
                  <a:extLst>
                    <a:ext uri="{9D8B030D-6E8A-4147-A177-3AD203B41FA5}">
                      <a16:colId xmlns:a16="http://schemas.microsoft.com/office/drawing/2014/main" val="20005"/>
                    </a:ext>
                  </a:extLst>
                </a:gridCol>
                <a:gridCol w="283210">
                  <a:extLst>
                    <a:ext uri="{9D8B030D-6E8A-4147-A177-3AD203B41FA5}">
                      <a16:colId xmlns:a16="http://schemas.microsoft.com/office/drawing/2014/main" val="20006"/>
                    </a:ext>
                  </a:extLst>
                </a:gridCol>
                <a:gridCol w="283210">
                  <a:extLst>
                    <a:ext uri="{9D8B030D-6E8A-4147-A177-3AD203B41FA5}">
                      <a16:colId xmlns:a16="http://schemas.microsoft.com/office/drawing/2014/main" val="20007"/>
                    </a:ext>
                  </a:extLst>
                </a:gridCol>
                <a:gridCol w="283210">
                  <a:extLst>
                    <a:ext uri="{9D8B030D-6E8A-4147-A177-3AD203B41FA5}">
                      <a16:colId xmlns:a16="http://schemas.microsoft.com/office/drawing/2014/main" val="20008"/>
                    </a:ext>
                  </a:extLst>
                </a:gridCol>
              </a:tblGrid>
              <a:tr h="274174">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65886">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24889">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31952">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76200" algn="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4236">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4236">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200" algn="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4010">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4012">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4241">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grpSp>
        <p:nvGrpSpPr>
          <p:cNvPr id="9" name="object 9"/>
          <p:cNvGrpSpPr/>
          <p:nvPr/>
        </p:nvGrpSpPr>
        <p:grpSpPr>
          <a:xfrm>
            <a:off x="1955292" y="1813560"/>
            <a:ext cx="3470275" cy="2527935"/>
            <a:chOff x="1955292" y="1813560"/>
            <a:chExt cx="3470275" cy="2527935"/>
          </a:xfrm>
        </p:grpSpPr>
        <p:sp>
          <p:nvSpPr>
            <p:cNvPr id="10" name="object 10"/>
            <p:cNvSpPr/>
            <p:nvPr/>
          </p:nvSpPr>
          <p:spPr>
            <a:xfrm>
              <a:off x="1958340" y="1816608"/>
              <a:ext cx="2803525" cy="2522220"/>
            </a:xfrm>
            <a:custGeom>
              <a:avLst/>
              <a:gdLst/>
              <a:ahLst/>
              <a:cxnLst/>
              <a:rect l="l" t="t" r="r" b="b"/>
              <a:pathLst>
                <a:path w="2803525" h="2522220">
                  <a:moveTo>
                    <a:pt x="2803525" y="1680844"/>
                  </a:moveTo>
                  <a:lnTo>
                    <a:pt x="931164" y="0"/>
                  </a:lnTo>
                </a:path>
                <a:path w="2803525" h="2522220">
                  <a:moveTo>
                    <a:pt x="1962531" y="2521711"/>
                  </a:moveTo>
                  <a:lnTo>
                    <a:pt x="0" y="902207"/>
                  </a:lnTo>
                </a:path>
              </a:pathLst>
            </a:custGeom>
            <a:ln w="6096">
              <a:solidFill>
                <a:srgbClr val="001F50"/>
              </a:solidFill>
            </a:ln>
          </p:spPr>
          <p:txBody>
            <a:bodyPr wrap="square" lIns="0" tIns="0" rIns="0" bIns="0" rtlCol="0"/>
            <a:lstStyle/>
            <a:p>
              <a:endParaRPr/>
            </a:p>
          </p:txBody>
        </p:sp>
        <p:sp>
          <p:nvSpPr>
            <p:cNvPr id="11" name="object 11"/>
            <p:cNvSpPr/>
            <p:nvPr/>
          </p:nvSpPr>
          <p:spPr>
            <a:xfrm>
              <a:off x="2561844" y="2106168"/>
              <a:ext cx="327660" cy="325120"/>
            </a:xfrm>
            <a:custGeom>
              <a:avLst/>
              <a:gdLst/>
              <a:ahLst/>
              <a:cxnLst/>
              <a:rect l="l" t="t" r="r" b="b"/>
              <a:pathLst>
                <a:path w="327660" h="325119">
                  <a:moveTo>
                    <a:pt x="0" y="324612"/>
                  </a:moveTo>
                  <a:lnTo>
                    <a:pt x="327660" y="324612"/>
                  </a:lnTo>
                  <a:lnTo>
                    <a:pt x="327660" y="0"/>
                  </a:lnTo>
                  <a:lnTo>
                    <a:pt x="0" y="0"/>
                  </a:lnTo>
                  <a:lnTo>
                    <a:pt x="0" y="324612"/>
                  </a:lnTo>
                  <a:close/>
                </a:path>
              </a:pathLst>
            </a:custGeom>
            <a:ln w="76200">
              <a:solidFill>
                <a:srgbClr val="B5914F"/>
              </a:solidFill>
            </a:ln>
          </p:spPr>
          <p:txBody>
            <a:bodyPr wrap="square" lIns="0" tIns="0" rIns="0" bIns="0" rtlCol="0"/>
            <a:lstStyle/>
            <a:p>
              <a:endParaRPr/>
            </a:p>
          </p:txBody>
        </p:sp>
        <p:sp>
          <p:nvSpPr>
            <p:cNvPr id="12" name="object 12"/>
            <p:cNvSpPr/>
            <p:nvPr/>
          </p:nvSpPr>
          <p:spPr>
            <a:xfrm>
              <a:off x="4210431" y="2319540"/>
              <a:ext cx="60492" cy="19799"/>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4302379" y="2226437"/>
              <a:ext cx="334391" cy="161036"/>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4771263" y="2319540"/>
              <a:ext cx="60491" cy="19799"/>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4863211" y="2226437"/>
              <a:ext cx="561975" cy="161036"/>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4491227" y="2153412"/>
              <a:ext cx="541020" cy="1868805"/>
            </a:xfrm>
            <a:custGeom>
              <a:avLst/>
              <a:gdLst/>
              <a:ahLst/>
              <a:cxnLst/>
              <a:rect l="l" t="t" r="r" b="b"/>
              <a:pathLst>
                <a:path w="541020" h="1868804">
                  <a:moveTo>
                    <a:pt x="257556" y="333756"/>
                  </a:moveTo>
                  <a:lnTo>
                    <a:pt x="541020" y="333756"/>
                  </a:lnTo>
                  <a:lnTo>
                    <a:pt x="541020" y="0"/>
                  </a:lnTo>
                  <a:lnTo>
                    <a:pt x="257556" y="0"/>
                  </a:lnTo>
                  <a:lnTo>
                    <a:pt x="257556" y="333756"/>
                  </a:lnTo>
                  <a:close/>
                </a:path>
                <a:path w="541020" h="1868804">
                  <a:moveTo>
                    <a:pt x="0" y="1868424"/>
                  </a:moveTo>
                  <a:lnTo>
                    <a:pt x="269748" y="1868424"/>
                  </a:lnTo>
                  <a:lnTo>
                    <a:pt x="269748" y="1613916"/>
                  </a:lnTo>
                  <a:lnTo>
                    <a:pt x="0" y="1613916"/>
                  </a:lnTo>
                  <a:lnTo>
                    <a:pt x="0" y="1868424"/>
                  </a:lnTo>
                  <a:close/>
                </a:path>
              </a:pathLst>
            </a:custGeom>
            <a:ln w="76200">
              <a:solidFill>
                <a:srgbClr val="FFC000"/>
              </a:solidFill>
            </a:ln>
          </p:spPr>
          <p:txBody>
            <a:bodyPr wrap="square" lIns="0" tIns="0" rIns="0" bIns="0" rtlCol="0"/>
            <a:lstStyle/>
            <a:p>
              <a:endParaRPr/>
            </a:p>
          </p:txBody>
        </p:sp>
        <p:sp>
          <p:nvSpPr>
            <p:cNvPr id="17" name="object 17"/>
            <p:cNvSpPr/>
            <p:nvPr/>
          </p:nvSpPr>
          <p:spPr>
            <a:xfrm>
              <a:off x="4488942" y="2154174"/>
              <a:ext cx="543560" cy="1854200"/>
            </a:xfrm>
            <a:custGeom>
              <a:avLst/>
              <a:gdLst/>
              <a:ahLst/>
              <a:cxnLst/>
              <a:rect l="l" t="t" r="r" b="b"/>
              <a:pathLst>
                <a:path w="543560" h="1854200">
                  <a:moveTo>
                    <a:pt x="275844" y="1853819"/>
                  </a:moveTo>
                  <a:lnTo>
                    <a:pt x="543179" y="333755"/>
                  </a:lnTo>
                </a:path>
                <a:path w="543560" h="1854200">
                  <a:moveTo>
                    <a:pt x="0" y="1612645"/>
                  </a:moveTo>
                  <a:lnTo>
                    <a:pt x="260223" y="0"/>
                  </a:lnTo>
                </a:path>
              </a:pathLst>
            </a:custGeom>
            <a:ln w="19812">
              <a:solidFill>
                <a:srgbClr val="FFC000"/>
              </a:solidFill>
            </a:ln>
          </p:spPr>
          <p:txBody>
            <a:bodyPr wrap="square" lIns="0" tIns="0" rIns="0" bIns="0" rtlCol="0"/>
            <a:lstStyle/>
            <a:p>
              <a:endParaRPr/>
            </a:p>
          </p:txBody>
        </p:sp>
        <p:sp>
          <p:nvSpPr>
            <p:cNvPr id="18" name="object 18"/>
            <p:cNvSpPr/>
            <p:nvPr/>
          </p:nvSpPr>
          <p:spPr>
            <a:xfrm>
              <a:off x="4184904" y="2153412"/>
              <a:ext cx="277495" cy="334010"/>
            </a:xfrm>
            <a:custGeom>
              <a:avLst/>
              <a:gdLst/>
              <a:ahLst/>
              <a:cxnLst/>
              <a:rect l="l" t="t" r="r" b="b"/>
              <a:pathLst>
                <a:path w="277495" h="334010">
                  <a:moveTo>
                    <a:pt x="0" y="333756"/>
                  </a:moveTo>
                  <a:lnTo>
                    <a:pt x="277367" y="333756"/>
                  </a:lnTo>
                  <a:lnTo>
                    <a:pt x="277367" y="0"/>
                  </a:lnTo>
                  <a:lnTo>
                    <a:pt x="0" y="0"/>
                  </a:lnTo>
                  <a:lnTo>
                    <a:pt x="0" y="333756"/>
                  </a:lnTo>
                  <a:close/>
                </a:path>
              </a:pathLst>
            </a:custGeom>
            <a:ln w="76200">
              <a:solidFill>
                <a:srgbClr val="B5914F"/>
              </a:solidFill>
            </a:ln>
          </p:spPr>
          <p:txBody>
            <a:bodyPr wrap="square" lIns="0" tIns="0" rIns="0" bIns="0" rtlCol="0"/>
            <a:lstStyle/>
            <a:p>
              <a:endParaRPr/>
            </a:p>
          </p:txBody>
        </p:sp>
        <p:sp>
          <p:nvSpPr>
            <p:cNvPr id="19" name="object 19"/>
            <p:cNvSpPr/>
            <p:nvPr/>
          </p:nvSpPr>
          <p:spPr>
            <a:xfrm>
              <a:off x="2853690" y="2106930"/>
              <a:ext cx="1610995" cy="368300"/>
            </a:xfrm>
            <a:custGeom>
              <a:avLst/>
              <a:gdLst/>
              <a:ahLst/>
              <a:cxnLst/>
              <a:rect l="l" t="t" r="r" b="b"/>
              <a:pathLst>
                <a:path w="1610995" h="368300">
                  <a:moveTo>
                    <a:pt x="35052" y="0"/>
                  </a:moveTo>
                  <a:lnTo>
                    <a:pt x="1610740" y="43942"/>
                  </a:lnTo>
                </a:path>
                <a:path w="1610995" h="368300">
                  <a:moveTo>
                    <a:pt x="0" y="312420"/>
                  </a:moveTo>
                  <a:lnTo>
                    <a:pt x="1372108" y="367919"/>
                  </a:lnTo>
                </a:path>
              </a:pathLst>
            </a:custGeom>
            <a:ln w="19812">
              <a:solidFill>
                <a:srgbClr val="FF0000"/>
              </a:solidFill>
            </a:ln>
          </p:spPr>
          <p:txBody>
            <a:bodyPr wrap="square" lIns="0" tIns="0" rIns="0" bIns="0" rtlCol="0"/>
            <a:lstStyle/>
            <a:p>
              <a:endParaRPr/>
            </a:p>
          </p:txBody>
        </p:sp>
      </p:grpSp>
      <p:sp>
        <p:nvSpPr>
          <p:cNvPr id="20" name="object 20"/>
          <p:cNvSpPr txBox="1">
            <a:spLocks noGrp="1"/>
          </p:cNvSpPr>
          <p:nvPr>
            <p:ph type="title"/>
          </p:nvPr>
        </p:nvSpPr>
        <p:spPr>
          <a:xfrm>
            <a:off x="2055367" y="258267"/>
            <a:ext cx="713359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65"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51</a:t>
            </a:fld>
            <a:endParaRPr spc="-5"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71268" y="2126487"/>
            <a:ext cx="3422015" cy="2244725"/>
          </a:xfrm>
          <a:custGeom>
            <a:avLst/>
            <a:gdLst/>
            <a:ahLst/>
            <a:cxnLst/>
            <a:rect l="l" t="t" r="r" b="b"/>
            <a:pathLst>
              <a:path w="3422015" h="2244725">
                <a:moveTo>
                  <a:pt x="312445" y="0"/>
                </a:moveTo>
                <a:lnTo>
                  <a:pt x="0" y="0"/>
                </a:lnTo>
                <a:lnTo>
                  <a:pt x="0" y="303288"/>
                </a:lnTo>
                <a:lnTo>
                  <a:pt x="312445" y="303288"/>
                </a:lnTo>
                <a:lnTo>
                  <a:pt x="312445" y="0"/>
                </a:lnTo>
                <a:close/>
              </a:path>
              <a:path w="3422015" h="2244725">
                <a:moveTo>
                  <a:pt x="634225" y="303288"/>
                </a:moveTo>
                <a:lnTo>
                  <a:pt x="312445" y="303288"/>
                </a:lnTo>
                <a:lnTo>
                  <a:pt x="312445" y="615924"/>
                </a:lnTo>
                <a:lnTo>
                  <a:pt x="634225" y="615924"/>
                </a:lnTo>
                <a:lnTo>
                  <a:pt x="634225" y="303288"/>
                </a:lnTo>
                <a:close/>
              </a:path>
              <a:path w="3422015" h="2244725">
                <a:moveTo>
                  <a:pt x="2267407" y="1684997"/>
                </a:moveTo>
                <a:lnTo>
                  <a:pt x="1978787" y="1684997"/>
                </a:lnTo>
                <a:lnTo>
                  <a:pt x="1978787" y="1964651"/>
                </a:lnTo>
                <a:lnTo>
                  <a:pt x="2267407" y="1964651"/>
                </a:lnTo>
                <a:lnTo>
                  <a:pt x="2267407" y="1684997"/>
                </a:lnTo>
                <a:close/>
              </a:path>
              <a:path w="3422015" h="2244725">
                <a:moveTo>
                  <a:pt x="2556014" y="1964651"/>
                </a:moveTo>
                <a:lnTo>
                  <a:pt x="2267407" y="1964651"/>
                </a:lnTo>
                <a:lnTo>
                  <a:pt x="2267407" y="2244293"/>
                </a:lnTo>
                <a:lnTo>
                  <a:pt x="2556014" y="2244293"/>
                </a:lnTo>
                <a:lnTo>
                  <a:pt x="2556014" y="1964651"/>
                </a:lnTo>
                <a:close/>
              </a:path>
              <a:path w="3422015" h="2244725">
                <a:moveTo>
                  <a:pt x="3133255" y="1964651"/>
                </a:moveTo>
                <a:lnTo>
                  <a:pt x="2844635" y="1964651"/>
                </a:lnTo>
                <a:lnTo>
                  <a:pt x="2844635" y="2244293"/>
                </a:lnTo>
                <a:lnTo>
                  <a:pt x="3133255" y="2244293"/>
                </a:lnTo>
                <a:lnTo>
                  <a:pt x="3133255" y="1964651"/>
                </a:lnTo>
                <a:close/>
              </a:path>
              <a:path w="3422015" h="2244725">
                <a:moveTo>
                  <a:pt x="3421418" y="1684997"/>
                </a:moveTo>
                <a:lnTo>
                  <a:pt x="3133255" y="1684997"/>
                </a:lnTo>
                <a:lnTo>
                  <a:pt x="3133255" y="1964651"/>
                </a:lnTo>
                <a:lnTo>
                  <a:pt x="3421418" y="1964651"/>
                </a:lnTo>
                <a:lnTo>
                  <a:pt x="3421418" y="1684997"/>
                </a:lnTo>
                <a:close/>
              </a:path>
            </a:pathLst>
          </a:custGeom>
          <a:solidFill>
            <a:srgbClr val="FFFFFF"/>
          </a:solidFill>
        </p:spPr>
        <p:txBody>
          <a:bodyPr wrap="square" lIns="0" tIns="0" rIns="0" bIns="0" rtlCol="0"/>
          <a:lstStyle/>
          <a:p>
            <a:endParaRPr/>
          </a:p>
        </p:txBody>
      </p:sp>
      <p:sp>
        <p:nvSpPr>
          <p:cNvPr id="4" name="object 4"/>
          <p:cNvSpPr/>
          <p:nvPr/>
        </p:nvSpPr>
        <p:spPr>
          <a:xfrm>
            <a:off x="4250055" y="4650422"/>
            <a:ext cx="577850" cy="559435"/>
          </a:xfrm>
          <a:custGeom>
            <a:avLst/>
            <a:gdLst/>
            <a:ahLst/>
            <a:cxnLst/>
            <a:rect l="l" t="t" r="r" b="b"/>
            <a:pathLst>
              <a:path w="577850" h="559435">
                <a:moveTo>
                  <a:pt x="288620" y="279641"/>
                </a:moveTo>
                <a:lnTo>
                  <a:pt x="0" y="279641"/>
                </a:lnTo>
                <a:lnTo>
                  <a:pt x="0" y="558825"/>
                </a:lnTo>
                <a:lnTo>
                  <a:pt x="288620" y="558825"/>
                </a:lnTo>
                <a:lnTo>
                  <a:pt x="288620" y="279641"/>
                </a:lnTo>
                <a:close/>
              </a:path>
              <a:path w="577850" h="559435">
                <a:moveTo>
                  <a:pt x="577227" y="0"/>
                </a:moveTo>
                <a:lnTo>
                  <a:pt x="288620" y="0"/>
                </a:lnTo>
                <a:lnTo>
                  <a:pt x="288620" y="279641"/>
                </a:lnTo>
                <a:lnTo>
                  <a:pt x="577227" y="279641"/>
                </a:lnTo>
                <a:lnTo>
                  <a:pt x="577227" y="0"/>
                </a:lnTo>
                <a:close/>
              </a:path>
            </a:pathLst>
          </a:custGeom>
          <a:solidFill>
            <a:srgbClr val="FFFFFF"/>
          </a:solidFill>
        </p:spPr>
        <p:txBody>
          <a:bodyPr wrap="square" lIns="0" tIns="0" rIns="0" bIns="0" rtlCol="0"/>
          <a:lstStyle/>
          <a:p>
            <a:endParaRPr/>
          </a:p>
        </p:txBody>
      </p:sp>
      <p:sp>
        <p:nvSpPr>
          <p:cNvPr id="5" name="object 5"/>
          <p:cNvSpPr/>
          <p:nvPr/>
        </p:nvSpPr>
        <p:spPr>
          <a:xfrm>
            <a:off x="5115903" y="4650422"/>
            <a:ext cx="577215" cy="559435"/>
          </a:xfrm>
          <a:custGeom>
            <a:avLst/>
            <a:gdLst/>
            <a:ahLst/>
            <a:cxnLst/>
            <a:rect l="l" t="t" r="r" b="b"/>
            <a:pathLst>
              <a:path w="577214" h="559435">
                <a:moveTo>
                  <a:pt x="288620" y="0"/>
                </a:moveTo>
                <a:lnTo>
                  <a:pt x="0" y="0"/>
                </a:lnTo>
                <a:lnTo>
                  <a:pt x="0" y="279641"/>
                </a:lnTo>
                <a:lnTo>
                  <a:pt x="288620" y="279641"/>
                </a:lnTo>
                <a:lnTo>
                  <a:pt x="288620" y="0"/>
                </a:lnTo>
                <a:close/>
              </a:path>
              <a:path w="577214" h="559435">
                <a:moveTo>
                  <a:pt x="576783" y="279641"/>
                </a:moveTo>
                <a:lnTo>
                  <a:pt x="288620" y="279641"/>
                </a:lnTo>
                <a:lnTo>
                  <a:pt x="288620" y="558825"/>
                </a:lnTo>
                <a:lnTo>
                  <a:pt x="576783" y="558825"/>
                </a:lnTo>
                <a:lnTo>
                  <a:pt x="576783" y="279641"/>
                </a:lnTo>
                <a:close/>
              </a:path>
            </a:pathLst>
          </a:custGeom>
          <a:solidFill>
            <a:srgbClr val="FFFFFF"/>
          </a:solidFill>
        </p:spPr>
        <p:txBody>
          <a:bodyPr wrap="square" lIns="0" tIns="0" rIns="0" bIns="0" rtlCol="0"/>
          <a:lstStyle/>
          <a:p>
            <a:endParaRPr/>
          </a:p>
        </p:txBody>
      </p:sp>
      <p:grpSp>
        <p:nvGrpSpPr>
          <p:cNvPr id="7" name="object 7"/>
          <p:cNvGrpSpPr/>
          <p:nvPr/>
        </p:nvGrpSpPr>
        <p:grpSpPr>
          <a:xfrm>
            <a:off x="4307776" y="2357319"/>
            <a:ext cx="876820" cy="357975"/>
            <a:chOff x="4225531" y="2179319"/>
            <a:chExt cx="876820" cy="340360"/>
          </a:xfrm>
        </p:grpSpPr>
        <p:sp>
          <p:nvSpPr>
            <p:cNvPr id="12" name="object 12"/>
            <p:cNvSpPr/>
            <p:nvPr/>
          </p:nvSpPr>
          <p:spPr>
            <a:xfrm>
              <a:off x="4812791" y="2179319"/>
              <a:ext cx="289560" cy="34036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a:p>
          </p:txBody>
        </p:sp>
        <p:sp>
          <p:nvSpPr>
            <p:cNvPr id="14" name="object 14"/>
            <p:cNvSpPr/>
            <p:nvPr/>
          </p:nvSpPr>
          <p:spPr>
            <a:xfrm>
              <a:off x="4225531" y="2179319"/>
              <a:ext cx="283845" cy="340360"/>
            </a:xfrm>
            <a:custGeom>
              <a:avLst/>
              <a:gdLst/>
              <a:ahLst/>
              <a:cxnLst/>
              <a:rect l="l" t="t" r="r" b="b"/>
              <a:pathLst>
                <a:path w="283845" h="340360">
                  <a:moveTo>
                    <a:pt x="0" y="339851"/>
                  </a:moveTo>
                  <a:lnTo>
                    <a:pt x="283463" y="339851"/>
                  </a:lnTo>
                  <a:lnTo>
                    <a:pt x="283463" y="0"/>
                  </a:lnTo>
                  <a:lnTo>
                    <a:pt x="0" y="0"/>
                  </a:lnTo>
                  <a:lnTo>
                    <a:pt x="0" y="339851"/>
                  </a:lnTo>
                  <a:close/>
                </a:path>
              </a:pathLst>
            </a:custGeom>
            <a:ln w="76199">
              <a:solidFill>
                <a:srgbClr val="B5914F"/>
              </a:solidFill>
            </a:ln>
          </p:spPr>
          <p:txBody>
            <a:bodyPr wrap="square" lIns="0" tIns="0" rIns="0" bIns="0" rtlCol="0"/>
            <a:lstStyle/>
            <a:p>
              <a:endParaRPr dirty="0"/>
            </a:p>
          </p:txBody>
        </p:sp>
      </p:grpSp>
      <p:sp>
        <p:nvSpPr>
          <p:cNvPr id="16" name="object 16"/>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52</a:t>
            </a:fld>
            <a:endParaRPr spc="-5" dirty="0"/>
          </a:p>
        </p:txBody>
      </p:sp>
      <p:sp>
        <p:nvSpPr>
          <p:cNvPr id="19" name="object 3">
            <a:extLst>
              <a:ext uri="{FF2B5EF4-FFF2-40B4-BE49-F238E27FC236}">
                <a16:creationId xmlns:a16="http://schemas.microsoft.com/office/drawing/2014/main" id="{E20107D0-EA42-4B2F-ABA7-950E4F8204E0}"/>
              </a:ext>
            </a:extLst>
          </p:cNvPr>
          <p:cNvSpPr/>
          <p:nvPr/>
        </p:nvSpPr>
        <p:spPr>
          <a:xfrm>
            <a:off x="9140343" y="422716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20" name="object 4">
            <a:extLst>
              <a:ext uri="{FF2B5EF4-FFF2-40B4-BE49-F238E27FC236}">
                <a16:creationId xmlns:a16="http://schemas.microsoft.com/office/drawing/2014/main" id="{869865F4-460F-431C-9C77-FA1F78E15CB6}"/>
              </a:ext>
            </a:extLst>
          </p:cNvPr>
          <p:cNvSpPr/>
          <p:nvPr/>
        </p:nvSpPr>
        <p:spPr>
          <a:xfrm>
            <a:off x="7986561" y="450684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21" name="object 5">
            <a:extLst>
              <a:ext uri="{FF2B5EF4-FFF2-40B4-BE49-F238E27FC236}">
                <a16:creationId xmlns:a16="http://schemas.microsoft.com/office/drawing/2014/main" id="{DE4D0301-A1B6-4305-94EB-102E92A72657}"/>
              </a:ext>
            </a:extLst>
          </p:cNvPr>
          <p:cNvSpPr/>
          <p:nvPr/>
        </p:nvSpPr>
        <p:spPr>
          <a:xfrm>
            <a:off x="7986561" y="534578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22" name="object 6">
            <a:extLst>
              <a:ext uri="{FF2B5EF4-FFF2-40B4-BE49-F238E27FC236}">
                <a16:creationId xmlns:a16="http://schemas.microsoft.com/office/drawing/2014/main" id="{CD99F76F-E174-4793-997B-11DD067EE471}"/>
              </a:ext>
            </a:extLst>
          </p:cNvPr>
          <p:cNvSpPr/>
          <p:nvPr/>
        </p:nvSpPr>
        <p:spPr>
          <a:xfrm>
            <a:off x="9140343" y="562542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23" name="object 7">
            <a:extLst>
              <a:ext uri="{FF2B5EF4-FFF2-40B4-BE49-F238E27FC236}">
                <a16:creationId xmlns:a16="http://schemas.microsoft.com/office/drawing/2014/main" id="{AC52BA15-232D-4018-A106-C578F53C5D1C}"/>
              </a:ext>
            </a:extLst>
          </p:cNvPr>
          <p:cNvGraphicFramePr>
            <a:graphicFrameLocks noGrp="1"/>
          </p:cNvGraphicFramePr>
          <p:nvPr/>
        </p:nvGraphicFramePr>
        <p:xfrm>
          <a:off x="3397185" y="3440726"/>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24" name="object 11">
            <a:extLst>
              <a:ext uri="{FF2B5EF4-FFF2-40B4-BE49-F238E27FC236}">
                <a16:creationId xmlns:a16="http://schemas.microsoft.com/office/drawing/2014/main" id="{CB2A99AD-B397-4406-B20B-C7FA6D9C5E28}"/>
              </a:ext>
            </a:extLst>
          </p:cNvPr>
          <p:cNvSpPr/>
          <p:nvPr/>
        </p:nvSpPr>
        <p:spPr>
          <a:xfrm>
            <a:off x="3687156" y="4242820"/>
            <a:ext cx="295119" cy="35792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dirty="0"/>
          </a:p>
        </p:txBody>
      </p:sp>
      <p:sp>
        <p:nvSpPr>
          <p:cNvPr id="25" name="object 8">
            <a:extLst>
              <a:ext uri="{FF2B5EF4-FFF2-40B4-BE49-F238E27FC236}">
                <a16:creationId xmlns:a16="http://schemas.microsoft.com/office/drawing/2014/main" id="{9816472E-C3AA-4094-BD8F-5D81D002DFC8}"/>
              </a:ext>
            </a:extLst>
          </p:cNvPr>
          <p:cNvSpPr/>
          <p:nvPr/>
        </p:nvSpPr>
        <p:spPr>
          <a:xfrm>
            <a:off x="1694701" y="2078037"/>
            <a:ext cx="2859405" cy="2572385"/>
          </a:xfrm>
          <a:custGeom>
            <a:avLst/>
            <a:gdLst/>
            <a:ahLst/>
            <a:cxnLst/>
            <a:rect l="l" t="t" r="r" b="b"/>
            <a:pathLst>
              <a:path w="2859404" h="2572385">
                <a:moveTo>
                  <a:pt x="2859278" y="1714500"/>
                </a:moveTo>
                <a:lnTo>
                  <a:pt x="949452" y="0"/>
                </a:lnTo>
              </a:path>
              <a:path w="2859404" h="2572385">
                <a:moveTo>
                  <a:pt x="2001901" y="2572385"/>
                </a:moveTo>
                <a:lnTo>
                  <a:pt x="0" y="920495"/>
                </a:lnTo>
              </a:path>
            </a:pathLst>
          </a:custGeom>
          <a:ln w="6096">
            <a:solidFill>
              <a:srgbClr val="001F50"/>
            </a:solidFill>
          </a:ln>
        </p:spPr>
        <p:txBody>
          <a:bodyPr wrap="square" lIns="0" tIns="0" rIns="0" bIns="0" rtlCol="0"/>
          <a:lstStyle/>
          <a:p>
            <a:endParaRPr dirty="0"/>
          </a:p>
        </p:txBody>
      </p:sp>
      <p:graphicFrame>
        <p:nvGraphicFramePr>
          <p:cNvPr id="26" name="object 2">
            <a:extLst>
              <a:ext uri="{FF2B5EF4-FFF2-40B4-BE49-F238E27FC236}">
                <a16:creationId xmlns:a16="http://schemas.microsoft.com/office/drawing/2014/main" id="{89617F21-9060-4760-A010-5C372722DC7A}"/>
              </a:ext>
            </a:extLst>
          </p:cNvPr>
          <p:cNvGraphicFramePr>
            <a:graphicFrameLocks noGrp="1"/>
          </p:cNvGraphicFramePr>
          <p:nvPr/>
        </p:nvGraphicFramePr>
        <p:xfrm>
          <a:off x="1664424" y="2062565"/>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dirty="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27" name="object 9">
            <a:extLst>
              <a:ext uri="{FF2B5EF4-FFF2-40B4-BE49-F238E27FC236}">
                <a16:creationId xmlns:a16="http://schemas.microsoft.com/office/drawing/2014/main" id="{5E615129-CB3C-4AC5-8C89-70DD917C0D52}"/>
              </a:ext>
            </a:extLst>
          </p:cNvPr>
          <p:cNvSpPr/>
          <p:nvPr/>
        </p:nvSpPr>
        <p:spPr>
          <a:xfrm>
            <a:off x="1673673" y="2650317"/>
            <a:ext cx="334010" cy="330835"/>
          </a:xfrm>
          <a:custGeom>
            <a:avLst/>
            <a:gdLst/>
            <a:ahLst/>
            <a:cxnLst/>
            <a:rect l="l" t="t" r="r" b="b"/>
            <a:pathLst>
              <a:path w="334010" h="330835">
                <a:moveTo>
                  <a:pt x="0" y="330708"/>
                </a:moveTo>
                <a:lnTo>
                  <a:pt x="333756" y="330708"/>
                </a:lnTo>
                <a:lnTo>
                  <a:pt x="333756" y="0"/>
                </a:lnTo>
                <a:lnTo>
                  <a:pt x="0" y="0"/>
                </a:lnTo>
                <a:lnTo>
                  <a:pt x="0" y="330708"/>
                </a:lnTo>
                <a:close/>
              </a:path>
            </a:pathLst>
          </a:custGeom>
          <a:ln w="76200">
            <a:solidFill>
              <a:srgbClr val="B5914F"/>
            </a:solidFill>
          </a:ln>
        </p:spPr>
        <p:txBody>
          <a:bodyPr wrap="square" lIns="0" tIns="0" rIns="0" bIns="0" rtlCol="0"/>
          <a:lstStyle/>
          <a:p>
            <a:endParaRPr dirty="0"/>
          </a:p>
        </p:txBody>
      </p:sp>
      <p:sp>
        <p:nvSpPr>
          <p:cNvPr id="6" name="Rectangle 5">
            <a:extLst>
              <a:ext uri="{FF2B5EF4-FFF2-40B4-BE49-F238E27FC236}">
                <a16:creationId xmlns:a16="http://schemas.microsoft.com/office/drawing/2014/main" id="{344C395E-3A14-4B6A-84CA-5F4F67E02B77}"/>
              </a:ext>
            </a:extLst>
          </p:cNvPr>
          <p:cNvSpPr/>
          <p:nvPr/>
        </p:nvSpPr>
        <p:spPr>
          <a:xfrm>
            <a:off x="4175435" y="2348242"/>
            <a:ext cx="1527549" cy="3951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tx1"/>
                </a:solidFill>
              </a:rPr>
              <a:t>-1   x   -</a:t>
            </a:r>
            <a:r>
              <a:rPr lang="en-US" dirty="0"/>
              <a:t>1   = 1</a:t>
            </a:r>
          </a:p>
        </p:txBody>
      </p:sp>
      <p:cxnSp>
        <p:nvCxnSpPr>
          <p:cNvPr id="9" name="Straight Connector 8">
            <a:extLst>
              <a:ext uri="{FF2B5EF4-FFF2-40B4-BE49-F238E27FC236}">
                <a16:creationId xmlns:a16="http://schemas.microsoft.com/office/drawing/2014/main" id="{C90F641D-9DE0-4BC6-9281-96A4D8A0F867}"/>
              </a:ext>
            </a:extLst>
          </p:cNvPr>
          <p:cNvCxnSpPr>
            <a:cxnSpLocks/>
          </p:cNvCxnSpPr>
          <p:nvPr/>
        </p:nvCxnSpPr>
        <p:spPr>
          <a:xfrm flipV="1">
            <a:off x="2007683" y="2357319"/>
            <a:ext cx="2300093" cy="292998"/>
          </a:xfrm>
          <a:prstGeom prst="line">
            <a:avLst/>
          </a:prstGeom>
        </p:spPr>
        <p:style>
          <a:lnRef idx="2">
            <a:schemeClr val="accent6"/>
          </a:lnRef>
          <a:fillRef idx="0">
            <a:schemeClr val="accent6"/>
          </a:fillRef>
          <a:effectRef idx="1">
            <a:schemeClr val="accent6"/>
          </a:effectRef>
          <a:fontRef idx="minor">
            <a:schemeClr val="tx1"/>
          </a:fontRef>
        </p:style>
      </p:cxnSp>
      <p:cxnSp>
        <p:nvCxnSpPr>
          <p:cNvPr id="31" name="Straight Connector 30">
            <a:extLst>
              <a:ext uri="{FF2B5EF4-FFF2-40B4-BE49-F238E27FC236}">
                <a16:creationId xmlns:a16="http://schemas.microsoft.com/office/drawing/2014/main" id="{74533DB6-043B-4A49-AAD3-99FA08436F2F}"/>
              </a:ext>
            </a:extLst>
          </p:cNvPr>
          <p:cNvCxnSpPr>
            <a:cxnSpLocks/>
          </p:cNvCxnSpPr>
          <p:nvPr/>
        </p:nvCxnSpPr>
        <p:spPr>
          <a:xfrm flipV="1">
            <a:off x="2007683" y="2696353"/>
            <a:ext cx="2303838" cy="277063"/>
          </a:xfrm>
          <a:prstGeom prst="line">
            <a:avLst/>
          </a:prstGeom>
        </p:spPr>
        <p:style>
          <a:lnRef idx="2">
            <a:schemeClr val="accent6"/>
          </a:lnRef>
          <a:fillRef idx="0">
            <a:schemeClr val="accent6"/>
          </a:fillRef>
          <a:effectRef idx="1">
            <a:schemeClr val="accent6"/>
          </a:effectRef>
          <a:fontRef idx="minor">
            <a:schemeClr val="tx1"/>
          </a:fontRef>
        </p:style>
      </p:cxnSp>
      <p:cxnSp>
        <p:nvCxnSpPr>
          <p:cNvPr id="32" name="Straight Connector 31">
            <a:extLst>
              <a:ext uri="{FF2B5EF4-FFF2-40B4-BE49-F238E27FC236}">
                <a16:creationId xmlns:a16="http://schemas.microsoft.com/office/drawing/2014/main" id="{B94AEB9F-7E96-40ED-A34F-408E15E8B6A5}"/>
              </a:ext>
            </a:extLst>
          </p:cNvPr>
          <p:cNvCxnSpPr>
            <a:cxnSpLocks/>
          </p:cNvCxnSpPr>
          <p:nvPr/>
        </p:nvCxnSpPr>
        <p:spPr>
          <a:xfrm flipV="1">
            <a:off x="3710438" y="2372793"/>
            <a:ext cx="1174755" cy="1854373"/>
          </a:xfrm>
          <a:prstGeom prst="line">
            <a:avLst/>
          </a:prstGeom>
        </p:spPr>
        <p:style>
          <a:lnRef idx="2">
            <a:schemeClr val="accent6"/>
          </a:lnRef>
          <a:fillRef idx="0">
            <a:schemeClr val="accent6"/>
          </a:fillRef>
          <a:effectRef idx="1">
            <a:schemeClr val="accent6"/>
          </a:effectRef>
          <a:fontRef idx="minor">
            <a:schemeClr val="tx1"/>
          </a:fontRef>
        </p:style>
      </p:cxnSp>
      <p:cxnSp>
        <p:nvCxnSpPr>
          <p:cNvPr id="33" name="Straight Connector 32">
            <a:extLst>
              <a:ext uri="{FF2B5EF4-FFF2-40B4-BE49-F238E27FC236}">
                <a16:creationId xmlns:a16="http://schemas.microsoft.com/office/drawing/2014/main" id="{B5B92D5E-8939-4246-A53E-56A42C5431A5}"/>
              </a:ext>
            </a:extLst>
          </p:cNvPr>
          <p:cNvCxnSpPr>
            <a:cxnSpLocks/>
          </p:cNvCxnSpPr>
          <p:nvPr/>
        </p:nvCxnSpPr>
        <p:spPr>
          <a:xfrm flipV="1">
            <a:off x="3982275" y="2696354"/>
            <a:ext cx="1202321" cy="1875646"/>
          </a:xfrm>
          <a:prstGeom prst="line">
            <a:avLst/>
          </a:prstGeom>
        </p:spPr>
        <p:style>
          <a:lnRef idx="2">
            <a:schemeClr val="accent6"/>
          </a:lnRef>
          <a:fillRef idx="0">
            <a:schemeClr val="accent6"/>
          </a:fillRef>
          <a:effectRef idx="1">
            <a:schemeClr val="accent6"/>
          </a:effectRef>
          <a:fontRef idx="minor">
            <a:schemeClr val="tx1"/>
          </a:fontRef>
        </p:style>
      </p:cxnSp>
      <p:graphicFrame>
        <p:nvGraphicFramePr>
          <p:cNvPr id="10" name="Table 9">
            <a:extLst>
              <a:ext uri="{FF2B5EF4-FFF2-40B4-BE49-F238E27FC236}">
                <a16:creationId xmlns:a16="http://schemas.microsoft.com/office/drawing/2014/main" id="{F516D0DC-AB24-49EF-BD8F-F489B00C9254}"/>
              </a:ext>
            </a:extLst>
          </p:cNvPr>
          <p:cNvGraphicFramePr>
            <a:graphicFrameLocks noGrp="1"/>
          </p:cNvGraphicFramePr>
          <p:nvPr>
            <p:extLst>
              <p:ext uri="{D42A27DB-BD31-4B8C-83A1-F6EECF244321}">
                <p14:modId xmlns:p14="http://schemas.microsoft.com/office/powerpoint/2010/main" val="2673177141"/>
              </p:ext>
            </p:extLst>
          </p:nvPr>
        </p:nvGraphicFramePr>
        <p:xfrm>
          <a:off x="7423315" y="2078037"/>
          <a:ext cx="1703705" cy="1652780"/>
        </p:xfrm>
        <a:graphic>
          <a:graphicData uri="http://schemas.openxmlformats.org/drawingml/2006/table">
            <a:tbl>
              <a:tblPr firstRow="1" bandRow="1">
                <a:tableStyleId>{2D5ABB26-0587-4C30-8999-92F81FD0307C}</a:tableStyleId>
              </a:tblPr>
              <a:tblGrid>
                <a:gridCol w="568325">
                  <a:extLst>
                    <a:ext uri="{9D8B030D-6E8A-4147-A177-3AD203B41FA5}">
                      <a16:colId xmlns:a16="http://schemas.microsoft.com/office/drawing/2014/main" val="3272396203"/>
                    </a:ext>
                  </a:extLst>
                </a:gridCol>
                <a:gridCol w="567690">
                  <a:extLst>
                    <a:ext uri="{9D8B030D-6E8A-4147-A177-3AD203B41FA5}">
                      <a16:colId xmlns:a16="http://schemas.microsoft.com/office/drawing/2014/main" val="4060027864"/>
                    </a:ext>
                  </a:extLst>
                </a:gridCol>
                <a:gridCol w="567690">
                  <a:extLst>
                    <a:ext uri="{9D8B030D-6E8A-4147-A177-3AD203B41FA5}">
                      <a16:colId xmlns:a16="http://schemas.microsoft.com/office/drawing/2014/main" val="1397068334"/>
                    </a:ext>
                  </a:extLst>
                </a:gridCol>
              </a:tblGrid>
              <a:tr h="551222">
                <a:tc>
                  <a:txBody>
                    <a:bodyPr/>
                    <a:lstStyle/>
                    <a:p>
                      <a:pPr marL="18415" algn="ctr">
                        <a:lnSpc>
                          <a:spcPct val="100000"/>
                        </a:lnSpc>
                        <a:spcBef>
                          <a:spcPts val="85"/>
                        </a:spcBef>
                      </a:pPr>
                      <a:r>
                        <a:rPr sz="3300" dirty="0">
                          <a:latin typeface="Carlito"/>
                          <a:cs typeface="Carlito"/>
                        </a:rPr>
                        <a:t>1</a:t>
                      </a:r>
                      <a:endParaRPr sz="3300">
                        <a:latin typeface="Carlito"/>
                        <a:cs typeface="Carlito"/>
                      </a:endParaRPr>
                    </a:p>
                  </a:txBody>
                  <a:tcPr marL="0" marR="0" marT="1079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050" algn="ctr">
                        <a:lnSpc>
                          <a:spcPct val="100000"/>
                        </a:lnSpc>
                        <a:spcBef>
                          <a:spcPts val="85"/>
                        </a:spcBef>
                      </a:pPr>
                      <a:r>
                        <a:rPr sz="3300" dirty="0">
                          <a:latin typeface="Carlito"/>
                          <a:cs typeface="Carlito"/>
                        </a:rPr>
                        <a:t>1</a:t>
                      </a:r>
                      <a:endParaRPr sz="3300">
                        <a:latin typeface="Carlito"/>
                        <a:cs typeface="Carlito"/>
                      </a:endParaRPr>
                    </a:p>
                  </a:txBody>
                  <a:tcPr marL="0" marR="0" marT="1079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R="160020" algn="r">
                        <a:lnSpc>
                          <a:spcPct val="100000"/>
                        </a:lnSpc>
                        <a:spcBef>
                          <a:spcPts val="85"/>
                        </a:spcBef>
                      </a:pPr>
                      <a:r>
                        <a:rPr sz="3300" dirty="0">
                          <a:latin typeface="Carlito"/>
                          <a:cs typeface="Carlito"/>
                        </a:rPr>
                        <a:t>1</a:t>
                      </a:r>
                      <a:endParaRPr sz="3300">
                        <a:latin typeface="Carlito"/>
                        <a:cs typeface="Carlito"/>
                      </a:endParaRPr>
                    </a:p>
                  </a:txBody>
                  <a:tcPr marL="0" marR="0" marT="1079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1872514219"/>
                  </a:ext>
                </a:extLst>
              </a:tr>
              <a:tr h="545627">
                <a:tc>
                  <a:txBody>
                    <a:bodyPr/>
                    <a:lstStyle/>
                    <a:p>
                      <a:pPr marL="18415" algn="ctr">
                        <a:lnSpc>
                          <a:spcPct val="100000"/>
                        </a:lnSpc>
                        <a:spcBef>
                          <a:spcPts val="75"/>
                        </a:spcBef>
                      </a:pPr>
                      <a:r>
                        <a:rPr sz="3300" dirty="0">
                          <a:latin typeface="Carlito"/>
                          <a:cs typeface="Carlito"/>
                        </a:rPr>
                        <a:t>1</a:t>
                      </a:r>
                      <a:endParaRPr sz="3300">
                        <a:latin typeface="Carlito"/>
                        <a:cs typeface="Carlito"/>
                      </a:endParaRPr>
                    </a:p>
                  </a:txBody>
                  <a:tcPr marL="0" marR="0" marT="9525" marB="0">
                    <a:lnL w="76200">
                      <a:solidFill>
                        <a:srgbClr val="FDCFAA"/>
                      </a:solidFill>
                      <a:prstDash val="solid"/>
                    </a:lnL>
                    <a:lnR w="76200">
                      <a:solidFill>
                        <a:srgbClr val="FDCFAA"/>
                      </a:solidFill>
                      <a:prstDash val="solid"/>
                    </a:lnR>
                    <a:lnT w="19050">
                      <a:solidFill>
                        <a:srgbClr val="BEBEBE"/>
                      </a:solidFill>
                      <a:prstDash val="solid"/>
                    </a:lnT>
                    <a:lnB w="19050">
                      <a:solidFill>
                        <a:srgbClr val="FDCFAA"/>
                      </a:solidFill>
                      <a:prstDash val="solid"/>
                    </a:lnB>
                  </a:tcPr>
                </a:tc>
                <a:tc>
                  <a:txBody>
                    <a:bodyPr/>
                    <a:lstStyle/>
                    <a:p>
                      <a:pPr marL="19050" algn="ctr">
                        <a:lnSpc>
                          <a:spcPct val="100000"/>
                        </a:lnSpc>
                        <a:spcBef>
                          <a:spcPts val="75"/>
                        </a:spcBef>
                      </a:pPr>
                      <a:r>
                        <a:rPr sz="3300" dirty="0">
                          <a:latin typeface="Carlito"/>
                          <a:cs typeface="Carlito"/>
                        </a:rPr>
                        <a:t>1</a:t>
                      </a:r>
                      <a:endParaRPr sz="3300">
                        <a:latin typeface="Carlito"/>
                        <a:cs typeface="Carlito"/>
                      </a:endParaRPr>
                    </a:p>
                  </a:txBody>
                  <a:tcPr marL="0" marR="0" marT="9525" marB="0">
                    <a:lnL w="76200">
                      <a:solidFill>
                        <a:srgbClr val="FDCFAA"/>
                      </a:solidFill>
                      <a:prstDash val="solid"/>
                    </a:lnL>
                    <a:lnR w="19050">
                      <a:solidFill>
                        <a:srgbClr val="BEBEBE"/>
                      </a:solidFill>
                      <a:prstDash val="solid"/>
                    </a:lnR>
                    <a:lnT w="19050">
                      <a:solidFill>
                        <a:srgbClr val="BEBEBE"/>
                      </a:solidFill>
                      <a:prstDash val="solid"/>
                    </a:lnT>
                    <a:lnB w="19050">
                      <a:solidFill>
                        <a:srgbClr val="FDCFAA"/>
                      </a:solidFill>
                      <a:prstDash val="solid"/>
                    </a:lnB>
                  </a:tcPr>
                </a:tc>
                <a:tc>
                  <a:txBody>
                    <a:bodyPr/>
                    <a:lstStyle/>
                    <a:p>
                      <a:pPr marR="160020" algn="r">
                        <a:lnSpc>
                          <a:spcPct val="100000"/>
                        </a:lnSpc>
                        <a:spcBef>
                          <a:spcPts val="75"/>
                        </a:spcBef>
                      </a:pPr>
                      <a:r>
                        <a:rPr sz="3300" dirty="0">
                          <a:latin typeface="Carlito"/>
                          <a:cs typeface="Carlito"/>
                        </a:rPr>
                        <a:t>1</a:t>
                      </a:r>
                      <a:endParaRPr sz="3300">
                        <a:latin typeface="Carlito"/>
                        <a:cs typeface="Carlito"/>
                      </a:endParaRPr>
                    </a:p>
                  </a:txBody>
                  <a:tcPr marL="0" marR="0" marT="952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989232082"/>
                  </a:ext>
                </a:extLst>
              </a:tr>
              <a:tr h="555931">
                <a:tc>
                  <a:txBody>
                    <a:bodyPr/>
                    <a:lstStyle/>
                    <a:p>
                      <a:pPr marL="18415" algn="ctr">
                        <a:lnSpc>
                          <a:spcPct val="100000"/>
                        </a:lnSpc>
                        <a:spcBef>
                          <a:spcPts val="120"/>
                        </a:spcBef>
                      </a:pPr>
                      <a:r>
                        <a:rPr sz="3300" dirty="0">
                          <a:latin typeface="Carlito"/>
                          <a:cs typeface="Carlito"/>
                        </a:rPr>
                        <a:t>1</a:t>
                      </a:r>
                      <a:endParaRPr sz="3300">
                        <a:latin typeface="Carlito"/>
                        <a:cs typeface="Carlito"/>
                      </a:endParaRPr>
                    </a:p>
                  </a:txBody>
                  <a:tcPr marL="0" marR="0" marT="15240" marB="0">
                    <a:lnL w="76200">
                      <a:solidFill>
                        <a:srgbClr val="FDCFAA"/>
                      </a:solidFill>
                      <a:prstDash val="solid"/>
                    </a:lnL>
                    <a:lnR w="76200">
                      <a:solidFill>
                        <a:srgbClr val="FDCFAA"/>
                      </a:solidFill>
                      <a:prstDash val="solid"/>
                    </a:lnR>
                    <a:lnT w="19050">
                      <a:solidFill>
                        <a:srgbClr val="FDCFAA"/>
                      </a:solidFill>
                      <a:prstDash val="solid"/>
                    </a:lnT>
                    <a:lnB w="19050">
                      <a:solidFill>
                        <a:srgbClr val="FDCFAA"/>
                      </a:solidFill>
                      <a:prstDash val="solid"/>
                    </a:lnB>
                  </a:tcPr>
                </a:tc>
                <a:tc>
                  <a:txBody>
                    <a:bodyPr/>
                    <a:lstStyle/>
                    <a:p>
                      <a:pPr>
                        <a:lnSpc>
                          <a:spcPct val="100000"/>
                        </a:lnSpc>
                      </a:pPr>
                      <a:endParaRPr sz="1800">
                        <a:latin typeface="Times New Roman"/>
                        <a:cs typeface="Times New Roman"/>
                      </a:endParaRPr>
                    </a:p>
                  </a:txBody>
                  <a:tcPr marL="0" marR="0" marT="0" marB="0">
                    <a:lnL w="76200">
                      <a:solidFill>
                        <a:srgbClr val="FDCFAA"/>
                      </a:solidFill>
                      <a:prstDash val="solid"/>
                    </a:lnL>
                    <a:lnR w="19050">
                      <a:solidFill>
                        <a:srgbClr val="BEBEBE"/>
                      </a:solidFill>
                      <a:prstDash val="solid"/>
                    </a:lnR>
                    <a:lnT w="19050">
                      <a:solidFill>
                        <a:srgbClr val="FDCFAA"/>
                      </a:solidFill>
                      <a:prstDash val="solid"/>
                    </a:lnT>
                    <a:lnB w="19050">
                      <a:solidFill>
                        <a:srgbClr val="FDCFAA"/>
                      </a:solidFill>
                      <a:prstDash val="solid"/>
                    </a:lnB>
                    <a:solidFill>
                      <a:srgbClr val="D9D9D9"/>
                    </a:solidFill>
                  </a:tcPr>
                </a:tc>
                <a:tc>
                  <a:txBody>
                    <a:bodyPr/>
                    <a:lstStyle/>
                    <a:p>
                      <a:pPr>
                        <a:lnSpc>
                          <a:spcPct val="100000"/>
                        </a:lnSpc>
                      </a:pPr>
                      <a:endParaRPr sz="1800" dirty="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1983057221"/>
                  </a:ext>
                </a:extLst>
              </a:tr>
            </a:tbl>
          </a:graphicData>
        </a:graphic>
      </p:graphicFrame>
    </p:spTree>
    <p:extLst>
      <p:ext uri="{BB962C8B-B14F-4D97-AF65-F5344CB8AC3E}">
        <p14:creationId xmlns:p14="http://schemas.microsoft.com/office/powerpoint/2010/main" val="322225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71268" y="2126487"/>
            <a:ext cx="3422015" cy="2244725"/>
          </a:xfrm>
          <a:custGeom>
            <a:avLst/>
            <a:gdLst/>
            <a:ahLst/>
            <a:cxnLst/>
            <a:rect l="l" t="t" r="r" b="b"/>
            <a:pathLst>
              <a:path w="3422015" h="2244725">
                <a:moveTo>
                  <a:pt x="312445" y="0"/>
                </a:moveTo>
                <a:lnTo>
                  <a:pt x="0" y="0"/>
                </a:lnTo>
                <a:lnTo>
                  <a:pt x="0" y="303288"/>
                </a:lnTo>
                <a:lnTo>
                  <a:pt x="312445" y="303288"/>
                </a:lnTo>
                <a:lnTo>
                  <a:pt x="312445" y="0"/>
                </a:lnTo>
                <a:close/>
              </a:path>
              <a:path w="3422015" h="2244725">
                <a:moveTo>
                  <a:pt x="634225" y="303288"/>
                </a:moveTo>
                <a:lnTo>
                  <a:pt x="312445" y="303288"/>
                </a:lnTo>
                <a:lnTo>
                  <a:pt x="312445" y="615924"/>
                </a:lnTo>
                <a:lnTo>
                  <a:pt x="634225" y="615924"/>
                </a:lnTo>
                <a:lnTo>
                  <a:pt x="634225" y="303288"/>
                </a:lnTo>
                <a:close/>
              </a:path>
              <a:path w="3422015" h="2244725">
                <a:moveTo>
                  <a:pt x="2267407" y="1684997"/>
                </a:moveTo>
                <a:lnTo>
                  <a:pt x="1978787" y="1684997"/>
                </a:lnTo>
                <a:lnTo>
                  <a:pt x="1978787" y="1964651"/>
                </a:lnTo>
                <a:lnTo>
                  <a:pt x="2267407" y="1964651"/>
                </a:lnTo>
                <a:lnTo>
                  <a:pt x="2267407" y="1684997"/>
                </a:lnTo>
                <a:close/>
              </a:path>
              <a:path w="3422015" h="2244725">
                <a:moveTo>
                  <a:pt x="2556014" y="1964651"/>
                </a:moveTo>
                <a:lnTo>
                  <a:pt x="2267407" y="1964651"/>
                </a:lnTo>
                <a:lnTo>
                  <a:pt x="2267407" y="2244293"/>
                </a:lnTo>
                <a:lnTo>
                  <a:pt x="2556014" y="2244293"/>
                </a:lnTo>
                <a:lnTo>
                  <a:pt x="2556014" y="1964651"/>
                </a:lnTo>
                <a:close/>
              </a:path>
              <a:path w="3422015" h="2244725">
                <a:moveTo>
                  <a:pt x="3133255" y="1964651"/>
                </a:moveTo>
                <a:lnTo>
                  <a:pt x="2844635" y="1964651"/>
                </a:lnTo>
                <a:lnTo>
                  <a:pt x="2844635" y="2244293"/>
                </a:lnTo>
                <a:lnTo>
                  <a:pt x="3133255" y="2244293"/>
                </a:lnTo>
                <a:lnTo>
                  <a:pt x="3133255" y="1964651"/>
                </a:lnTo>
                <a:close/>
              </a:path>
              <a:path w="3422015" h="2244725">
                <a:moveTo>
                  <a:pt x="3421418" y="1684997"/>
                </a:moveTo>
                <a:lnTo>
                  <a:pt x="3133255" y="1684997"/>
                </a:lnTo>
                <a:lnTo>
                  <a:pt x="3133255" y="1964651"/>
                </a:lnTo>
                <a:lnTo>
                  <a:pt x="3421418" y="1964651"/>
                </a:lnTo>
                <a:lnTo>
                  <a:pt x="3421418" y="1684997"/>
                </a:lnTo>
                <a:close/>
              </a:path>
            </a:pathLst>
          </a:custGeom>
          <a:solidFill>
            <a:srgbClr val="FFFFFF"/>
          </a:solidFill>
        </p:spPr>
        <p:txBody>
          <a:bodyPr wrap="square" lIns="0" tIns="0" rIns="0" bIns="0" rtlCol="0"/>
          <a:lstStyle/>
          <a:p>
            <a:endParaRPr/>
          </a:p>
        </p:txBody>
      </p:sp>
      <p:sp>
        <p:nvSpPr>
          <p:cNvPr id="4" name="object 4"/>
          <p:cNvSpPr/>
          <p:nvPr/>
        </p:nvSpPr>
        <p:spPr>
          <a:xfrm>
            <a:off x="4250055" y="4650422"/>
            <a:ext cx="577850" cy="559435"/>
          </a:xfrm>
          <a:custGeom>
            <a:avLst/>
            <a:gdLst/>
            <a:ahLst/>
            <a:cxnLst/>
            <a:rect l="l" t="t" r="r" b="b"/>
            <a:pathLst>
              <a:path w="577850" h="559435">
                <a:moveTo>
                  <a:pt x="288620" y="279641"/>
                </a:moveTo>
                <a:lnTo>
                  <a:pt x="0" y="279641"/>
                </a:lnTo>
                <a:lnTo>
                  <a:pt x="0" y="558825"/>
                </a:lnTo>
                <a:lnTo>
                  <a:pt x="288620" y="558825"/>
                </a:lnTo>
                <a:lnTo>
                  <a:pt x="288620" y="279641"/>
                </a:lnTo>
                <a:close/>
              </a:path>
              <a:path w="577850" h="559435">
                <a:moveTo>
                  <a:pt x="577227" y="0"/>
                </a:moveTo>
                <a:lnTo>
                  <a:pt x="288620" y="0"/>
                </a:lnTo>
                <a:lnTo>
                  <a:pt x="288620" y="279641"/>
                </a:lnTo>
                <a:lnTo>
                  <a:pt x="577227" y="279641"/>
                </a:lnTo>
                <a:lnTo>
                  <a:pt x="577227" y="0"/>
                </a:lnTo>
                <a:close/>
              </a:path>
            </a:pathLst>
          </a:custGeom>
          <a:solidFill>
            <a:srgbClr val="FFFFFF"/>
          </a:solidFill>
        </p:spPr>
        <p:txBody>
          <a:bodyPr wrap="square" lIns="0" tIns="0" rIns="0" bIns="0" rtlCol="0"/>
          <a:lstStyle/>
          <a:p>
            <a:endParaRPr/>
          </a:p>
        </p:txBody>
      </p:sp>
      <p:sp>
        <p:nvSpPr>
          <p:cNvPr id="5" name="object 5"/>
          <p:cNvSpPr/>
          <p:nvPr/>
        </p:nvSpPr>
        <p:spPr>
          <a:xfrm>
            <a:off x="5115903" y="4650422"/>
            <a:ext cx="577215" cy="559435"/>
          </a:xfrm>
          <a:custGeom>
            <a:avLst/>
            <a:gdLst/>
            <a:ahLst/>
            <a:cxnLst/>
            <a:rect l="l" t="t" r="r" b="b"/>
            <a:pathLst>
              <a:path w="577214" h="559435">
                <a:moveTo>
                  <a:pt x="288620" y="0"/>
                </a:moveTo>
                <a:lnTo>
                  <a:pt x="0" y="0"/>
                </a:lnTo>
                <a:lnTo>
                  <a:pt x="0" y="279641"/>
                </a:lnTo>
                <a:lnTo>
                  <a:pt x="288620" y="279641"/>
                </a:lnTo>
                <a:lnTo>
                  <a:pt x="288620" y="0"/>
                </a:lnTo>
                <a:close/>
              </a:path>
              <a:path w="577214" h="559435">
                <a:moveTo>
                  <a:pt x="576783" y="279641"/>
                </a:moveTo>
                <a:lnTo>
                  <a:pt x="288620" y="279641"/>
                </a:lnTo>
                <a:lnTo>
                  <a:pt x="288620" y="558825"/>
                </a:lnTo>
                <a:lnTo>
                  <a:pt x="576783" y="558825"/>
                </a:lnTo>
                <a:lnTo>
                  <a:pt x="576783" y="279641"/>
                </a:lnTo>
                <a:close/>
              </a:path>
            </a:pathLst>
          </a:custGeom>
          <a:solidFill>
            <a:srgbClr val="FFFFFF"/>
          </a:solidFill>
        </p:spPr>
        <p:txBody>
          <a:bodyPr wrap="square" lIns="0" tIns="0" rIns="0" bIns="0" rtlCol="0"/>
          <a:lstStyle/>
          <a:p>
            <a:endParaRPr/>
          </a:p>
        </p:txBody>
      </p:sp>
      <p:grpSp>
        <p:nvGrpSpPr>
          <p:cNvPr id="7" name="object 7"/>
          <p:cNvGrpSpPr/>
          <p:nvPr/>
        </p:nvGrpSpPr>
        <p:grpSpPr>
          <a:xfrm>
            <a:off x="4307776" y="2357319"/>
            <a:ext cx="876820" cy="357975"/>
            <a:chOff x="4225531" y="2179319"/>
            <a:chExt cx="876820" cy="340360"/>
          </a:xfrm>
        </p:grpSpPr>
        <p:sp>
          <p:nvSpPr>
            <p:cNvPr id="12" name="object 12"/>
            <p:cNvSpPr/>
            <p:nvPr/>
          </p:nvSpPr>
          <p:spPr>
            <a:xfrm>
              <a:off x="4812791" y="2179319"/>
              <a:ext cx="289560" cy="340360"/>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a:p>
          </p:txBody>
        </p:sp>
        <p:sp>
          <p:nvSpPr>
            <p:cNvPr id="14" name="object 14"/>
            <p:cNvSpPr/>
            <p:nvPr/>
          </p:nvSpPr>
          <p:spPr>
            <a:xfrm>
              <a:off x="4225531" y="2179319"/>
              <a:ext cx="283845" cy="340360"/>
            </a:xfrm>
            <a:custGeom>
              <a:avLst/>
              <a:gdLst/>
              <a:ahLst/>
              <a:cxnLst/>
              <a:rect l="l" t="t" r="r" b="b"/>
              <a:pathLst>
                <a:path w="283845" h="340360">
                  <a:moveTo>
                    <a:pt x="0" y="339851"/>
                  </a:moveTo>
                  <a:lnTo>
                    <a:pt x="283463" y="339851"/>
                  </a:lnTo>
                  <a:lnTo>
                    <a:pt x="283463" y="0"/>
                  </a:lnTo>
                  <a:lnTo>
                    <a:pt x="0" y="0"/>
                  </a:lnTo>
                  <a:lnTo>
                    <a:pt x="0" y="339851"/>
                  </a:lnTo>
                  <a:close/>
                </a:path>
              </a:pathLst>
            </a:custGeom>
            <a:ln w="76199">
              <a:solidFill>
                <a:srgbClr val="B5914F"/>
              </a:solidFill>
            </a:ln>
          </p:spPr>
          <p:txBody>
            <a:bodyPr wrap="square" lIns="0" tIns="0" rIns="0" bIns="0" rtlCol="0"/>
            <a:lstStyle/>
            <a:p>
              <a:endParaRPr dirty="0"/>
            </a:p>
          </p:txBody>
        </p:sp>
      </p:grpSp>
      <p:sp>
        <p:nvSpPr>
          <p:cNvPr id="16" name="object 16"/>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53</a:t>
            </a:fld>
            <a:endParaRPr spc="-5" dirty="0"/>
          </a:p>
        </p:txBody>
      </p:sp>
      <p:sp>
        <p:nvSpPr>
          <p:cNvPr id="19" name="object 3">
            <a:extLst>
              <a:ext uri="{FF2B5EF4-FFF2-40B4-BE49-F238E27FC236}">
                <a16:creationId xmlns:a16="http://schemas.microsoft.com/office/drawing/2014/main" id="{E20107D0-EA42-4B2F-ABA7-950E4F8204E0}"/>
              </a:ext>
            </a:extLst>
          </p:cNvPr>
          <p:cNvSpPr/>
          <p:nvPr/>
        </p:nvSpPr>
        <p:spPr>
          <a:xfrm>
            <a:off x="9140343" y="4227166"/>
            <a:ext cx="576580" cy="559435"/>
          </a:xfrm>
          <a:custGeom>
            <a:avLst/>
            <a:gdLst/>
            <a:ahLst/>
            <a:cxnLst/>
            <a:rect l="l" t="t" r="r" b="b"/>
            <a:pathLst>
              <a:path w="576579" h="559435">
                <a:moveTo>
                  <a:pt x="287985" y="279679"/>
                </a:moveTo>
                <a:lnTo>
                  <a:pt x="0" y="279679"/>
                </a:lnTo>
                <a:lnTo>
                  <a:pt x="0" y="559333"/>
                </a:lnTo>
                <a:lnTo>
                  <a:pt x="287985" y="559333"/>
                </a:lnTo>
                <a:lnTo>
                  <a:pt x="287985" y="279679"/>
                </a:lnTo>
                <a:close/>
              </a:path>
              <a:path w="576579" h="559435">
                <a:moveTo>
                  <a:pt x="576478" y="0"/>
                </a:moveTo>
                <a:lnTo>
                  <a:pt x="287985" y="0"/>
                </a:lnTo>
                <a:lnTo>
                  <a:pt x="287985" y="279679"/>
                </a:lnTo>
                <a:lnTo>
                  <a:pt x="576478" y="279679"/>
                </a:lnTo>
                <a:lnTo>
                  <a:pt x="576478" y="0"/>
                </a:lnTo>
                <a:close/>
              </a:path>
            </a:pathLst>
          </a:custGeom>
          <a:solidFill>
            <a:srgbClr val="FFFFFF"/>
          </a:solidFill>
        </p:spPr>
        <p:txBody>
          <a:bodyPr wrap="square" lIns="0" tIns="0" rIns="0" bIns="0" rtlCol="0"/>
          <a:lstStyle/>
          <a:p>
            <a:endParaRPr/>
          </a:p>
        </p:txBody>
      </p:sp>
      <p:sp>
        <p:nvSpPr>
          <p:cNvPr id="20" name="object 4">
            <a:extLst>
              <a:ext uri="{FF2B5EF4-FFF2-40B4-BE49-F238E27FC236}">
                <a16:creationId xmlns:a16="http://schemas.microsoft.com/office/drawing/2014/main" id="{869865F4-460F-431C-9C77-FA1F78E15CB6}"/>
              </a:ext>
            </a:extLst>
          </p:cNvPr>
          <p:cNvSpPr/>
          <p:nvPr/>
        </p:nvSpPr>
        <p:spPr>
          <a:xfrm>
            <a:off x="7986561" y="4506845"/>
            <a:ext cx="577215" cy="559435"/>
          </a:xfrm>
          <a:custGeom>
            <a:avLst/>
            <a:gdLst/>
            <a:ahLst/>
            <a:cxnLst/>
            <a:rect l="l" t="t" r="r" b="b"/>
            <a:pathLst>
              <a:path w="577214" h="559435">
                <a:moveTo>
                  <a:pt x="288455" y="0"/>
                </a:moveTo>
                <a:lnTo>
                  <a:pt x="0" y="0"/>
                </a:lnTo>
                <a:lnTo>
                  <a:pt x="0" y="279654"/>
                </a:lnTo>
                <a:lnTo>
                  <a:pt x="288455" y="279654"/>
                </a:lnTo>
                <a:lnTo>
                  <a:pt x="288455" y="0"/>
                </a:lnTo>
                <a:close/>
              </a:path>
              <a:path w="577214" h="559435">
                <a:moveTo>
                  <a:pt x="576884" y="279654"/>
                </a:moveTo>
                <a:lnTo>
                  <a:pt x="288455" y="279654"/>
                </a:lnTo>
                <a:lnTo>
                  <a:pt x="288455" y="559295"/>
                </a:lnTo>
                <a:lnTo>
                  <a:pt x="576884" y="559295"/>
                </a:lnTo>
                <a:lnTo>
                  <a:pt x="576884" y="279654"/>
                </a:lnTo>
                <a:close/>
              </a:path>
            </a:pathLst>
          </a:custGeom>
          <a:solidFill>
            <a:srgbClr val="FFFFFF"/>
          </a:solidFill>
        </p:spPr>
        <p:txBody>
          <a:bodyPr wrap="square" lIns="0" tIns="0" rIns="0" bIns="0" rtlCol="0"/>
          <a:lstStyle/>
          <a:p>
            <a:endParaRPr/>
          </a:p>
        </p:txBody>
      </p:sp>
      <p:sp>
        <p:nvSpPr>
          <p:cNvPr id="21" name="object 5">
            <a:extLst>
              <a:ext uri="{FF2B5EF4-FFF2-40B4-BE49-F238E27FC236}">
                <a16:creationId xmlns:a16="http://schemas.microsoft.com/office/drawing/2014/main" id="{DE4D0301-A1B6-4305-94EB-102E92A72657}"/>
              </a:ext>
            </a:extLst>
          </p:cNvPr>
          <p:cNvSpPr/>
          <p:nvPr/>
        </p:nvSpPr>
        <p:spPr>
          <a:xfrm>
            <a:off x="7986561" y="5345782"/>
            <a:ext cx="577215" cy="559435"/>
          </a:xfrm>
          <a:custGeom>
            <a:avLst/>
            <a:gdLst/>
            <a:ahLst/>
            <a:cxnLst/>
            <a:rect l="l" t="t" r="r" b="b"/>
            <a:pathLst>
              <a:path w="577214" h="559435">
                <a:moveTo>
                  <a:pt x="288455" y="279641"/>
                </a:moveTo>
                <a:lnTo>
                  <a:pt x="0" y="279641"/>
                </a:lnTo>
                <a:lnTo>
                  <a:pt x="0" y="558825"/>
                </a:lnTo>
                <a:lnTo>
                  <a:pt x="288455" y="558825"/>
                </a:lnTo>
                <a:lnTo>
                  <a:pt x="288455" y="279641"/>
                </a:lnTo>
                <a:close/>
              </a:path>
              <a:path w="577214" h="559435">
                <a:moveTo>
                  <a:pt x="576884" y="0"/>
                </a:moveTo>
                <a:lnTo>
                  <a:pt x="288455" y="0"/>
                </a:lnTo>
                <a:lnTo>
                  <a:pt x="288455" y="279641"/>
                </a:lnTo>
                <a:lnTo>
                  <a:pt x="576884" y="279641"/>
                </a:lnTo>
                <a:lnTo>
                  <a:pt x="576884" y="0"/>
                </a:lnTo>
                <a:close/>
              </a:path>
            </a:pathLst>
          </a:custGeom>
          <a:solidFill>
            <a:srgbClr val="FFFFFF"/>
          </a:solidFill>
        </p:spPr>
        <p:txBody>
          <a:bodyPr wrap="square" lIns="0" tIns="0" rIns="0" bIns="0" rtlCol="0"/>
          <a:lstStyle/>
          <a:p>
            <a:endParaRPr/>
          </a:p>
        </p:txBody>
      </p:sp>
      <p:sp>
        <p:nvSpPr>
          <p:cNvPr id="22" name="object 6">
            <a:extLst>
              <a:ext uri="{FF2B5EF4-FFF2-40B4-BE49-F238E27FC236}">
                <a16:creationId xmlns:a16="http://schemas.microsoft.com/office/drawing/2014/main" id="{CD99F76F-E174-4793-997B-11DD067EE471}"/>
              </a:ext>
            </a:extLst>
          </p:cNvPr>
          <p:cNvSpPr/>
          <p:nvPr/>
        </p:nvSpPr>
        <p:spPr>
          <a:xfrm>
            <a:off x="9140343" y="5625423"/>
            <a:ext cx="576580" cy="559435"/>
          </a:xfrm>
          <a:custGeom>
            <a:avLst/>
            <a:gdLst/>
            <a:ahLst/>
            <a:cxnLst/>
            <a:rect l="l" t="t" r="r" b="b"/>
            <a:pathLst>
              <a:path w="576579" h="559435">
                <a:moveTo>
                  <a:pt x="287985" y="0"/>
                </a:moveTo>
                <a:lnTo>
                  <a:pt x="0" y="0"/>
                </a:lnTo>
                <a:lnTo>
                  <a:pt x="0" y="279184"/>
                </a:lnTo>
                <a:lnTo>
                  <a:pt x="287985" y="279184"/>
                </a:lnTo>
                <a:lnTo>
                  <a:pt x="287985" y="0"/>
                </a:lnTo>
                <a:close/>
              </a:path>
              <a:path w="576579" h="559435">
                <a:moveTo>
                  <a:pt x="576478" y="279184"/>
                </a:moveTo>
                <a:lnTo>
                  <a:pt x="287985" y="279184"/>
                </a:lnTo>
                <a:lnTo>
                  <a:pt x="287985" y="558838"/>
                </a:lnTo>
                <a:lnTo>
                  <a:pt x="576478" y="558838"/>
                </a:lnTo>
                <a:lnTo>
                  <a:pt x="576478" y="279184"/>
                </a:lnTo>
                <a:close/>
              </a:path>
            </a:pathLst>
          </a:custGeom>
          <a:solidFill>
            <a:srgbClr val="FFFFFF"/>
          </a:solidFill>
        </p:spPr>
        <p:txBody>
          <a:bodyPr wrap="square" lIns="0" tIns="0" rIns="0" bIns="0" rtlCol="0"/>
          <a:lstStyle/>
          <a:p>
            <a:endParaRPr/>
          </a:p>
        </p:txBody>
      </p:sp>
      <p:graphicFrame>
        <p:nvGraphicFramePr>
          <p:cNvPr id="23" name="object 7">
            <a:extLst>
              <a:ext uri="{FF2B5EF4-FFF2-40B4-BE49-F238E27FC236}">
                <a16:creationId xmlns:a16="http://schemas.microsoft.com/office/drawing/2014/main" id="{AC52BA15-232D-4018-A106-C578F53C5D1C}"/>
              </a:ext>
            </a:extLst>
          </p:cNvPr>
          <p:cNvGraphicFramePr>
            <a:graphicFrameLocks noGrp="1"/>
          </p:cNvGraphicFramePr>
          <p:nvPr/>
        </p:nvGraphicFramePr>
        <p:xfrm>
          <a:off x="3397185" y="3440726"/>
          <a:ext cx="2594605" cy="2516291"/>
        </p:xfrm>
        <a:graphic>
          <a:graphicData uri="http://schemas.openxmlformats.org/drawingml/2006/table">
            <a:tbl>
              <a:tblPr firstRow="1" bandRow="1">
                <a:tableStyleId>{2D5ABB26-0587-4C30-8999-92F81FD0307C}</a:tableStyleId>
              </a:tblPr>
              <a:tblGrid>
                <a:gridCol w="288290">
                  <a:extLst>
                    <a:ext uri="{9D8B030D-6E8A-4147-A177-3AD203B41FA5}">
                      <a16:colId xmlns:a16="http://schemas.microsoft.com/office/drawing/2014/main" val="20000"/>
                    </a:ext>
                  </a:extLst>
                </a:gridCol>
                <a:gridCol w="288290">
                  <a:extLst>
                    <a:ext uri="{9D8B030D-6E8A-4147-A177-3AD203B41FA5}">
                      <a16:colId xmlns:a16="http://schemas.microsoft.com/office/drawing/2014/main" val="20001"/>
                    </a:ext>
                  </a:extLst>
                </a:gridCol>
                <a:gridCol w="288289">
                  <a:extLst>
                    <a:ext uri="{9D8B030D-6E8A-4147-A177-3AD203B41FA5}">
                      <a16:colId xmlns:a16="http://schemas.microsoft.com/office/drawing/2014/main" val="20002"/>
                    </a:ext>
                  </a:extLst>
                </a:gridCol>
                <a:gridCol w="288290">
                  <a:extLst>
                    <a:ext uri="{9D8B030D-6E8A-4147-A177-3AD203B41FA5}">
                      <a16:colId xmlns:a16="http://schemas.microsoft.com/office/drawing/2014/main" val="20003"/>
                    </a:ext>
                  </a:extLst>
                </a:gridCol>
                <a:gridCol w="288290">
                  <a:extLst>
                    <a:ext uri="{9D8B030D-6E8A-4147-A177-3AD203B41FA5}">
                      <a16:colId xmlns:a16="http://schemas.microsoft.com/office/drawing/2014/main" val="20004"/>
                    </a:ext>
                  </a:extLst>
                </a:gridCol>
                <a:gridCol w="288289">
                  <a:extLst>
                    <a:ext uri="{9D8B030D-6E8A-4147-A177-3AD203B41FA5}">
                      <a16:colId xmlns:a16="http://schemas.microsoft.com/office/drawing/2014/main" val="20005"/>
                    </a:ext>
                  </a:extLst>
                </a:gridCol>
                <a:gridCol w="288289">
                  <a:extLst>
                    <a:ext uri="{9D8B030D-6E8A-4147-A177-3AD203B41FA5}">
                      <a16:colId xmlns:a16="http://schemas.microsoft.com/office/drawing/2014/main" val="20006"/>
                    </a:ext>
                  </a:extLst>
                </a:gridCol>
                <a:gridCol w="288289">
                  <a:extLst>
                    <a:ext uri="{9D8B030D-6E8A-4147-A177-3AD203B41FA5}">
                      <a16:colId xmlns:a16="http://schemas.microsoft.com/office/drawing/2014/main" val="20007"/>
                    </a:ext>
                  </a:extLst>
                </a:gridCol>
                <a:gridCol w="288289">
                  <a:extLst>
                    <a:ext uri="{9D8B030D-6E8A-4147-A177-3AD203B41FA5}">
                      <a16:colId xmlns:a16="http://schemas.microsoft.com/office/drawing/2014/main" val="20008"/>
                    </a:ext>
                  </a:extLst>
                </a:gridCol>
              </a:tblGrid>
              <a:tr h="279580">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9662">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77470" algn="r">
                        <a:lnSpc>
                          <a:spcPct val="100000"/>
                        </a:lnSpc>
                        <a:spcBef>
                          <a:spcPts val="65"/>
                        </a:spcBef>
                      </a:pPr>
                      <a:r>
                        <a:rPr sz="1650" dirty="0">
                          <a:latin typeface="Carlito"/>
                          <a:cs typeface="Carlito"/>
                        </a:rPr>
                        <a:t>1</a:t>
                      </a:r>
                      <a:endParaRPr sz="1650">
                        <a:latin typeface="Carlito"/>
                        <a:cs typeface="Carlito"/>
                      </a:endParaRPr>
                    </a:p>
                  </a:txBody>
                  <a:tcPr marL="0" marR="0" marT="825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964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9413">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3980">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9415">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4615">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835" algn="r">
                        <a:lnSpc>
                          <a:spcPct val="100000"/>
                        </a:lnSpc>
                        <a:spcBef>
                          <a:spcPts val="65"/>
                        </a:spcBef>
                      </a:pPr>
                      <a:r>
                        <a:rPr sz="1650" dirty="0">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9649">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4450"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1594">
                        <a:lnSpc>
                          <a:spcPct val="100000"/>
                        </a:lnSpc>
                        <a:spcBef>
                          <a:spcPts val="65"/>
                        </a:spcBef>
                      </a:pPr>
                      <a:r>
                        <a:rPr sz="1650" spc="1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65"/>
                        </a:spcBef>
                      </a:pPr>
                      <a:r>
                        <a:rPr sz="1650" dirty="0">
                          <a:solidFill>
                            <a:srgbClr val="FFFFFF"/>
                          </a:solidFill>
                          <a:latin typeface="Carlito"/>
                          <a:cs typeface="Carlito"/>
                        </a:rPr>
                        <a:t>-1</a:t>
                      </a:r>
                      <a:endParaRPr sz="16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650" spc="10" dirty="0">
                          <a:solidFill>
                            <a:srgbClr val="FFFFFF"/>
                          </a:solidFill>
                          <a:latin typeface="Carlito"/>
                          <a:cs typeface="Carlito"/>
                        </a:rPr>
                        <a:t>-1</a:t>
                      </a:r>
                      <a:endParaRPr sz="1650" dirty="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24" name="object 11">
            <a:extLst>
              <a:ext uri="{FF2B5EF4-FFF2-40B4-BE49-F238E27FC236}">
                <a16:creationId xmlns:a16="http://schemas.microsoft.com/office/drawing/2014/main" id="{CB2A99AD-B397-4406-B20B-C7FA6D9C5E28}"/>
              </a:ext>
            </a:extLst>
          </p:cNvPr>
          <p:cNvSpPr/>
          <p:nvPr/>
        </p:nvSpPr>
        <p:spPr>
          <a:xfrm>
            <a:off x="3992413" y="4261501"/>
            <a:ext cx="315363" cy="297747"/>
          </a:xfrm>
          <a:custGeom>
            <a:avLst/>
            <a:gdLst/>
            <a:ahLst/>
            <a:cxnLst/>
            <a:rect l="l" t="t" r="r" b="b"/>
            <a:pathLst>
              <a:path w="289560" h="340360">
                <a:moveTo>
                  <a:pt x="0" y="339851"/>
                </a:moveTo>
                <a:lnTo>
                  <a:pt x="289560" y="339851"/>
                </a:lnTo>
                <a:lnTo>
                  <a:pt x="289560" y="0"/>
                </a:lnTo>
                <a:lnTo>
                  <a:pt x="0" y="0"/>
                </a:lnTo>
                <a:lnTo>
                  <a:pt x="0" y="339851"/>
                </a:lnTo>
                <a:close/>
              </a:path>
            </a:pathLst>
          </a:custGeom>
          <a:ln w="76200">
            <a:solidFill>
              <a:srgbClr val="FFC000"/>
            </a:solidFill>
          </a:ln>
        </p:spPr>
        <p:txBody>
          <a:bodyPr wrap="square" lIns="0" tIns="0" rIns="0" bIns="0" rtlCol="0"/>
          <a:lstStyle/>
          <a:p>
            <a:endParaRPr dirty="0"/>
          </a:p>
        </p:txBody>
      </p:sp>
      <p:sp>
        <p:nvSpPr>
          <p:cNvPr id="25" name="object 8">
            <a:extLst>
              <a:ext uri="{FF2B5EF4-FFF2-40B4-BE49-F238E27FC236}">
                <a16:creationId xmlns:a16="http://schemas.microsoft.com/office/drawing/2014/main" id="{9816472E-C3AA-4094-BD8F-5D81D002DFC8}"/>
              </a:ext>
            </a:extLst>
          </p:cNvPr>
          <p:cNvSpPr/>
          <p:nvPr/>
        </p:nvSpPr>
        <p:spPr>
          <a:xfrm>
            <a:off x="1694701" y="2078037"/>
            <a:ext cx="2859405" cy="2572385"/>
          </a:xfrm>
          <a:custGeom>
            <a:avLst/>
            <a:gdLst/>
            <a:ahLst/>
            <a:cxnLst/>
            <a:rect l="l" t="t" r="r" b="b"/>
            <a:pathLst>
              <a:path w="2859404" h="2572385">
                <a:moveTo>
                  <a:pt x="2859278" y="1714500"/>
                </a:moveTo>
                <a:lnTo>
                  <a:pt x="949452" y="0"/>
                </a:lnTo>
              </a:path>
              <a:path w="2859404" h="2572385">
                <a:moveTo>
                  <a:pt x="2001901" y="2572385"/>
                </a:moveTo>
                <a:lnTo>
                  <a:pt x="0" y="920495"/>
                </a:lnTo>
              </a:path>
            </a:pathLst>
          </a:custGeom>
          <a:ln w="6096">
            <a:solidFill>
              <a:srgbClr val="001F50"/>
            </a:solidFill>
          </a:ln>
        </p:spPr>
        <p:txBody>
          <a:bodyPr wrap="square" lIns="0" tIns="0" rIns="0" bIns="0" rtlCol="0"/>
          <a:lstStyle/>
          <a:p>
            <a:endParaRPr dirty="0"/>
          </a:p>
        </p:txBody>
      </p:sp>
      <p:graphicFrame>
        <p:nvGraphicFramePr>
          <p:cNvPr id="26" name="object 2">
            <a:extLst>
              <a:ext uri="{FF2B5EF4-FFF2-40B4-BE49-F238E27FC236}">
                <a16:creationId xmlns:a16="http://schemas.microsoft.com/office/drawing/2014/main" id="{89617F21-9060-4760-A010-5C372722DC7A}"/>
              </a:ext>
            </a:extLst>
          </p:cNvPr>
          <p:cNvGraphicFramePr>
            <a:graphicFrameLocks noGrp="1"/>
          </p:cNvGraphicFramePr>
          <p:nvPr/>
        </p:nvGraphicFramePr>
        <p:xfrm>
          <a:off x="1664424" y="2062565"/>
          <a:ext cx="939164" cy="910851"/>
        </p:xfrm>
        <a:graphic>
          <a:graphicData uri="http://schemas.openxmlformats.org/drawingml/2006/table">
            <a:tbl>
              <a:tblPr firstRow="1" bandRow="1">
                <a:tableStyleId>{2D5ABB26-0587-4C30-8999-92F81FD0307C}</a:tableStyleId>
              </a:tblPr>
              <a:tblGrid>
                <a:gridCol w="313055">
                  <a:extLst>
                    <a:ext uri="{9D8B030D-6E8A-4147-A177-3AD203B41FA5}">
                      <a16:colId xmlns:a16="http://schemas.microsoft.com/office/drawing/2014/main" val="20000"/>
                    </a:ext>
                  </a:extLst>
                </a:gridCol>
                <a:gridCol w="313055">
                  <a:extLst>
                    <a:ext uri="{9D8B030D-6E8A-4147-A177-3AD203B41FA5}">
                      <a16:colId xmlns:a16="http://schemas.microsoft.com/office/drawing/2014/main" val="20001"/>
                    </a:ext>
                  </a:extLst>
                </a:gridCol>
                <a:gridCol w="313054">
                  <a:extLst>
                    <a:ext uri="{9D8B030D-6E8A-4147-A177-3AD203B41FA5}">
                      <a16:colId xmlns:a16="http://schemas.microsoft.com/office/drawing/2014/main" val="20002"/>
                    </a:ext>
                  </a:extLst>
                </a:gridCol>
              </a:tblGrid>
              <a:tr h="303780">
                <a:tc>
                  <a:txBody>
                    <a:bodyPr/>
                    <a:lstStyle/>
                    <a:p>
                      <a:pPr marL="102235">
                        <a:lnSpc>
                          <a:spcPct val="100000"/>
                        </a:lnSpc>
                        <a:spcBef>
                          <a:spcPts val="65"/>
                        </a:spcBef>
                      </a:pPr>
                      <a:r>
                        <a:rPr sz="1800" dirty="0">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6675">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00" spc="10" dirty="0">
                          <a:solidFill>
                            <a:srgbClr val="FFFFFF"/>
                          </a:solidFill>
                          <a:latin typeface="Carlito"/>
                          <a:cs typeface="Carlito"/>
                        </a:rPr>
                        <a:t>-1</a:t>
                      </a:r>
                      <a:endParaRPr sz="180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03537">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2235">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0"/>
                        </a:spcBef>
                      </a:pPr>
                      <a:r>
                        <a:rPr sz="1800" spc="10" dirty="0">
                          <a:solidFill>
                            <a:srgbClr val="FFFFFF"/>
                          </a:solidFill>
                          <a:latin typeface="Carlito"/>
                          <a:cs typeface="Carlito"/>
                        </a:rPr>
                        <a:t>-1</a:t>
                      </a:r>
                      <a:endParaRPr sz="1800" dirty="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03534">
                <a:tc>
                  <a:txBody>
                    <a:bodyPr/>
                    <a:lstStyle/>
                    <a:p>
                      <a:pPr marL="66675">
                        <a:lnSpc>
                          <a:spcPct val="100000"/>
                        </a:lnSpc>
                        <a:spcBef>
                          <a:spcPts val="60"/>
                        </a:spcBef>
                      </a:pPr>
                      <a:r>
                        <a:rPr sz="1800" spc="10" dirty="0">
                          <a:solidFill>
                            <a:srgbClr val="FFFFFF"/>
                          </a:solidFill>
                          <a:latin typeface="Carlito"/>
                          <a:cs typeface="Carlito"/>
                        </a:rPr>
                        <a:t>-1</a:t>
                      </a:r>
                      <a:endParaRPr sz="1800" dirty="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6675">
                        <a:lnSpc>
                          <a:spcPct val="100000"/>
                        </a:lnSpc>
                        <a:spcBef>
                          <a:spcPts val="60"/>
                        </a:spcBef>
                      </a:pPr>
                      <a:r>
                        <a:rPr sz="1800" spc="10" dirty="0">
                          <a:solidFill>
                            <a:srgbClr val="FFFFFF"/>
                          </a:solidFill>
                          <a:latin typeface="Carlito"/>
                          <a:cs typeface="Carlito"/>
                        </a:rPr>
                        <a:t>-1</a:t>
                      </a:r>
                      <a:endParaRPr sz="180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0"/>
                        </a:spcBef>
                      </a:pPr>
                      <a:r>
                        <a:rPr sz="1800" dirty="0">
                          <a:latin typeface="Carlito"/>
                          <a:cs typeface="Carlito"/>
                        </a:rPr>
                        <a:t>1</a:t>
                      </a: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27" name="object 9">
            <a:extLst>
              <a:ext uri="{FF2B5EF4-FFF2-40B4-BE49-F238E27FC236}">
                <a16:creationId xmlns:a16="http://schemas.microsoft.com/office/drawing/2014/main" id="{5E615129-CB3C-4AC5-8C89-70DD917C0D52}"/>
              </a:ext>
            </a:extLst>
          </p:cNvPr>
          <p:cNvSpPr/>
          <p:nvPr/>
        </p:nvSpPr>
        <p:spPr>
          <a:xfrm>
            <a:off x="1966387" y="2650317"/>
            <a:ext cx="334010" cy="330835"/>
          </a:xfrm>
          <a:custGeom>
            <a:avLst/>
            <a:gdLst/>
            <a:ahLst/>
            <a:cxnLst/>
            <a:rect l="l" t="t" r="r" b="b"/>
            <a:pathLst>
              <a:path w="334010" h="330835">
                <a:moveTo>
                  <a:pt x="0" y="330708"/>
                </a:moveTo>
                <a:lnTo>
                  <a:pt x="333756" y="330708"/>
                </a:lnTo>
                <a:lnTo>
                  <a:pt x="333756" y="0"/>
                </a:lnTo>
                <a:lnTo>
                  <a:pt x="0" y="0"/>
                </a:lnTo>
                <a:lnTo>
                  <a:pt x="0" y="330708"/>
                </a:lnTo>
                <a:close/>
              </a:path>
            </a:pathLst>
          </a:custGeom>
          <a:ln w="76200">
            <a:solidFill>
              <a:srgbClr val="B5914F"/>
            </a:solidFill>
          </a:ln>
        </p:spPr>
        <p:txBody>
          <a:bodyPr wrap="square" lIns="0" tIns="0" rIns="0" bIns="0" rtlCol="0"/>
          <a:lstStyle/>
          <a:p>
            <a:endParaRPr dirty="0"/>
          </a:p>
        </p:txBody>
      </p:sp>
      <p:sp>
        <p:nvSpPr>
          <p:cNvPr id="6" name="Rectangle 5">
            <a:extLst>
              <a:ext uri="{FF2B5EF4-FFF2-40B4-BE49-F238E27FC236}">
                <a16:creationId xmlns:a16="http://schemas.microsoft.com/office/drawing/2014/main" id="{344C395E-3A14-4B6A-84CA-5F4F67E02B77}"/>
              </a:ext>
            </a:extLst>
          </p:cNvPr>
          <p:cNvSpPr/>
          <p:nvPr/>
        </p:nvSpPr>
        <p:spPr>
          <a:xfrm>
            <a:off x="4175435" y="2348242"/>
            <a:ext cx="1527549" cy="3951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tx1"/>
                </a:solidFill>
              </a:rPr>
              <a:t>-1   x   -</a:t>
            </a:r>
            <a:r>
              <a:rPr lang="en-US" dirty="0"/>
              <a:t>1   = 1</a:t>
            </a:r>
          </a:p>
        </p:txBody>
      </p:sp>
      <p:cxnSp>
        <p:nvCxnSpPr>
          <p:cNvPr id="9" name="Straight Connector 8">
            <a:extLst>
              <a:ext uri="{FF2B5EF4-FFF2-40B4-BE49-F238E27FC236}">
                <a16:creationId xmlns:a16="http://schemas.microsoft.com/office/drawing/2014/main" id="{C90F641D-9DE0-4BC6-9281-96A4D8A0F867}"/>
              </a:ext>
            </a:extLst>
          </p:cNvPr>
          <p:cNvCxnSpPr>
            <a:cxnSpLocks/>
          </p:cNvCxnSpPr>
          <p:nvPr/>
        </p:nvCxnSpPr>
        <p:spPr>
          <a:xfrm flipV="1">
            <a:off x="2007683" y="2357319"/>
            <a:ext cx="2300093" cy="292998"/>
          </a:xfrm>
          <a:prstGeom prst="line">
            <a:avLst/>
          </a:prstGeom>
        </p:spPr>
        <p:style>
          <a:lnRef idx="2">
            <a:schemeClr val="accent6"/>
          </a:lnRef>
          <a:fillRef idx="0">
            <a:schemeClr val="accent6"/>
          </a:fillRef>
          <a:effectRef idx="1">
            <a:schemeClr val="accent6"/>
          </a:effectRef>
          <a:fontRef idx="minor">
            <a:schemeClr val="tx1"/>
          </a:fontRef>
        </p:style>
      </p:cxnSp>
      <p:cxnSp>
        <p:nvCxnSpPr>
          <p:cNvPr id="31" name="Straight Connector 30">
            <a:extLst>
              <a:ext uri="{FF2B5EF4-FFF2-40B4-BE49-F238E27FC236}">
                <a16:creationId xmlns:a16="http://schemas.microsoft.com/office/drawing/2014/main" id="{74533DB6-043B-4A49-AAD3-99FA08436F2F}"/>
              </a:ext>
            </a:extLst>
          </p:cNvPr>
          <p:cNvCxnSpPr>
            <a:cxnSpLocks/>
          </p:cNvCxnSpPr>
          <p:nvPr/>
        </p:nvCxnSpPr>
        <p:spPr>
          <a:xfrm flipV="1">
            <a:off x="2007683" y="2696353"/>
            <a:ext cx="2303838" cy="277063"/>
          </a:xfrm>
          <a:prstGeom prst="line">
            <a:avLst/>
          </a:prstGeom>
        </p:spPr>
        <p:style>
          <a:lnRef idx="2">
            <a:schemeClr val="accent6"/>
          </a:lnRef>
          <a:fillRef idx="0">
            <a:schemeClr val="accent6"/>
          </a:fillRef>
          <a:effectRef idx="1">
            <a:schemeClr val="accent6"/>
          </a:effectRef>
          <a:fontRef idx="minor">
            <a:schemeClr val="tx1"/>
          </a:fontRef>
        </p:style>
      </p:cxnSp>
      <p:cxnSp>
        <p:nvCxnSpPr>
          <p:cNvPr id="32" name="Straight Connector 31">
            <a:extLst>
              <a:ext uri="{FF2B5EF4-FFF2-40B4-BE49-F238E27FC236}">
                <a16:creationId xmlns:a16="http://schemas.microsoft.com/office/drawing/2014/main" id="{B94AEB9F-7E96-40ED-A34F-408E15E8B6A5}"/>
              </a:ext>
            </a:extLst>
          </p:cNvPr>
          <p:cNvCxnSpPr>
            <a:cxnSpLocks/>
          </p:cNvCxnSpPr>
          <p:nvPr/>
        </p:nvCxnSpPr>
        <p:spPr>
          <a:xfrm flipV="1">
            <a:off x="3710438" y="2372793"/>
            <a:ext cx="1174755" cy="1854373"/>
          </a:xfrm>
          <a:prstGeom prst="line">
            <a:avLst/>
          </a:prstGeom>
        </p:spPr>
        <p:style>
          <a:lnRef idx="2">
            <a:schemeClr val="accent6"/>
          </a:lnRef>
          <a:fillRef idx="0">
            <a:schemeClr val="accent6"/>
          </a:fillRef>
          <a:effectRef idx="1">
            <a:schemeClr val="accent6"/>
          </a:effectRef>
          <a:fontRef idx="minor">
            <a:schemeClr val="tx1"/>
          </a:fontRef>
        </p:style>
      </p:cxnSp>
      <p:cxnSp>
        <p:nvCxnSpPr>
          <p:cNvPr id="33" name="Straight Connector 32">
            <a:extLst>
              <a:ext uri="{FF2B5EF4-FFF2-40B4-BE49-F238E27FC236}">
                <a16:creationId xmlns:a16="http://schemas.microsoft.com/office/drawing/2014/main" id="{B5B92D5E-8939-4246-A53E-56A42C5431A5}"/>
              </a:ext>
            </a:extLst>
          </p:cNvPr>
          <p:cNvCxnSpPr>
            <a:cxnSpLocks/>
          </p:cNvCxnSpPr>
          <p:nvPr/>
        </p:nvCxnSpPr>
        <p:spPr>
          <a:xfrm flipV="1">
            <a:off x="3892313" y="2767040"/>
            <a:ext cx="1202321" cy="1875646"/>
          </a:xfrm>
          <a:prstGeom prst="line">
            <a:avLst/>
          </a:prstGeom>
        </p:spPr>
        <p:style>
          <a:lnRef idx="2">
            <a:schemeClr val="accent6"/>
          </a:lnRef>
          <a:fillRef idx="0">
            <a:schemeClr val="accent6"/>
          </a:fillRef>
          <a:effectRef idx="1">
            <a:schemeClr val="accent6"/>
          </a:effectRef>
          <a:fontRef idx="minor">
            <a:schemeClr val="tx1"/>
          </a:fontRef>
        </p:style>
      </p:cxnSp>
      <p:graphicFrame>
        <p:nvGraphicFramePr>
          <p:cNvPr id="28" name="object 2">
            <a:extLst>
              <a:ext uri="{FF2B5EF4-FFF2-40B4-BE49-F238E27FC236}">
                <a16:creationId xmlns:a16="http://schemas.microsoft.com/office/drawing/2014/main" id="{BD78F8BA-D74F-4B2D-8A09-7F411DD0ABA1}"/>
              </a:ext>
            </a:extLst>
          </p:cNvPr>
          <p:cNvGraphicFramePr>
            <a:graphicFrameLocks noGrp="1"/>
          </p:cNvGraphicFramePr>
          <p:nvPr>
            <p:extLst>
              <p:ext uri="{D42A27DB-BD31-4B8C-83A1-F6EECF244321}">
                <p14:modId xmlns:p14="http://schemas.microsoft.com/office/powerpoint/2010/main" val="1160010161"/>
              </p:ext>
            </p:extLst>
          </p:nvPr>
        </p:nvGraphicFramePr>
        <p:xfrm>
          <a:off x="8275168" y="2063847"/>
          <a:ext cx="1701799" cy="1651242"/>
        </p:xfrm>
        <a:graphic>
          <a:graphicData uri="http://schemas.openxmlformats.org/drawingml/2006/table">
            <a:tbl>
              <a:tblPr firstRow="1" bandRow="1">
                <a:tableStyleId>{2D5ABB26-0587-4C30-8999-92F81FD0307C}</a:tableStyleId>
              </a:tblPr>
              <a:tblGrid>
                <a:gridCol w="567690">
                  <a:extLst>
                    <a:ext uri="{9D8B030D-6E8A-4147-A177-3AD203B41FA5}">
                      <a16:colId xmlns:a16="http://schemas.microsoft.com/office/drawing/2014/main" val="20000"/>
                    </a:ext>
                  </a:extLst>
                </a:gridCol>
                <a:gridCol w="567054">
                  <a:extLst>
                    <a:ext uri="{9D8B030D-6E8A-4147-A177-3AD203B41FA5}">
                      <a16:colId xmlns:a16="http://schemas.microsoft.com/office/drawing/2014/main" val="20001"/>
                    </a:ext>
                  </a:extLst>
                </a:gridCol>
                <a:gridCol w="567055">
                  <a:extLst>
                    <a:ext uri="{9D8B030D-6E8A-4147-A177-3AD203B41FA5}">
                      <a16:colId xmlns:a16="http://schemas.microsoft.com/office/drawing/2014/main" val="20002"/>
                    </a:ext>
                  </a:extLst>
                </a:gridCol>
              </a:tblGrid>
              <a:tr h="550709">
                <a:tc>
                  <a:txBody>
                    <a:bodyPr/>
                    <a:lstStyle/>
                    <a:p>
                      <a:pPr marR="160020" algn="r">
                        <a:lnSpc>
                          <a:spcPct val="100000"/>
                        </a:lnSpc>
                        <a:spcBef>
                          <a:spcPts val="80"/>
                        </a:spcBef>
                      </a:pPr>
                      <a:r>
                        <a:rPr sz="3300" dirty="0">
                          <a:latin typeface="Carlito"/>
                          <a:cs typeface="Carlito"/>
                        </a:rPr>
                        <a:t>1</a:t>
                      </a:r>
                      <a:endParaRPr sz="3300">
                        <a:latin typeface="Carlito"/>
                        <a:cs typeface="Carlito"/>
                      </a:endParaRPr>
                    </a:p>
                  </a:txBody>
                  <a:tcPr marL="0" marR="0" marT="1016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050" algn="ctr">
                        <a:lnSpc>
                          <a:spcPct val="100000"/>
                        </a:lnSpc>
                        <a:spcBef>
                          <a:spcPts val="80"/>
                        </a:spcBef>
                      </a:pPr>
                      <a:r>
                        <a:rPr sz="3300" dirty="0">
                          <a:latin typeface="Carlito"/>
                          <a:cs typeface="Carlito"/>
                        </a:rPr>
                        <a:t>1</a:t>
                      </a:r>
                    </a:p>
                  </a:txBody>
                  <a:tcPr marL="0" marR="0" marT="1016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8415" algn="ctr">
                        <a:lnSpc>
                          <a:spcPct val="100000"/>
                        </a:lnSpc>
                        <a:spcBef>
                          <a:spcPts val="80"/>
                        </a:spcBef>
                      </a:pPr>
                      <a:r>
                        <a:rPr sz="3300" dirty="0">
                          <a:latin typeface="Carlito"/>
                          <a:cs typeface="Carlito"/>
                        </a:rPr>
                        <a:t>1</a:t>
                      </a:r>
                      <a:endParaRPr sz="3300">
                        <a:latin typeface="Carlito"/>
                        <a:cs typeface="Carlito"/>
                      </a:endParaRPr>
                    </a:p>
                  </a:txBody>
                  <a:tcPr marL="0" marR="0" marT="1016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10000"/>
                  </a:ext>
                </a:extLst>
              </a:tr>
              <a:tr h="544593">
                <a:tc>
                  <a:txBody>
                    <a:bodyPr/>
                    <a:lstStyle/>
                    <a:p>
                      <a:pPr marR="160020" algn="r">
                        <a:lnSpc>
                          <a:spcPct val="100000"/>
                        </a:lnSpc>
                        <a:spcBef>
                          <a:spcPts val="75"/>
                        </a:spcBef>
                      </a:pPr>
                      <a:r>
                        <a:rPr sz="3300" dirty="0">
                          <a:latin typeface="Carlito"/>
                          <a:cs typeface="Carlito"/>
                        </a:rPr>
                        <a:t>1</a:t>
                      </a:r>
                      <a:endParaRPr sz="3300">
                        <a:latin typeface="Carlito"/>
                        <a:cs typeface="Carlito"/>
                      </a:endParaRPr>
                    </a:p>
                  </a:txBody>
                  <a:tcPr marL="0" marR="0" marT="9525" marB="0">
                    <a:lnL w="19050">
                      <a:solidFill>
                        <a:srgbClr val="BEBEBE"/>
                      </a:solidFill>
                      <a:prstDash val="solid"/>
                    </a:lnL>
                    <a:lnR w="76200">
                      <a:solidFill>
                        <a:srgbClr val="FDCFAA"/>
                      </a:solidFill>
                      <a:prstDash val="solid"/>
                    </a:lnR>
                    <a:lnT w="19050">
                      <a:solidFill>
                        <a:srgbClr val="BEBEBE"/>
                      </a:solidFill>
                      <a:prstDash val="solid"/>
                    </a:lnT>
                    <a:lnB w="19050">
                      <a:solidFill>
                        <a:srgbClr val="FDCFAA"/>
                      </a:solidFill>
                      <a:prstDash val="solid"/>
                    </a:lnB>
                  </a:tcPr>
                </a:tc>
                <a:tc>
                  <a:txBody>
                    <a:bodyPr/>
                    <a:lstStyle/>
                    <a:p>
                      <a:pPr marL="19050" algn="ctr">
                        <a:lnSpc>
                          <a:spcPct val="100000"/>
                        </a:lnSpc>
                        <a:spcBef>
                          <a:spcPts val="75"/>
                        </a:spcBef>
                      </a:pPr>
                      <a:r>
                        <a:rPr sz="3300" dirty="0">
                          <a:latin typeface="Carlito"/>
                          <a:cs typeface="Carlito"/>
                        </a:rPr>
                        <a:t>1</a:t>
                      </a:r>
                    </a:p>
                  </a:txBody>
                  <a:tcPr marL="0" marR="0" marT="9525" marB="0">
                    <a:lnL w="76200">
                      <a:solidFill>
                        <a:srgbClr val="FDCFAA"/>
                      </a:solidFill>
                      <a:prstDash val="solid"/>
                    </a:lnL>
                    <a:lnR w="76200">
                      <a:solidFill>
                        <a:srgbClr val="FDCFAA"/>
                      </a:solidFill>
                      <a:prstDash val="solid"/>
                    </a:lnR>
                    <a:lnT w="19050">
                      <a:solidFill>
                        <a:srgbClr val="BEBEBE"/>
                      </a:solidFill>
                      <a:prstDash val="solid"/>
                    </a:lnT>
                    <a:lnB w="19050">
                      <a:solidFill>
                        <a:srgbClr val="FDCFAA"/>
                      </a:solidFill>
                      <a:prstDash val="solid"/>
                    </a:lnB>
                  </a:tcPr>
                </a:tc>
                <a:tc>
                  <a:txBody>
                    <a:bodyPr/>
                    <a:lstStyle/>
                    <a:p>
                      <a:pPr marL="18415" algn="ctr">
                        <a:lnSpc>
                          <a:spcPct val="100000"/>
                        </a:lnSpc>
                        <a:spcBef>
                          <a:spcPts val="75"/>
                        </a:spcBef>
                      </a:pPr>
                      <a:r>
                        <a:rPr sz="3300" dirty="0">
                          <a:latin typeface="Carlito"/>
                          <a:cs typeface="Carlito"/>
                        </a:rPr>
                        <a:t>1</a:t>
                      </a:r>
                      <a:endParaRPr sz="3300">
                        <a:latin typeface="Carlito"/>
                        <a:cs typeface="Carlito"/>
                      </a:endParaRPr>
                    </a:p>
                  </a:txBody>
                  <a:tcPr marL="0" marR="0" marT="9525" marB="0">
                    <a:lnL w="76200">
                      <a:solidFill>
                        <a:srgbClr val="FDCFAA"/>
                      </a:solidFill>
                      <a:prstDash val="solid"/>
                    </a:lnL>
                    <a:lnR w="19050">
                      <a:solidFill>
                        <a:srgbClr val="BEBEBE"/>
                      </a:solidFill>
                      <a:prstDash val="solid"/>
                    </a:lnR>
                    <a:lnT w="19050">
                      <a:solidFill>
                        <a:srgbClr val="BEBEBE"/>
                      </a:solidFill>
                      <a:prstDash val="solid"/>
                    </a:lnT>
                    <a:lnB w="19050">
                      <a:solidFill>
                        <a:srgbClr val="FDCFAA"/>
                      </a:solidFill>
                      <a:prstDash val="solid"/>
                    </a:lnB>
                  </a:tcPr>
                </a:tc>
                <a:extLst>
                  <a:ext uri="{0D108BD9-81ED-4DB2-BD59-A6C34878D82A}">
                    <a16:rowId xmlns:a16="http://schemas.microsoft.com/office/drawing/2014/main" val="10001"/>
                  </a:ext>
                </a:extLst>
              </a:tr>
              <a:tr h="555940">
                <a:tc>
                  <a:txBody>
                    <a:bodyPr/>
                    <a:lstStyle/>
                    <a:p>
                      <a:pPr marR="160020" algn="r">
                        <a:lnSpc>
                          <a:spcPct val="100000"/>
                        </a:lnSpc>
                        <a:spcBef>
                          <a:spcPts val="120"/>
                        </a:spcBef>
                      </a:pPr>
                      <a:r>
                        <a:rPr sz="3300" dirty="0">
                          <a:latin typeface="Carlito"/>
                          <a:cs typeface="Carlito"/>
                        </a:rPr>
                        <a:t>1</a:t>
                      </a:r>
                      <a:endParaRPr sz="3300">
                        <a:latin typeface="Carlito"/>
                        <a:cs typeface="Carlito"/>
                      </a:endParaRPr>
                    </a:p>
                  </a:txBody>
                  <a:tcPr marL="0" marR="0" marT="15240" marB="0">
                    <a:lnL w="19050">
                      <a:solidFill>
                        <a:srgbClr val="BEBEBE"/>
                      </a:solidFill>
                      <a:prstDash val="solid"/>
                    </a:lnL>
                    <a:lnR w="76200">
                      <a:solidFill>
                        <a:srgbClr val="FDCFAA"/>
                      </a:solidFill>
                      <a:prstDash val="solid"/>
                    </a:lnR>
                    <a:lnT w="19050">
                      <a:solidFill>
                        <a:srgbClr val="FDCFAA"/>
                      </a:solidFill>
                      <a:prstDash val="solid"/>
                    </a:lnT>
                    <a:lnB w="19050">
                      <a:solidFill>
                        <a:srgbClr val="FDCFAA"/>
                      </a:solidFill>
                      <a:prstDash val="solid"/>
                    </a:lnB>
                  </a:tcPr>
                </a:tc>
                <a:tc>
                  <a:txBody>
                    <a:bodyPr/>
                    <a:lstStyle/>
                    <a:p>
                      <a:pPr marL="19050" algn="ctr">
                        <a:lnSpc>
                          <a:spcPct val="100000"/>
                        </a:lnSpc>
                        <a:spcBef>
                          <a:spcPts val="120"/>
                        </a:spcBef>
                      </a:pPr>
                      <a:r>
                        <a:rPr sz="3300" dirty="0">
                          <a:latin typeface="Carlito"/>
                          <a:cs typeface="Carlito"/>
                        </a:rPr>
                        <a:t>1</a:t>
                      </a:r>
                      <a:endParaRPr sz="3300">
                        <a:latin typeface="Carlito"/>
                        <a:cs typeface="Carlito"/>
                      </a:endParaRPr>
                    </a:p>
                  </a:txBody>
                  <a:tcPr marL="0" marR="0" marT="15240" marB="0">
                    <a:lnL w="76200">
                      <a:solidFill>
                        <a:srgbClr val="FDCFAA"/>
                      </a:solidFill>
                      <a:prstDash val="solid"/>
                    </a:lnL>
                    <a:lnR w="76200">
                      <a:solidFill>
                        <a:srgbClr val="FDCFAA"/>
                      </a:solidFill>
                      <a:prstDash val="solid"/>
                    </a:lnR>
                    <a:lnT w="19050">
                      <a:solidFill>
                        <a:srgbClr val="FDCFAA"/>
                      </a:solidFill>
                      <a:prstDash val="solid"/>
                    </a:lnT>
                    <a:lnB w="19050">
                      <a:solidFill>
                        <a:srgbClr val="FDCFAA"/>
                      </a:solidFill>
                      <a:prstDash val="solid"/>
                    </a:lnB>
                  </a:tcPr>
                </a:tc>
                <a:tc>
                  <a:txBody>
                    <a:bodyPr/>
                    <a:lstStyle/>
                    <a:p>
                      <a:pPr>
                        <a:lnSpc>
                          <a:spcPct val="100000"/>
                        </a:lnSpc>
                      </a:pPr>
                      <a:endParaRPr sz="1800" dirty="0">
                        <a:latin typeface="Times New Roman"/>
                        <a:cs typeface="Times New Roman"/>
                      </a:endParaRPr>
                    </a:p>
                  </a:txBody>
                  <a:tcPr marL="0" marR="0" marT="0" marB="0">
                    <a:lnL w="76200">
                      <a:solidFill>
                        <a:srgbClr val="FDCFAA"/>
                      </a:solidFill>
                      <a:prstDash val="solid"/>
                    </a:lnL>
                    <a:lnR w="19050">
                      <a:solidFill>
                        <a:srgbClr val="BEBEBE"/>
                      </a:solidFill>
                      <a:prstDash val="solid"/>
                    </a:lnR>
                    <a:lnT w="19050">
                      <a:solidFill>
                        <a:srgbClr val="FDCFAA"/>
                      </a:solidFill>
                      <a:prstDash val="solid"/>
                    </a:lnT>
                    <a:lnB w="19050">
                      <a:solidFill>
                        <a:srgbClr val="FDCFAA"/>
                      </a:solidFill>
                      <a:prstDash val="solid"/>
                    </a:lnB>
                    <a:solidFill>
                      <a:srgbClr val="D9D9D9"/>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157552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286243" y="1837972"/>
          <a:ext cx="1705610" cy="1652779"/>
        </p:xfrm>
        <a:graphic>
          <a:graphicData uri="http://schemas.openxmlformats.org/drawingml/2006/table">
            <a:tbl>
              <a:tblPr firstRow="1" bandRow="1">
                <a:tableStyleId>{2D5ABB26-0587-4C30-8999-92F81FD0307C}</a:tableStyleId>
              </a:tblPr>
              <a:tblGrid>
                <a:gridCol w="568960">
                  <a:extLst>
                    <a:ext uri="{9D8B030D-6E8A-4147-A177-3AD203B41FA5}">
                      <a16:colId xmlns:a16="http://schemas.microsoft.com/office/drawing/2014/main" val="20000"/>
                    </a:ext>
                  </a:extLst>
                </a:gridCol>
                <a:gridCol w="568325">
                  <a:extLst>
                    <a:ext uri="{9D8B030D-6E8A-4147-A177-3AD203B41FA5}">
                      <a16:colId xmlns:a16="http://schemas.microsoft.com/office/drawing/2014/main" val="20001"/>
                    </a:ext>
                  </a:extLst>
                </a:gridCol>
                <a:gridCol w="568325">
                  <a:extLst>
                    <a:ext uri="{9D8B030D-6E8A-4147-A177-3AD203B41FA5}">
                      <a16:colId xmlns:a16="http://schemas.microsoft.com/office/drawing/2014/main" val="20002"/>
                    </a:ext>
                  </a:extLst>
                </a:gridCol>
              </a:tblGrid>
              <a:tr h="551222">
                <a:tc>
                  <a:txBody>
                    <a:bodyPr/>
                    <a:lstStyle/>
                    <a:p>
                      <a:pPr marL="186690">
                        <a:lnSpc>
                          <a:spcPct val="100000"/>
                        </a:lnSpc>
                        <a:spcBef>
                          <a:spcPts val="85"/>
                        </a:spcBef>
                      </a:pPr>
                      <a:r>
                        <a:rPr sz="3300" dirty="0">
                          <a:latin typeface="Carlito"/>
                          <a:cs typeface="Carlito"/>
                        </a:rPr>
                        <a:t>1</a:t>
                      </a:r>
                      <a:endParaRPr sz="3300">
                        <a:latin typeface="Carlito"/>
                        <a:cs typeface="Carlito"/>
                      </a:endParaRPr>
                    </a:p>
                  </a:txBody>
                  <a:tcPr marL="0" marR="0" marT="1079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050" algn="ctr">
                        <a:lnSpc>
                          <a:spcPct val="100000"/>
                        </a:lnSpc>
                        <a:spcBef>
                          <a:spcPts val="85"/>
                        </a:spcBef>
                      </a:pPr>
                      <a:r>
                        <a:rPr sz="3300" dirty="0">
                          <a:latin typeface="Carlito"/>
                          <a:cs typeface="Carlito"/>
                        </a:rPr>
                        <a:t>1</a:t>
                      </a:r>
                      <a:endParaRPr sz="3300">
                        <a:latin typeface="Carlito"/>
                        <a:cs typeface="Carlito"/>
                      </a:endParaRPr>
                    </a:p>
                  </a:txBody>
                  <a:tcPr marL="0" marR="0" marT="1079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R="160020" algn="r">
                        <a:lnSpc>
                          <a:spcPct val="100000"/>
                        </a:lnSpc>
                        <a:spcBef>
                          <a:spcPts val="85"/>
                        </a:spcBef>
                      </a:pPr>
                      <a:r>
                        <a:rPr sz="3300" dirty="0">
                          <a:latin typeface="Carlito"/>
                          <a:cs typeface="Carlito"/>
                        </a:rPr>
                        <a:t>1</a:t>
                      </a:r>
                      <a:endParaRPr sz="3300">
                        <a:latin typeface="Carlito"/>
                        <a:cs typeface="Carlito"/>
                      </a:endParaRPr>
                    </a:p>
                  </a:txBody>
                  <a:tcPr marL="0" marR="0" marT="1079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10000"/>
                  </a:ext>
                </a:extLst>
              </a:tr>
              <a:tr h="550781">
                <a:tc>
                  <a:txBody>
                    <a:bodyPr/>
                    <a:lstStyle/>
                    <a:p>
                      <a:pPr marL="186690">
                        <a:lnSpc>
                          <a:spcPct val="100000"/>
                        </a:lnSpc>
                        <a:spcBef>
                          <a:spcPts val="75"/>
                        </a:spcBef>
                      </a:pPr>
                      <a:r>
                        <a:rPr sz="3300" dirty="0">
                          <a:latin typeface="Carlito"/>
                          <a:cs typeface="Carlito"/>
                        </a:rPr>
                        <a:t>1</a:t>
                      </a:r>
                      <a:endParaRPr sz="3300">
                        <a:latin typeface="Carlito"/>
                        <a:cs typeface="Carlito"/>
                      </a:endParaRPr>
                    </a:p>
                  </a:txBody>
                  <a:tcPr marL="0" marR="0" marT="952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050" algn="ctr">
                        <a:lnSpc>
                          <a:spcPct val="100000"/>
                        </a:lnSpc>
                        <a:spcBef>
                          <a:spcPts val="75"/>
                        </a:spcBef>
                      </a:pPr>
                      <a:r>
                        <a:rPr sz="3300" dirty="0">
                          <a:latin typeface="Carlito"/>
                          <a:cs typeface="Carlito"/>
                        </a:rPr>
                        <a:t>1</a:t>
                      </a:r>
                      <a:endParaRPr sz="3300">
                        <a:latin typeface="Carlito"/>
                        <a:cs typeface="Carlito"/>
                      </a:endParaRPr>
                    </a:p>
                  </a:txBody>
                  <a:tcPr marL="0" marR="0" marT="9525" marB="0">
                    <a:lnL w="19050">
                      <a:solidFill>
                        <a:srgbClr val="BEBEBE"/>
                      </a:solidFill>
                      <a:prstDash val="solid"/>
                    </a:lnL>
                    <a:lnR w="19050">
                      <a:solidFill>
                        <a:srgbClr val="BEBEBE"/>
                      </a:solidFill>
                      <a:prstDash val="solid"/>
                    </a:lnR>
                    <a:lnT w="19050">
                      <a:solidFill>
                        <a:srgbClr val="BEBEBE"/>
                      </a:solidFill>
                      <a:prstDash val="solid"/>
                    </a:lnT>
                    <a:lnB w="19050">
                      <a:solidFill>
                        <a:srgbClr val="FDCFAA"/>
                      </a:solidFill>
                      <a:prstDash val="solid"/>
                    </a:lnB>
                  </a:tcPr>
                </a:tc>
                <a:tc>
                  <a:txBody>
                    <a:bodyPr/>
                    <a:lstStyle/>
                    <a:p>
                      <a:pPr marR="160020" algn="r">
                        <a:lnSpc>
                          <a:spcPct val="100000"/>
                        </a:lnSpc>
                        <a:spcBef>
                          <a:spcPts val="75"/>
                        </a:spcBef>
                      </a:pPr>
                      <a:r>
                        <a:rPr sz="3300" dirty="0">
                          <a:latin typeface="Carlito"/>
                          <a:cs typeface="Carlito"/>
                        </a:rPr>
                        <a:t>1</a:t>
                      </a:r>
                      <a:endParaRPr sz="3300">
                        <a:latin typeface="Carlito"/>
                        <a:cs typeface="Carlito"/>
                      </a:endParaRPr>
                    </a:p>
                  </a:txBody>
                  <a:tcPr marL="0" marR="0" marT="9525" marB="0">
                    <a:lnL w="19050">
                      <a:solidFill>
                        <a:srgbClr val="BEBEBE"/>
                      </a:solidFill>
                      <a:prstDash val="solid"/>
                    </a:lnL>
                    <a:lnR w="19050">
                      <a:solidFill>
                        <a:srgbClr val="BEBEBE"/>
                      </a:solidFill>
                      <a:prstDash val="solid"/>
                    </a:lnR>
                    <a:lnT w="19050">
                      <a:solidFill>
                        <a:srgbClr val="BEBEBE"/>
                      </a:solidFill>
                      <a:prstDash val="solid"/>
                    </a:lnT>
                    <a:lnB w="19050">
                      <a:solidFill>
                        <a:srgbClr val="FDCFAA"/>
                      </a:solidFill>
                      <a:prstDash val="solid"/>
                    </a:lnB>
                  </a:tcPr>
                </a:tc>
                <a:extLst>
                  <a:ext uri="{0D108BD9-81ED-4DB2-BD59-A6C34878D82A}">
                    <a16:rowId xmlns:a16="http://schemas.microsoft.com/office/drawing/2014/main" val="10001"/>
                  </a:ext>
                </a:extLst>
              </a:tr>
              <a:tr h="550776">
                <a:tc>
                  <a:txBody>
                    <a:bodyPr/>
                    <a:lstStyle/>
                    <a:p>
                      <a:pPr marL="186690">
                        <a:lnSpc>
                          <a:spcPct val="100000"/>
                        </a:lnSpc>
                        <a:spcBef>
                          <a:spcPts val="80"/>
                        </a:spcBef>
                      </a:pPr>
                      <a:r>
                        <a:rPr sz="3300" dirty="0">
                          <a:latin typeface="Carlito"/>
                          <a:cs typeface="Carlito"/>
                        </a:rPr>
                        <a:t>1</a:t>
                      </a:r>
                      <a:endParaRPr sz="3300">
                        <a:latin typeface="Carlito"/>
                        <a:cs typeface="Carlito"/>
                      </a:endParaRPr>
                    </a:p>
                  </a:txBody>
                  <a:tcPr marL="0" marR="0" marT="1016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050" algn="ctr">
                        <a:lnSpc>
                          <a:spcPct val="100000"/>
                        </a:lnSpc>
                        <a:spcBef>
                          <a:spcPts val="80"/>
                        </a:spcBef>
                      </a:pPr>
                      <a:r>
                        <a:rPr sz="3300" dirty="0">
                          <a:latin typeface="Carlito"/>
                          <a:cs typeface="Carlito"/>
                        </a:rPr>
                        <a:t>1</a:t>
                      </a:r>
                      <a:endParaRPr sz="3300">
                        <a:latin typeface="Carlito"/>
                        <a:cs typeface="Carlito"/>
                      </a:endParaRPr>
                    </a:p>
                  </a:txBody>
                  <a:tcPr marL="0" marR="0" marT="10160" marB="0">
                    <a:lnL w="19050">
                      <a:solidFill>
                        <a:srgbClr val="BEBEBE"/>
                      </a:solidFill>
                      <a:prstDash val="solid"/>
                    </a:lnL>
                    <a:lnR w="19050">
                      <a:solidFill>
                        <a:srgbClr val="FDCFAA"/>
                      </a:solidFill>
                      <a:prstDash val="solid"/>
                    </a:lnR>
                    <a:lnT w="19050">
                      <a:solidFill>
                        <a:srgbClr val="FDCFAA"/>
                      </a:solidFill>
                      <a:prstDash val="solid"/>
                    </a:lnT>
                    <a:lnB w="19050">
                      <a:solidFill>
                        <a:srgbClr val="FDCFAA"/>
                      </a:solidFill>
                      <a:prstDash val="solid"/>
                    </a:lnB>
                  </a:tcPr>
                </a:tc>
                <a:tc>
                  <a:txBody>
                    <a:bodyPr/>
                    <a:lstStyle/>
                    <a:p>
                      <a:pPr marR="160020" algn="r">
                        <a:lnSpc>
                          <a:spcPct val="100000"/>
                        </a:lnSpc>
                        <a:spcBef>
                          <a:spcPts val="80"/>
                        </a:spcBef>
                      </a:pPr>
                      <a:r>
                        <a:rPr sz="3300" dirty="0">
                          <a:latin typeface="Carlito"/>
                          <a:cs typeface="Carlito"/>
                        </a:rPr>
                        <a:t>1</a:t>
                      </a:r>
                      <a:endParaRPr sz="3300">
                        <a:latin typeface="Carlito"/>
                        <a:cs typeface="Carlito"/>
                      </a:endParaRPr>
                    </a:p>
                  </a:txBody>
                  <a:tcPr marL="0" marR="0" marT="10160" marB="0">
                    <a:lnL w="19050">
                      <a:solidFill>
                        <a:srgbClr val="FDCFAA"/>
                      </a:solidFill>
                      <a:prstDash val="solid"/>
                    </a:lnL>
                    <a:lnR w="19050">
                      <a:solidFill>
                        <a:srgbClr val="FDCFAA"/>
                      </a:solidFill>
                      <a:prstDash val="solid"/>
                    </a:lnR>
                    <a:lnT w="19050">
                      <a:solidFill>
                        <a:srgbClr val="FDCFAA"/>
                      </a:solidFill>
                      <a:prstDash val="solid"/>
                    </a:lnT>
                    <a:lnB w="19050">
                      <a:solidFill>
                        <a:srgbClr val="FDCFAA"/>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2257615" y="2102180"/>
            <a:ext cx="2788285" cy="3296285"/>
          </a:xfrm>
          <a:custGeom>
            <a:avLst/>
            <a:gdLst/>
            <a:ahLst/>
            <a:cxnLst/>
            <a:rect l="l" t="t" r="r" b="b"/>
            <a:pathLst>
              <a:path w="2788285" h="3296285">
                <a:moveTo>
                  <a:pt x="306412" y="0"/>
                </a:moveTo>
                <a:lnTo>
                  <a:pt x="0" y="0"/>
                </a:lnTo>
                <a:lnTo>
                  <a:pt x="0" y="297256"/>
                </a:lnTo>
                <a:lnTo>
                  <a:pt x="306412" y="297256"/>
                </a:lnTo>
                <a:lnTo>
                  <a:pt x="306412" y="0"/>
                </a:lnTo>
                <a:close/>
              </a:path>
              <a:path w="2788285" h="3296285">
                <a:moveTo>
                  <a:pt x="1938629" y="3022041"/>
                </a:moveTo>
                <a:lnTo>
                  <a:pt x="1655597" y="3022041"/>
                </a:lnTo>
                <a:lnTo>
                  <a:pt x="1655597" y="3296285"/>
                </a:lnTo>
                <a:lnTo>
                  <a:pt x="1938629" y="3296285"/>
                </a:lnTo>
                <a:lnTo>
                  <a:pt x="1938629" y="3022041"/>
                </a:lnTo>
                <a:close/>
              </a:path>
              <a:path w="2788285" h="3296285">
                <a:moveTo>
                  <a:pt x="2221687" y="2748254"/>
                </a:moveTo>
                <a:lnTo>
                  <a:pt x="1938629" y="2748254"/>
                </a:lnTo>
                <a:lnTo>
                  <a:pt x="1938629" y="3022041"/>
                </a:lnTo>
                <a:lnTo>
                  <a:pt x="2221687" y="3022041"/>
                </a:lnTo>
                <a:lnTo>
                  <a:pt x="2221687" y="2748254"/>
                </a:lnTo>
                <a:close/>
              </a:path>
              <a:path w="2788285" h="3296285">
                <a:moveTo>
                  <a:pt x="2221687" y="1651317"/>
                </a:moveTo>
                <a:lnTo>
                  <a:pt x="1938629" y="1651317"/>
                </a:lnTo>
                <a:lnTo>
                  <a:pt x="1938629" y="1925548"/>
                </a:lnTo>
                <a:lnTo>
                  <a:pt x="2221687" y="1925548"/>
                </a:lnTo>
                <a:lnTo>
                  <a:pt x="2221687" y="1651317"/>
                </a:lnTo>
                <a:close/>
              </a:path>
              <a:path w="2788285" h="3296285">
                <a:moveTo>
                  <a:pt x="2504719" y="2474023"/>
                </a:moveTo>
                <a:lnTo>
                  <a:pt x="2221687" y="2474023"/>
                </a:lnTo>
                <a:lnTo>
                  <a:pt x="2221687" y="2748254"/>
                </a:lnTo>
                <a:lnTo>
                  <a:pt x="2504719" y="2748254"/>
                </a:lnTo>
                <a:lnTo>
                  <a:pt x="2504719" y="2474023"/>
                </a:lnTo>
                <a:close/>
              </a:path>
              <a:path w="2788285" h="3296285">
                <a:moveTo>
                  <a:pt x="2504719" y="1925548"/>
                </a:moveTo>
                <a:lnTo>
                  <a:pt x="2221687" y="1925548"/>
                </a:lnTo>
                <a:lnTo>
                  <a:pt x="2221687" y="2199792"/>
                </a:lnTo>
                <a:lnTo>
                  <a:pt x="2504719" y="2199792"/>
                </a:lnTo>
                <a:lnTo>
                  <a:pt x="2504719" y="1925548"/>
                </a:lnTo>
                <a:close/>
              </a:path>
              <a:path w="2788285" h="3296285">
                <a:moveTo>
                  <a:pt x="2787764" y="2199792"/>
                </a:moveTo>
                <a:lnTo>
                  <a:pt x="2504719" y="2199792"/>
                </a:lnTo>
                <a:lnTo>
                  <a:pt x="2504719" y="2474023"/>
                </a:lnTo>
                <a:lnTo>
                  <a:pt x="2787764" y="2474023"/>
                </a:lnTo>
                <a:lnTo>
                  <a:pt x="2787764" y="2199792"/>
                </a:lnTo>
                <a:close/>
              </a:path>
            </a:pathLst>
          </a:custGeom>
          <a:solidFill>
            <a:srgbClr val="FFFFFF"/>
          </a:solidFill>
        </p:spPr>
        <p:txBody>
          <a:bodyPr wrap="square" lIns="0" tIns="0" rIns="0" bIns="0" rtlCol="0"/>
          <a:lstStyle/>
          <a:p>
            <a:endParaRPr/>
          </a:p>
        </p:txBody>
      </p:sp>
      <p:sp>
        <p:nvSpPr>
          <p:cNvPr id="4" name="object 4"/>
          <p:cNvSpPr/>
          <p:nvPr/>
        </p:nvSpPr>
        <p:spPr>
          <a:xfrm>
            <a:off x="5328437" y="3479215"/>
            <a:ext cx="565785" cy="548640"/>
          </a:xfrm>
          <a:custGeom>
            <a:avLst/>
            <a:gdLst/>
            <a:ahLst/>
            <a:cxnLst/>
            <a:rect l="l" t="t" r="r" b="b"/>
            <a:pathLst>
              <a:path w="565785" h="548639">
                <a:moveTo>
                  <a:pt x="282600" y="274281"/>
                </a:moveTo>
                <a:lnTo>
                  <a:pt x="0" y="274281"/>
                </a:lnTo>
                <a:lnTo>
                  <a:pt x="0" y="548513"/>
                </a:lnTo>
                <a:lnTo>
                  <a:pt x="282600" y="548513"/>
                </a:lnTo>
                <a:lnTo>
                  <a:pt x="282600" y="274281"/>
                </a:lnTo>
                <a:close/>
              </a:path>
              <a:path w="565785" h="548639">
                <a:moveTo>
                  <a:pt x="565683" y="0"/>
                </a:moveTo>
                <a:lnTo>
                  <a:pt x="282600" y="0"/>
                </a:lnTo>
                <a:lnTo>
                  <a:pt x="282600" y="274281"/>
                </a:lnTo>
                <a:lnTo>
                  <a:pt x="565683" y="274281"/>
                </a:lnTo>
                <a:lnTo>
                  <a:pt x="565683" y="0"/>
                </a:lnTo>
                <a:close/>
              </a:path>
            </a:pathLst>
          </a:custGeom>
          <a:solidFill>
            <a:srgbClr val="FFFFFF"/>
          </a:solidFill>
        </p:spPr>
        <p:txBody>
          <a:bodyPr wrap="square" lIns="0" tIns="0" rIns="0" bIns="0" rtlCol="0"/>
          <a:lstStyle/>
          <a:p>
            <a:endParaRPr/>
          </a:p>
        </p:txBody>
      </p:sp>
      <p:sp>
        <p:nvSpPr>
          <p:cNvPr id="5" name="object 5"/>
          <p:cNvSpPr/>
          <p:nvPr/>
        </p:nvSpPr>
        <p:spPr>
          <a:xfrm>
            <a:off x="5328437" y="4850434"/>
            <a:ext cx="565785" cy="548640"/>
          </a:xfrm>
          <a:custGeom>
            <a:avLst/>
            <a:gdLst/>
            <a:ahLst/>
            <a:cxnLst/>
            <a:rect l="l" t="t" r="r" b="b"/>
            <a:pathLst>
              <a:path w="565785" h="548639">
                <a:moveTo>
                  <a:pt x="282600" y="0"/>
                </a:moveTo>
                <a:lnTo>
                  <a:pt x="0" y="0"/>
                </a:lnTo>
                <a:lnTo>
                  <a:pt x="0" y="273786"/>
                </a:lnTo>
                <a:lnTo>
                  <a:pt x="282600" y="273786"/>
                </a:lnTo>
                <a:lnTo>
                  <a:pt x="282600" y="0"/>
                </a:lnTo>
                <a:close/>
              </a:path>
              <a:path w="565785" h="548639">
                <a:moveTo>
                  <a:pt x="565696" y="273786"/>
                </a:moveTo>
                <a:lnTo>
                  <a:pt x="282600" y="273786"/>
                </a:lnTo>
                <a:lnTo>
                  <a:pt x="282600" y="548030"/>
                </a:lnTo>
                <a:lnTo>
                  <a:pt x="565696" y="548030"/>
                </a:lnTo>
                <a:lnTo>
                  <a:pt x="565696" y="273786"/>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1950719" y="1808777"/>
          <a:ext cx="4221476" cy="3939588"/>
        </p:xfrm>
        <a:graphic>
          <a:graphicData uri="http://schemas.openxmlformats.org/drawingml/2006/table">
            <a:tbl>
              <a:tblPr firstRow="1" bandRow="1">
                <a:tableStyleId>{2D5ABB26-0587-4C30-8999-92F81FD0307C}</a:tableStyleId>
              </a:tblPr>
              <a:tblGrid>
                <a:gridCol w="306705">
                  <a:extLst>
                    <a:ext uri="{9D8B030D-6E8A-4147-A177-3AD203B41FA5}">
                      <a16:colId xmlns:a16="http://schemas.microsoft.com/office/drawing/2014/main" val="20000"/>
                    </a:ext>
                  </a:extLst>
                </a:gridCol>
                <a:gridCol w="264795">
                  <a:extLst>
                    <a:ext uri="{9D8B030D-6E8A-4147-A177-3AD203B41FA5}">
                      <a16:colId xmlns:a16="http://schemas.microsoft.com/office/drawing/2014/main" val="20001"/>
                    </a:ext>
                  </a:extLst>
                </a:gridCol>
                <a:gridCol w="347980">
                  <a:extLst>
                    <a:ext uri="{9D8B030D-6E8A-4147-A177-3AD203B41FA5}">
                      <a16:colId xmlns:a16="http://schemas.microsoft.com/office/drawing/2014/main" val="20002"/>
                    </a:ext>
                  </a:extLst>
                </a:gridCol>
                <a:gridCol w="443865">
                  <a:extLst>
                    <a:ext uri="{9D8B030D-6E8A-4147-A177-3AD203B41FA5}">
                      <a16:colId xmlns:a16="http://schemas.microsoft.com/office/drawing/2014/main" val="20003"/>
                    </a:ext>
                  </a:extLst>
                </a:gridCol>
                <a:gridCol w="314325">
                  <a:extLst>
                    <a:ext uri="{9D8B030D-6E8A-4147-A177-3AD203B41FA5}">
                      <a16:colId xmlns:a16="http://schemas.microsoft.com/office/drawing/2014/main" val="20004"/>
                    </a:ext>
                  </a:extLst>
                </a:gridCol>
                <a:gridCol w="282575">
                  <a:extLst>
                    <a:ext uri="{9D8B030D-6E8A-4147-A177-3AD203B41FA5}">
                      <a16:colId xmlns:a16="http://schemas.microsoft.com/office/drawing/2014/main" val="20005"/>
                    </a:ext>
                  </a:extLst>
                </a:gridCol>
                <a:gridCol w="231139">
                  <a:extLst>
                    <a:ext uri="{9D8B030D-6E8A-4147-A177-3AD203B41FA5}">
                      <a16:colId xmlns:a16="http://schemas.microsoft.com/office/drawing/2014/main" val="20006"/>
                    </a:ext>
                  </a:extLst>
                </a:gridCol>
                <a:gridCol w="293369">
                  <a:extLst>
                    <a:ext uri="{9D8B030D-6E8A-4147-A177-3AD203B41FA5}">
                      <a16:colId xmlns:a16="http://schemas.microsoft.com/office/drawing/2014/main" val="20007"/>
                    </a:ext>
                  </a:extLst>
                </a:gridCol>
                <a:gridCol w="377189">
                  <a:extLst>
                    <a:ext uri="{9D8B030D-6E8A-4147-A177-3AD203B41FA5}">
                      <a16:colId xmlns:a16="http://schemas.microsoft.com/office/drawing/2014/main" val="20008"/>
                    </a:ext>
                  </a:extLst>
                </a:gridCol>
                <a:gridCol w="269875">
                  <a:extLst>
                    <a:ext uri="{9D8B030D-6E8A-4147-A177-3AD203B41FA5}">
                      <a16:colId xmlns:a16="http://schemas.microsoft.com/office/drawing/2014/main" val="20009"/>
                    </a:ext>
                  </a:extLst>
                </a:gridCol>
                <a:gridCol w="241934">
                  <a:extLst>
                    <a:ext uri="{9D8B030D-6E8A-4147-A177-3AD203B41FA5}">
                      <a16:colId xmlns:a16="http://schemas.microsoft.com/office/drawing/2014/main" val="20010"/>
                    </a:ext>
                  </a:extLst>
                </a:gridCol>
                <a:gridCol w="282575">
                  <a:extLst>
                    <a:ext uri="{9D8B030D-6E8A-4147-A177-3AD203B41FA5}">
                      <a16:colId xmlns:a16="http://schemas.microsoft.com/office/drawing/2014/main" val="20011"/>
                    </a:ext>
                  </a:extLst>
                </a:gridCol>
                <a:gridCol w="282575">
                  <a:extLst>
                    <a:ext uri="{9D8B030D-6E8A-4147-A177-3AD203B41FA5}">
                      <a16:colId xmlns:a16="http://schemas.microsoft.com/office/drawing/2014/main" val="20012"/>
                    </a:ext>
                  </a:extLst>
                </a:gridCol>
                <a:gridCol w="282575">
                  <a:extLst>
                    <a:ext uri="{9D8B030D-6E8A-4147-A177-3AD203B41FA5}">
                      <a16:colId xmlns:a16="http://schemas.microsoft.com/office/drawing/2014/main" val="20013"/>
                    </a:ext>
                  </a:extLst>
                </a:gridCol>
              </a:tblGrid>
              <a:tr h="297736">
                <a:tc>
                  <a:txBody>
                    <a:bodyPr/>
                    <a:lstStyle/>
                    <a:p>
                      <a:pPr marL="10160"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800">
                        <a:latin typeface="Times New Roman"/>
                        <a:cs typeface="Times New Roman"/>
                      </a:endParaRPr>
                    </a:p>
                  </a:txBody>
                  <a:tcPr marL="0" marR="0" marT="0" marB="0">
                    <a:lnR w="9525">
                      <a:solidFill>
                        <a:srgbClr val="BEBEBE"/>
                      </a:solidFill>
                      <a:prstDash val="solid"/>
                    </a:lnR>
                    <a:solidFill>
                      <a:srgbClr val="000000"/>
                    </a:solidFill>
                  </a:tcPr>
                </a:tc>
                <a:tc>
                  <a:txBody>
                    <a:bodyPr/>
                    <a:lstStyle/>
                    <a:p>
                      <a:pPr>
                        <a:lnSpc>
                          <a:spcPct val="100000"/>
                        </a:lnSpc>
                      </a:pPr>
                      <a:endParaRPr sz="1800">
                        <a:latin typeface="Times New Roman"/>
                        <a:cs typeface="Times New Roman"/>
                      </a:endParaRPr>
                    </a:p>
                  </a:txBody>
                  <a:tcPr marL="0" marR="0" marT="0" marB="0">
                    <a:lnL w="9525">
                      <a:solidFill>
                        <a:srgbClr val="BEBEBE"/>
                      </a:solidFill>
                      <a:prstDash val="solid"/>
                    </a:lnL>
                  </a:tcPr>
                </a:tc>
                <a:tc rowSpan="4" gridSpan="9">
                  <a:txBody>
                    <a:bodyPr/>
                    <a:lstStyle/>
                    <a:p>
                      <a:pPr>
                        <a:lnSpc>
                          <a:spcPct val="100000"/>
                        </a:lnSpc>
                      </a:pPr>
                      <a:endParaRPr sz="1800">
                        <a:latin typeface="Times New Roman"/>
                        <a:cs typeface="Times New Roman"/>
                      </a:endParaRPr>
                    </a:p>
                  </a:txBody>
                  <a:tcPr marL="0" marR="0" marT="0" marB="0">
                    <a:lnB w="9525">
                      <a:solidFill>
                        <a:srgbClr val="BEBEBE"/>
                      </a:solidFill>
                      <a:prstDash val="solid"/>
                    </a:lnB>
                  </a:tcPr>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extLst>
                  <a:ext uri="{0D108BD9-81ED-4DB2-BD59-A6C34878D82A}">
                    <a16:rowId xmlns:a16="http://schemas.microsoft.com/office/drawing/2014/main" val="10000"/>
                  </a:ext>
                </a:extLst>
              </a:tr>
              <a:tr h="358923">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82550" algn="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800">
                        <a:latin typeface="Times New Roman"/>
                        <a:cs typeface="Times New Roman"/>
                      </a:endParaRPr>
                    </a:p>
                  </a:txBody>
                  <a:tcPr marL="0" marR="0" marT="0" marB="0">
                    <a:lnR w="9525">
                      <a:solidFill>
                        <a:srgbClr val="BEBEBE"/>
                      </a:solidFill>
                      <a:prstDash val="solid"/>
                    </a:lnR>
                    <a:solidFill>
                      <a:srgbClr val="000000"/>
                    </a:solidFill>
                  </a:tcPr>
                </a:tc>
                <a:tc>
                  <a:txBody>
                    <a:bodyPr/>
                    <a:lstStyle/>
                    <a:p>
                      <a:pPr>
                        <a:lnSpc>
                          <a:spcPct val="100000"/>
                        </a:lnSpc>
                      </a:pPr>
                      <a:endParaRPr sz="1800">
                        <a:latin typeface="Times New Roman"/>
                        <a:cs typeface="Times New Roman"/>
                      </a:endParaRPr>
                    </a:p>
                  </a:txBody>
                  <a:tcPr marL="0" marR="0" marT="0" marB="0">
                    <a:lnL w="9525">
                      <a:solidFill>
                        <a:srgbClr val="BEBEBE"/>
                      </a:solidFill>
                      <a:prstDash val="solid"/>
                    </a:lnL>
                  </a:tcPr>
                </a:tc>
                <a:tc gridSpan="9" vMerge="1">
                  <a:txBody>
                    <a:bodyPr/>
                    <a:lstStyle/>
                    <a:p>
                      <a:endParaRPr/>
                    </a:p>
                  </a:txBody>
                  <a:tcPr marL="0" marR="0" marT="0" marB="0">
                    <a:lnB w="9525">
                      <a:solidFill>
                        <a:srgbClr val="BEBEBE"/>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1"/>
                  </a:ext>
                </a:extLst>
              </a:tr>
              <a:tr h="236069">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T w="9525">
                      <a:solidFill>
                        <a:srgbClr val="BEBEBE"/>
                      </a:solidFill>
                      <a:prstDash val="solid"/>
                    </a:lnT>
                    <a:lnB w="9525">
                      <a:solidFill>
                        <a:srgbClr val="BEBEBE"/>
                      </a:solidFill>
                      <a:prstDash val="solid"/>
                    </a:lnB>
                  </a:tcPr>
                </a:tc>
                <a:tc>
                  <a:txBody>
                    <a:bodyPr/>
                    <a:lstStyle/>
                    <a:p>
                      <a:pPr>
                        <a:lnSpc>
                          <a:spcPct val="100000"/>
                        </a:lnSpc>
                      </a:pPr>
                      <a:endParaRPr sz="1400">
                        <a:latin typeface="Times New Roman"/>
                        <a:cs typeface="Times New Roman"/>
                      </a:endParaRPr>
                    </a:p>
                  </a:txBody>
                  <a:tcPr marL="0" marR="0" marT="0" marB="0">
                    <a:lnR w="9525">
                      <a:solidFill>
                        <a:srgbClr val="000000"/>
                      </a:solidFill>
                      <a:prstDash val="solid"/>
                    </a:lnR>
                    <a:solidFill>
                      <a:srgbClr val="BEBEBE"/>
                    </a:solidFill>
                  </a:tcPr>
                </a:tc>
                <a:tc>
                  <a:txBody>
                    <a:bodyPr/>
                    <a:lstStyle/>
                    <a:p>
                      <a:pPr>
                        <a:lnSpc>
                          <a:spcPct val="100000"/>
                        </a:lnSpc>
                      </a:pPr>
                      <a:endParaRPr sz="1400">
                        <a:latin typeface="Times New Roman"/>
                        <a:cs typeface="Times New Roman"/>
                      </a:endParaRPr>
                    </a:p>
                  </a:txBody>
                  <a:tcPr marL="0" marR="0" marT="0" marB="0">
                    <a:lnL w="9525" cap="flat" cmpd="sng" algn="ctr">
                      <a:solidFill>
                        <a:srgbClr val="000000"/>
                      </a:solidFill>
                      <a:prstDash val="solid"/>
                      <a:round/>
                      <a:headEnd type="none" w="med" len="med"/>
                      <a:tailEnd type="none" w="med" len="med"/>
                    </a:lnL>
                  </a:tcPr>
                </a:tc>
                <a:tc gridSpan="9" vMerge="1">
                  <a:txBody>
                    <a:bodyPr/>
                    <a:lstStyle/>
                    <a:p>
                      <a:endParaRPr/>
                    </a:p>
                  </a:txBody>
                  <a:tcPr marL="0" marR="0" marT="0" marB="0">
                    <a:lnB w="9525">
                      <a:solidFill>
                        <a:srgbClr val="BEBEBE"/>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2"/>
                  </a:ext>
                </a:extLst>
              </a:tr>
              <a:tr h="507580">
                <a:tc>
                  <a:txBody>
                    <a:bodyPr/>
                    <a:lstStyle/>
                    <a:p>
                      <a:pPr>
                        <a:lnSpc>
                          <a:spcPct val="100000"/>
                        </a:lnSpc>
                      </a:pPr>
                      <a:endParaRPr sz="1800">
                        <a:latin typeface="Times New Roman"/>
                        <a:cs typeface="Times New Roman"/>
                      </a:endParaRPr>
                    </a:p>
                  </a:txBody>
                  <a:tcPr marL="0" marR="0" marT="0" marB="0">
                    <a:lnT w="9525">
                      <a:solidFill>
                        <a:srgbClr val="BEBEBE"/>
                      </a:solidFill>
                      <a:prstDash val="solid"/>
                    </a:lnT>
                  </a:tcPr>
                </a:tc>
                <a:tc>
                  <a:txBody>
                    <a:bodyPr/>
                    <a:lstStyle/>
                    <a:p>
                      <a:pPr>
                        <a:lnSpc>
                          <a:spcPct val="100000"/>
                        </a:lnSpc>
                      </a:pPr>
                      <a:endParaRPr sz="1800">
                        <a:latin typeface="Times New Roman"/>
                        <a:cs typeface="Times New Roman"/>
                      </a:endParaRPr>
                    </a:p>
                  </a:txBody>
                  <a:tcPr marL="0" marR="0" marT="0" marB="0">
                    <a:lnT w="9525">
                      <a:solidFill>
                        <a:srgbClr val="BEBEBE"/>
                      </a:solidFill>
                      <a:prstDash val="solid"/>
                    </a:lnT>
                  </a:tcPr>
                </a:tc>
                <a:tc>
                  <a:txBody>
                    <a:bodyPr/>
                    <a:lstStyle/>
                    <a:p>
                      <a:pPr>
                        <a:lnSpc>
                          <a:spcPct val="100000"/>
                        </a:lnSpc>
                      </a:pPr>
                      <a:endParaRPr sz="1800">
                        <a:latin typeface="Times New Roman"/>
                        <a:cs typeface="Times New Roman"/>
                      </a:endParaRPr>
                    </a:p>
                  </a:txBody>
                  <a:tcPr marL="0" marR="0" marT="0" marB="0">
                    <a:lnT w="9525">
                      <a:solidFill>
                        <a:srgbClr val="BEBEBE"/>
                      </a:solidFill>
                      <a:prstDash val="solid"/>
                    </a:lnT>
                  </a:tcPr>
                </a:tc>
                <a:tc>
                  <a:txBody>
                    <a:bodyPr/>
                    <a:lstStyle/>
                    <a:p>
                      <a:pPr>
                        <a:lnSpc>
                          <a:spcPct val="100000"/>
                        </a:lnSpc>
                      </a:pPr>
                      <a:endParaRPr sz="1800">
                        <a:latin typeface="Times New Roman"/>
                        <a:cs typeface="Times New Roman"/>
                      </a:endParaRPr>
                    </a:p>
                  </a:txBody>
                  <a:tcPr marL="0" marR="0" marT="0" marB="0"/>
                </a:tc>
                <a:tc>
                  <a:txBody>
                    <a:bodyPr/>
                    <a:lstStyle/>
                    <a:p>
                      <a:pPr>
                        <a:lnSpc>
                          <a:spcPct val="100000"/>
                        </a:lnSpc>
                      </a:pPr>
                      <a:endParaRPr sz="1800">
                        <a:latin typeface="Times New Roman"/>
                        <a:cs typeface="Times New Roman"/>
                      </a:endParaRPr>
                    </a:p>
                  </a:txBody>
                  <a:tcPr marL="0" marR="0" marT="0" marB="0"/>
                </a:tc>
                <a:tc gridSpan="9" vMerge="1">
                  <a:txBody>
                    <a:bodyPr/>
                    <a:lstStyle/>
                    <a:p>
                      <a:endParaRPr/>
                    </a:p>
                  </a:txBody>
                  <a:tcPr marL="0" marR="0" marT="0" marB="0">
                    <a:lnB w="9525">
                      <a:solidFill>
                        <a:srgbClr val="BEBEBE"/>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3"/>
                  </a:ext>
                </a:extLst>
              </a:tr>
              <a:tr h="274174">
                <a:tc rowSpan="9" gridSpan="5">
                  <a:txBody>
                    <a:bodyPr/>
                    <a:lstStyle/>
                    <a:p>
                      <a:pPr>
                        <a:lnSpc>
                          <a:spcPct val="100000"/>
                        </a:lnSpc>
                      </a:pPr>
                      <a:endParaRPr sz="1800">
                        <a:latin typeface="Times New Roman"/>
                        <a:cs typeface="Times New Roman"/>
                      </a:endParaRPr>
                    </a:p>
                  </a:txBody>
                  <a:tcPr marL="0" marR="0" marT="0" marB="0">
                    <a:lnR w="9525">
                      <a:solidFill>
                        <a:srgbClr val="BEBEBE"/>
                      </a:solidFill>
                      <a:prstDash val="solid"/>
                    </a:lnR>
                  </a:tcPr>
                </a:tc>
                <a:tc rowSpan="9" hMerge="1">
                  <a:txBody>
                    <a:bodyPr/>
                    <a:lstStyle/>
                    <a:p>
                      <a:endParaRPr/>
                    </a:p>
                  </a:txBody>
                  <a:tcPr marL="0" marR="0" marT="0" marB="0"/>
                </a:tc>
                <a:tc rowSpan="9" hMerge="1">
                  <a:txBody>
                    <a:bodyPr/>
                    <a:lstStyle/>
                    <a:p>
                      <a:endParaRPr/>
                    </a:p>
                  </a:txBody>
                  <a:tcPr marL="0" marR="0" marT="0" marB="0"/>
                </a:tc>
                <a:tc rowSpan="9" hMerge="1">
                  <a:txBody>
                    <a:bodyPr/>
                    <a:lstStyle/>
                    <a:p>
                      <a:endParaRPr/>
                    </a:p>
                  </a:txBody>
                  <a:tcPr marL="0" marR="0" marT="0" marB="0"/>
                </a:tc>
                <a:tc rowSpan="9" hMerge="1">
                  <a:txBody>
                    <a:bodyPr/>
                    <a:lstStyle/>
                    <a:p>
                      <a:endParaRPr/>
                    </a:p>
                  </a:txBody>
                  <a:tcPr marL="0" marR="0" marT="0" marB="0"/>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4255">
                <a:tc gridSpan="5" vMerge="1">
                  <a:txBody>
                    <a:bodyPr/>
                    <a:lstStyle/>
                    <a:p>
                      <a:endParaRPr/>
                    </a:p>
                  </a:txBody>
                  <a:tcPr marL="0" marR="0" marT="0" marB="0">
                    <a:lnR w="9525">
                      <a:solidFill>
                        <a:srgbClr val="BEBEBE"/>
                      </a:solidFill>
                      <a:prstDash val="solid"/>
                    </a:lnR>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65867">
                <a:tc gridSpan="5" vMerge="1">
                  <a:txBody>
                    <a:bodyPr/>
                    <a:lstStyle/>
                    <a:p>
                      <a:endParaRPr/>
                    </a:p>
                  </a:txBody>
                  <a:tcPr marL="0" marR="0" marT="0" marB="0">
                    <a:lnR w="9525">
                      <a:solidFill>
                        <a:srgbClr val="BEBEBE"/>
                      </a:solidFill>
                      <a:prstDash val="solid"/>
                    </a:lnR>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331789">
                <a:tc gridSpan="5" vMerge="1">
                  <a:txBody>
                    <a:bodyPr/>
                    <a:lstStyle/>
                    <a:p>
                      <a:endParaRPr/>
                    </a:p>
                  </a:txBody>
                  <a:tcPr marL="0" marR="0" marT="0" marB="0">
                    <a:lnR w="9525">
                      <a:solidFill>
                        <a:srgbClr val="BEBEBE"/>
                      </a:solidFill>
                      <a:prstDash val="solid"/>
                    </a:lnR>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76200" algn="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25052">
                <a:tc gridSpan="5" vMerge="1">
                  <a:txBody>
                    <a:bodyPr/>
                    <a:lstStyle/>
                    <a:p>
                      <a:endParaRPr/>
                    </a:p>
                  </a:txBody>
                  <a:tcPr marL="0" marR="0" marT="0" marB="0">
                    <a:lnR w="9525">
                      <a:solidFill>
                        <a:srgbClr val="BEBEBE"/>
                      </a:solidFill>
                      <a:prstDash val="solid"/>
                    </a:lnR>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r h="274236">
                <a:tc gridSpan="5" vMerge="1">
                  <a:txBody>
                    <a:bodyPr/>
                    <a:lstStyle/>
                    <a:p>
                      <a:endParaRPr/>
                    </a:p>
                  </a:txBody>
                  <a:tcPr marL="0" marR="0" marT="0" marB="0">
                    <a:lnR w="9525">
                      <a:solidFill>
                        <a:srgbClr val="BEBEBE"/>
                      </a:solidFill>
                      <a:prstDash val="solid"/>
                    </a:lnR>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200" algn="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9"/>
                  </a:ext>
                </a:extLst>
              </a:tr>
              <a:tr h="274010">
                <a:tc gridSpan="5" vMerge="1">
                  <a:txBody>
                    <a:bodyPr/>
                    <a:lstStyle/>
                    <a:p>
                      <a:endParaRPr/>
                    </a:p>
                  </a:txBody>
                  <a:tcPr marL="0" marR="0" marT="0" marB="0">
                    <a:lnR w="9525">
                      <a:solidFill>
                        <a:srgbClr val="BEBEBE"/>
                      </a:solidFill>
                      <a:prstDash val="solid"/>
                    </a:lnR>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10"/>
                  </a:ext>
                </a:extLst>
              </a:tr>
              <a:tr h="274012">
                <a:tc gridSpan="5" vMerge="1">
                  <a:txBody>
                    <a:bodyPr/>
                    <a:lstStyle/>
                    <a:p>
                      <a:endParaRPr/>
                    </a:p>
                  </a:txBody>
                  <a:tcPr marL="0" marR="0" marT="0" marB="0">
                    <a:lnR w="9525">
                      <a:solidFill>
                        <a:srgbClr val="BEBEBE"/>
                      </a:solidFill>
                      <a:prstDash val="solid"/>
                    </a:lnR>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11"/>
                  </a:ext>
                </a:extLst>
              </a:tr>
              <a:tr h="274241">
                <a:tc gridSpan="5" vMerge="1">
                  <a:txBody>
                    <a:bodyPr/>
                    <a:lstStyle/>
                    <a:p>
                      <a:endParaRPr/>
                    </a:p>
                  </a:txBody>
                  <a:tcPr marL="0" marR="0" marT="0" marB="0">
                    <a:lnR w="9525">
                      <a:solidFill>
                        <a:srgbClr val="BEBEBE"/>
                      </a:solidFill>
                      <a:prstDash val="solid"/>
                    </a:lnR>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12"/>
                  </a:ext>
                </a:extLst>
              </a:tr>
            </a:tbl>
          </a:graphicData>
        </a:graphic>
      </p:graphicFrame>
      <p:grpSp>
        <p:nvGrpSpPr>
          <p:cNvPr id="7" name="object 7"/>
          <p:cNvGrpSpPr/>
          <p:nvPr/>
        </p:nvGrpSpPr>
        <p:grpSpPr>
          <a:xfrm>
            <a:off x="1955292" y="1813560"/>
            <a:ext cx="3449320" cy="2534920"/>
            <a:chOff x="1955292" y="1813560"/>
            <a:chExt cx="3449320" cy="2534920"/>
          </a:xfrm>
        </p:grpSpPr>
        <p:sp>
          <p:nvSpPr>
            <p:cNvPr id="8" name="object 8"/>
            <p:cNvSpPr/>
            <p:nvPr/>
          </p:nvSpPr>
          <p:spPr>
            <a:xfrm>
              <a:off x="1958340" y="1816608"/>
              <a:ext cx="2803525" cy="2522220"/>
            </a:xfrm>
            <a:custGeom>
              <a:avLst/>
              <a:gdLst/>
              <a:ahLst/>
              <a:cxnLst/>
              <a:rect l="l" t="t" r="r" b="b"/>
              <a:pathLst>
                <a:path w="2803525" h="2522220">
                  <a:moveTo>
                    <a:pt x="2803525" y="1680844"/>
                  </a:moveTo>
                  <a:lnTo>
                    <a:pt x="931164" y="0"/>
                  </a:lnTo>
                </a:path>
                <a:path w="2803525" h="2522220">
                  <a:moveTo>
                    <a:pt x="1962531" y="2521711"/>
                  </a:moveTo>
                  <a:lnTo>
                    <a:pt x="0" y="902207"/>
                  </a:lnTo>
                </a:path>
              </a:pathLst>
            </a:custGeom>
            <a:ln w="6096">
              <a:solidFill>
                <a:srgbClr val="001F50"/>
              </a:solidFill>
            </a:ln>
          </p:spPr>
          <p:txBody>
            <a:bodyPr wrap="square" lIns="0" tIns="0" rIns="0" bIns="0" rtlCol="0"/>
            <a:lstStyle/>
            <a:p>
              <a:endParaRPr/>
            </a:p>
          </p:txBody>
        </p:sp>
        <p:sp>
          <p:nvSpPr>
            <p:cNvPr id="9" name="object 9"/>
            <p:cNvSpPr/>
            <p:nvPr/>
          </p:nvSpPr>
          <p:spPr>
            <a:xfrm>
              <a:off x="2578608" y="2406396"/>
              <a:ext cx="327660" cy="323215"/>
            </a:xfrm>
            <a:custGeom>
              <a:avLst/>
              <a:gdLst/>
              <a:ahLst/>
              <a:cxnLst/>
              <a:rect l="l" t="t" r="r" b="b"/>
              <a:pathLst>
                <a:path w="327660" h="323214">
                  <a:moveTo>
                    <a:pt x="0" y="323088"/>
                  </a:moveTo>
                  <a:lnTo>
                    <a:pt x="327660" y="323088"/>
                  </a:lnTo>
                  <a:lnTo>
                    <a:pt x="327660" y="0"/>
                  </a:lnTo>
                  <a:lnTo>
                    <a:pt x="0" y="0"/>
                  </a:lnTo>
                  <a:lnTo>
                    <a:pt x="0" y="323088"/>
                  </a:lnTo>
                  <a:close/>
                </a:path>
              </a:pathLst>
            </a:custGeom>
            <a:ln w="76200">
              <a:solidFill>
                <a:srgbClr val="B5914F"/>
              </a:solidFill>
            </a:ln>
          </p:spPr>
          <p:txBody>
            <a:bodyPr wrap="square" lIns="0" tIns="0" rIns="0" bIns="0" rtlCol="0"/>
            <a:lstStyle/>
            <a:p>
              <a:endParaRPr/>
            </a:p>
          </p:txBody>
        </p:sp>
        <p:sp>
          <p:nvSpPr>
            <p:cNvPr id="10" name="object 10"/>
            <p:cNvSpPr/>
            <p:nvPr/>
          </p:nvSpPr>
          <p:spPr>
            <a:xfrm>
              <a:off x="4491227" y="4040124"/>
              <a:ext cx="283845" cy="269875"/>
            </a:xfrm>
            <a:custGeom>
              <a:avLst/>
              <a:gdLst/>
              <a:ahLst/>
              <a:cxnLst/>
              <a:rect l="l" t="t" r="r" b="b"/>
              <a:pathLst>
                <a:path w="283845" h="269875">
                  <a:moveTo>
                    <a:pt x="0" y="269748"/>
                  </a:moveTo>
                  <a:lnTo>
                    <a:pt x="283463" y="269748"/>
                  </a:lnTo>
                  <a:lnTo>
                    <a:pt x="283463" y="0"/>
                  </a:lnTo>
                  <a:lnTo>
                    <a:pt x="0" y="0"/>
                  </a:lnTo>
                  <a:lnTo>
                    <a:pt x="0" y="269748"/>
                  </a:lnTo>
                  <a:close/>
                </a:path>
              </a:pathLst>
            </a:custGeom>
            <a:ln w="76200">
              <a:solidFill>
                <a:srgbClr val="FFC000"/>
              </a:solidFill>
            </a:ln>
          </p:spPr>
          <p:txBody>
            <a:bodyPr wrap="square" lIns="0" tIns="0" rIns="0" bIns="0" rtlCol="0"/>
            <a:lstStyle/>
            <a:p>
              <a:endParaRPr/>
            </a:p>
          </p:txBody>
        </p:sp>
        <p:sp>
          <p:nvSpPr>
            <p:cNvPr id="11" name="object 11"/>
            <p:cNvSpPr/>
            <p:nvPr/>
          </p:nvSpPr>
          <p:spPr>
            <a:xfrm>
              <a:off x="4293870" y="2221357"/>
              <a:ext cx="1110741" cy="161035"/>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4748784" y="2153412"/>
              <a:ext cx="283845" cy="334010"/>
            </a:xfrm>
            <a:custGeom>
              <a:avLst/>
              <a:gdLst/>
              <a:ahLst/>
              <a:cxnLst/>
              <a:rect l="l" t="t" r="r" b="b"/>
              <a:pathLst>
                <a:path w="283845" h="334010">
                  <a:moveTo>
                    <a:pt x="0" y="333756"/>
                  </a:moveTo>
                  <a:lnTo>
                    <a:pt x="283463" y="333756"/>
                  </a:lnTo>
                  <a:lnTo>
                    <a:pt x="283463" y="0"/>
                  </a:lnTo>
                  <a:lnTo>
                    <a:pt x="0" y="0"/>
                  </a:lnTo>
                  <a:lnTo>
                    <a:pt x="0" y="333756"/>
                  </a:lnTo>
                  <a:close/>
                </a:path>
              </a:pathLst>
            </a:custGeom>
            <a:ln w="76200">
              <a:solidFill>
                <a:srgbClr val="FFC000"/>
              </a:solidFill>
            </a:ln>
          </p:spPr>
          <p:txBody>
            <a:bodyPr wrap="square" lIns="0" tIns="0" rIns="0" bIns="0" rtlCol="0"/>
            <a:lstStyle/>
            <a:p>
              <a:endParaRPr/>
            </a:p>
          </p:txBody>
        </p:sp>
        <p:sp>
          <p:nvSpPr>
            <p:cNvPr id="13" name="object 13"/>
            <p:cNvSpPr/>
            <p:nvPr/>
          </p:nvSpPr>
          <p:spPr>
            <a:xfrm>
              <a:off x="4495038" y="2154174"/>
              <a:ext cx="537845" cy="1887855"/>
            </a:xfrm>
            <a:custGeom>
              <a:avLst/>
              <a:gdLst/>
              <a:ahLst/>
              <a:cxnLst/>
              <a:rect l="l" t="t" r="r" b="b"/>
              <a:pathLst>
                <a:path w="537845" h="1887854">
                  <a:moveTo>
                    <a:pt x="286512" y="1887855"/>
                  </a:moveTo>
                  <a:lnTo>
                    <a:pt x="537463" y="333755"/>
                  </a:lnTo>
                </a:path>
                <a:path w="537845" h="1887854">
                  <a:moveTo>
                    <a:pt x="0" y="1886584"/>
                  </a:moveTo>
                  <a:lnTo>
                    <a:pt x="253873" y="0"/>
                  </a:lnTo>
                </a:path>
              </a:pathLst>
            </a:custGeom>
            <a:ln w="19812">
              <a:solidFill>
                <a:srgbClr val="FFC000"/>
              </a:solidFill>
            </a:ln>
          </p:spPr>
          <p:txBody>
            <a:bodyPr wrap="square" lIns="0" tIns="0" rIns="0" bIns="0" rtlCol="0"/>
            <a:lstStyle/>
            <a:p>
              <a:endParaRPr/>
            </a:p>
          </p:txBody>
        </p:sp>
        <p:sp>
          <p:nvSpPr>
            <p:cNvPr id="14" name="object 14"/>
            <p:cNvSpPr/>
            <p:nvPr/>
          </p:nvSpPr>
          <p:spPr>
            <a:xfrm>
              <a:off x="4184904" y="2153412"/>
              <a:ext cx="277495" cy="334010"/>
            </a:xfrm>
            <a:custGeom>
              <a:avLst/>
              <a:gdLst/>
              <a:ahLst/>
              <a:cxnLst/>
              <a:rect l="l" t="t" r="r" b="b"/>
              <a:pathLst>
                <a:path w="277495" h="334010">
                  <a:moveTo>
                    <a:pt x="0" y="333756"/>
                  </a:moveTo>
                  <a:lnTo>
                    <a:pt x="277367" y="333756"/>
                  </a:lnTo>
                  <a:lnTo>
                    <a:pt x="277367" y="0"/>
                  </a:lnTo>
                  <a:lnTo>
                    <a:pt x="0" y="0"/>
                  </a:lnTo>
                  <a:lnTo>
                    <a:pt x="0" y="333756"/>
                  </a:lnTo>
                  <a:close/>
                </a:path>
              </a:pathLst>
            </a:custGeom>
            <a:ln w="76200">
              <a:solidFill>
                <a:srgbClr val="B5914F"/>
              </a:solidFill>
            </a:ln>
          </p:spPr>
          <p:txBody>
            <a:bodyPr wrap="square" lIns="0" tIns="0" rIns="0" bIns="0" rtlCol="0"/>
            <a:lstStyle/>
            <a:p>
              <a:endParaRPr/>
            </a:p>
          </p:txBody>
        </p:sp>
        <p:sp>
          <p:nvSpPr>
            <p:cNvPr id="15" name="object 15"/>
            <p:cNvSpPr/>
            <p:nvPr/>
          </p:nvSpPr>
          <p:spPr>
            <a:xfrm>
              <a:off x="2742438" y="2151126"/>
              <a:ext cx="1721485" cy="580390"/>
            </a:xfrm>
            <a:custGeom>
              <a:avLst/>
              <a:gdLst/>
              <a:ahLst/>
              <a:cxnLst/>
              <a:rect l="l" t="t" r="r" b="b"/>
              <a:pathLst>
                <a:path w="1721485" h="580389">
                  <a:moveTo>
                    <a:pt x="0" y="256286"/>
                  </a:moveTo>
                  <a:lnTo>
                    <a:pt x="1443609" y="0"/>
                  </a:lnTo>
                </a:path>
                <a:path w="1721485" h="580389">
                  <a:moveTo>
                    <a:pt x="0" y="580389"/>
                  </a:moveTo>
                  <a:lnTo>
                    <a:pt x="1720977" y="321563"/>
                  </a:lnTo>
                </a:path>
              </a:pathLst>
            </a:custGeom>
            <a:ln w="19812">
              <a:solidFill>
                <a:srgbClr val="FF0000"/>
              </a:solidFill>
            </a:ln>
          </p:spPr>
          <p:txBody>
            <a:bodyPr wrap="square" lIns="0" tIns="0" rIns="0" bIns="0" rtlCol="0"/>
            <a:lstStyle/>
            <a:p>
              <a:endParaRPr/>
            </a:p>
          </p:txBody>
        </p:sp>
      </p:grpSp>
      <p:sp>
        <p:nvSpPr>
          <p:cNvPr id="16" name="object 16"/>
          <p:cNvSpPr txBox="1">
            <a:spLocks noGrp="1"/>
          </p:cNvSpPr>
          <p:nvPr>
            <p:ph type="title"/>
          </p:nvPr>
        </p:nvSpPr>
        <p:spPr>
          <a:xfrm>
            <a:off x="2055367" y="258267"/>
            <a:ext cx="713359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65"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54</a:t>
            </a:fld>
            <a:endParaRPr spc="-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706111" y="1903479"/>
          <a:ext cx="981075" cy="951566"/>
        </p:xfrm>
        <a:graphic>
          <a:graphicData uri="http://schemas.openxmlformats.org/drawingml/2006/table">
            <a:tbl>
              <a:tblPr firstRow="1" bandRow="1">
                <a:tableStyleId>{2D5ABB26-0587-4C30-8999-92F81FD0307C}</a:tableStyleId>
              </a:tblPr>
              <a:tblGrid>
                <a:gridCol w="327025">
                  <a:extLst>
                    <a:ext uri="{9D8B030D-6E8A-4147-A177-3AD203B41FA5}">
                      <a16:colId xmlns:a16="http://schemas.microsoft.com/office/drawing/2014/main" val="20000"/>
                    </a:ext>
                  </a:extLst>
                </a:gridCol>
                <a:gridCol w="327025">
                  <a:extLst>
                    <a:ext uri="{9D8B030D-6E8A-4147-A177-3AD203B41FA5}">
                      <a16:colId xmlns:a16="http://schemas.microsoft.com/office/drawing/2014/main" val="20001"/>
                    </a:ext>
                  </a:extLst>
                </a:gridCol>
                <a:gridCol w="327025">
                  <a:extLst>
                    <a:ext uri="{9D8B030D-6E8A-4147-A177-3AD203B41FA5}">
                      <a16:colId xmlns:a16="http://schemas.microsoft.com/office/drawing/2014/main" val="20002"/>
                    </a:ext>
                  </a:extLst>
                </a:gridCol>
              </a:tblGrid>
              <a:tr h="317359">
                <a:tc>
                  <a:txBody>
                    <a:bodyPr/>
                    <a:lstStyle/>
                    <a:p>
                      <a:pPr marL="10795" algn="ctr">
                        <a:lnSpc>
                          <a:spcPct val="100000"/>
                        </a:lnSpc>
                        <a:spcBef>
                          <a:spcPts val="45"/>
                        </a:spcBef>
                      </a:pPr>
                      <a:r>
                        <a:rPr sz="1900" dirty="0">
                          <a:latin typeface="Carlito"/>
                          <a:cs typeface="Carlito"/>
                        </a:rPr>
                        <a:t>1</a:t>
                      </a:r>
                      <a:endParaRPr sz="19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45"/>
                        </a:spcBef>
                      </a:pPr>
                      <a:r>
                        <a:rPr sz="1900" dirty="0">
                          <a:latin typeface="Carlito"/>
                          <a:cs typeface="Carlito"/>
                        </a:rPr>
                        <a:t>1</a:t>
                      </a:r>
                      <a:endParaRPr sz="1900">
                        <a:latin typeface="Carlito"/>
                        <a:cs typeface="Carlito"/>
                      </a:endParaRPr>
                    </a:p>
                  </a:txBody>
                  <a:tcPr marL="0" marR="0" marT="571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45"/>
                        </a:spcBef>
                      </a:pPr>
                      <a:r>
                        <a:rPr sz="1900" dirty="0">
                          <a:latin typeface="Carlito"/>
                          <a:cs typeface="Carlito"/>
                        </a:rPr>
                        <a:t>1</a:t>
                      </a:r>
                      <a:endParaRPr sz="1900">
                        <a:latin typeface="Carlito"/>
                        <a:cs typeface="Carlito"/>
                      </a:endParaRPr>
                    </a:p>
                  </a:txBody>
                  <a:tcPr marL="0" marR="0" marT="571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0"/>
                  </a:ext>
                </a:extLst>
              </a:tr>
              <a:tr h="317105">
                <a:tc>
                  <a:txBody>
                    <a:bodyPr/>
                    <a:lstStyle/>
                    <a:p>
                      <a:pPr marL="10795" algn="ctr">
                        <a:lnSpc>
                          <a:spcPct val="100000"/>
                        </a:lnSpc>
                        <a:spcBef>
                          <a:spcPts val="45"/>
                        </a:spcBef>
                      </a:pPr>
                      <a:r>
                        <a:rPr sz="1900" dirty="0">
                          <a:latin typeface="Carlito"/>
                          <a:cs typeface="Carlito"/>
                        </a:rPr>
                        <a:t>1</a:t>
                      </a:r>
                      <a:endParaRPr sz="19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tcPr>
                </a:tc>
                <a:tc>
                  <a:txBody>
                    <a:bodyPr/>
                    <a:lstStyle/>
                    <a:p>
                      <a:pPr marL="10795" algn="ctr">
                        <a:lnSpc>
                          <a:spcPct val="100000"/>
                        </a:lnSpc>
                        <a:spcBef>
                          <a:spcPts val="45"/>
                        </a:spcBef>
                      </a:pPr>
                      <a:r>
                        <a:rPr sz="1900" dirty="0">
                          <a:latin typeface="Carlito"/>
                          <a:cs typeface="Carlito"/>
                        </a:rPr>
                        <a:t>1</a:t>
                      </a:r>
                      <a:endParaRPr sz="1900">
                        <a:latin typeface="Carlito"/>
                        <a:cs typeface="Carlito"/>
                      </a:endParaRPr>
                    </a:p>
                  </a:txBody>
                  <a:tcPr marL="0" marR="0" marT="5715" marB="0">
                    <a:lnL w="9525">
                      <a:solidFill>
                        <a:srgbClr val="BEBEBE"/>
                      </a:solidFill>
                      <a:prstDash val="solid"/>
                    </a:lnL>
                    <a:lnR w="12700">
                      <a:solidFill>
                        <a:srgbClr val="BEBEBE"/>
                      </a:solidFill>
                      <a:prstDash val="solid"/>
                    </a:lnR>
                    <a:lnT w="9525">
                      <a:solidFill>
                        <a:srgbClr val="BEBEBE"/>
                      </a:solidFill>
                      <a:prstDash val="solid"/>
                    </a:lnT>
                    <a:lnB w="12700">
                      <a:solidFill>
                        <a:srgbClr val="BEBEBE"/>
                      </a:solidFill>
                      <a:prstDash val="solid"/>
                    </a:lnB>
                  </a:tcPr>
                </a:tc>
                <a:tc>
                  <a:txBody>
                    <a:bodyPr/>
                    <a:lstStyle/>
                    <a:p>
                      <a:pPr marL="10160" algn="ctr">
                        <a:lnSpc>
                          <a:spcPct val="100000"/>
                        </a:lnSpc>
                        <a:spcBef>
                          <a:spcPts val="45"/>
                        </a:spcBef>
                      </a:pPr>
                      <a:r>
                        <a:rPr sz="1900" dirty="0">
                          <a:latin typeface="Carlito"/>
                          <a:cs typeface="Carlito"/>
                        </a:rPr>
                        <a:t>1</a:t>
                      </a:r>
                      <a:endParaRPr sz="1900">
                        <a:latin typeface="Carlito"/>
                        <a:cs typeface="Carlito"/>
                      </a:endParaRPr>
                    </a:p>
                  </a:txBody>
                  <a:tcPr marL="0" marR="0" marT="5715" marB="0">
                    <a:lnL w="12700">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tcPr>
                </a:tc>
                <a:extLst>
                  <a:ext uri="{0D108BD9-81ED-4DB2-BD59-A6C34878D82A}">
                    <a16:rowId xmlns:a16="http://schemas.microsoft.com/office/drawing/2014/main" val="10001"/>
                  </a:ext>
                </a:extLst>
              </a:tr>
              <a:tr h="317102">
                <a:tc>
                  <a:txBody>
                    <a:bodyPr/>
                    <a:lstStyle/>
                    <a:p>
                      <a:pPr marL="10795" algn="ctr">
                        <a:lnSpc>
                          <a:spcPct val="100000"/>
                        </a:lnSpc>
                        <a:spcBef>
                          <a:spcPts val="45"/>
                        </a:spcBef>
                      </a:pPr>
                      <a:r>
                        <a:rPr sz="1900" dirty="0">
                          <a:latin typeface="Carlito"/>
                          <a:cs typeface="Carlito"/>
                        </a:rPr>
                        <a:t>1</a:t>
                      </a:r>
                      <a:endParaRPr sz="1900">
                        <a:latin typeface="Carlito"/>
                        <a:cs typeface="Carlito"/>
                      </a:endParaRPr>
                    </a:p>
                  </a:txBody>
                  <a:tcPr marL="0" marR="0" marT="5715"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tcPr>
                </a:tc>
                <a:tc>
                  <a:txBody>
                    <a:bodyPr/>
                    <a:lstStyle/>
                    <a:p>
                      <a:pPr marL="10795" algn="ctr">
                        <a:lnSpc>
                          <a:spcPct val="100000"/>
                        </a:lnSpc>
                        <a:spcBef>
                          <a:spcPts val="45"/>
                        </a:spcBef>
                      </a:pPr>
                      <a:r>
                        <a:rPr sz="1900" dirty="0">
                          <a:latin typeface="Carlito"/>
                          <a:cs typeface="Carlito"/>
                        </a:rPr>
                        <a:t>1</a:t>
                      </a:r>
                      <a:endParaRPr sz="1900">
                        <a:latin typeface="Carlito"/>
                        <a:cs typeface="Carlito"/>
                      </a:endParaRPr>
                    </a:p>
                  </a:txBody>
                  <a:tcPr marL="0" marR="0" marT="5715" marB="0">
                    <a:lnL w="9525">
                      <a:solidFill>
                        <a:srgbClr val="BEBEBE"/>
                      </a:solidFill>
                      <a:prstDash val="solid"/>
                    </a:lnL>
                    <a:lnR w="12700">
                      <a:solidFill>
                        <a:srgbClr val="BEBEBE"/>
                      </a:solidFill>
                      <a:prstDash val="solid"/>
                    </a:lnR>
                    <a:lnT w="12700">
                      <a:solidFill>
                        <a:srgbClr val="BEBEBE"/>
                      </a:solidFill>
                      <a:prstDash val="solid"/>
                    </a:lnT>
                    <a:lnB w="9525">
                      <a:solidFill>
                        <a:srgbClr val="BEBEBE"/>
                      </a:solidFill>
                      <a:prstDash val="solid"/>
                    </a:lnB>
                  </a:tcPr>
                </a:tc>
                <a:tc>
                  <a:txBody>
                    <a:bodyPr/>
                    <a:lstStyle/>
                    <a:p>
                      <a:pPr marL="10160" algn="ctr">
                        <a:lnSpc>
                          <a:spcPct val="100000"/>
                        </a:lnSpc>
                        <a:spcBef>
                          <a:spcPts val="45"/>
                        </a:spcBef>
                      </a:pPr>
                      <a:r>
                        <a:rPr sz="1900" dirty="0">
                          <a:latin typeface="Carlito"/>
                          <a:cs typeface="Carlito"/>
                        </a:rPr>
                        <a:t>1</a:t>
                      </a:r>
                      <a:endParaRPr sz="1900">
                        <a:latin typeface="Carlito"/>
                        <a:cs typeface="Carlito"/>
                      </a:endParaRPr>
                    </a:p>
                  </a:txBody>
                  <a:tcPr marL="0" marR="0" marT="5715" marB="0">
                    <a:lnL w="12700">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2257620" y="2102176"/>
            <a:ext cx="306705" cy="297815"/>
          </a:xfrm>
          <a:custGeom>
            <a:avLst/>
            <a:gdLst/>
            <a:ahLst/>
            <a:cxnLst/>
            <a:rect l="l" t="t" r="r" b="b"/>
            <a:pathLst>
              <a:path w="306705" h="297814">
                <a:moveTo>
                  <a:pt x="0" y="297254"/>
                </a:moveTo>
                <a:lnTo>
                  <a:pt x="306413" y="297254"/>
                </a:lnTo>
                <a:lnTo>
                  <a:pt x="306413" y="0"/>
                </a:lnTo>
                <a:lnTo>
                  <a:pt x="0" y="0"/>
                </a:lnTo>
                <a:lnTo>
                  <a:pt x="0" y="297254"/>
                </a:lnTo>
                <a:close/>
              </a:path>
            </a:pathLst>
          </a:custGeom>
          <a:solidFill>
            <a:srgbClr val="FFFFFF"/>
          </a:solidFill>
        </p:spPr>
        <p:txBody>
          <a:bodyPr wrap="square" lIns="0" tIns="0" rIns="0" bIns="0" rtlCol="0"/>
          <a:lstStyle/>
          <a:p>
            <a:endParaRPr/>
          </a:p>
        </p:txBody>
      </p:sp>
      <p:graphicFrame>
        <p:nvGraphicFramePr>
          <p:cNvPr id="4" name="object 4"/>
          <p:cNvGraphicFramePr>
            <a:graphicFrameLocks noGrp="1"/>
          </p:cNvGraphicFramePr>
          <p:nvPr/>
        </p:nvGraphicFramePr>
        <p:xfrm>
          <a:off x="1950719" y="1804444"/>
          <a:ext cx="920114" cy="892729"/>
        </p:xfrm>
        <a:graphic>
          <a:graphicData uri="http://schemas.openxmlformats.org/drawingml/2006/table">
            <a:tbl>
              <a:tblPr firstRow="1" bandRow="1">
                <a:tableStyleId>{2D5ABB26-0587-4C30-8999-92F81FD0307C}</a:tableStyleId>
              </a:tblPr>
              <a:tblGrid>
                <a:gridCol w="306705">
                  <a:extLst>
                    <a:ext uri="{9D8B030D-6E8A-4147-A177-3AD203B41FA5}">
                      <a16:colId xmlns:a16="http://schemas.microsoft.com/office/drawing/2014/main" val="20000"/>
                    </a:ext>
                  </a:extLst>
                </a:gridCol>
                <a:gridCol w="306705">
                  <a:extLst>
                    <a:ext uri="{9D8B030D-6E8A-4147-A177-3AD203B41FA5}">
                      <a16:colId xmlns:a16="http://schemas.microsoft.com/office/drawing/2014/main" val="20001"/>
                    </a:ext>
                  </a:extLst>
                </a:gridCol>
                <a:gridCol w="306704">
                  <a:extLst>
                    <a:ext uri="{9D8B030D-6E8A-4147-A177-3AD203B41FA5}">
                      <a16:colId xmlns:a16="http://schemas.microsoft.com/office/drawing/2014/main" val="20002"/>
                    </a:ext>
                  </a:extLst>
                </a:gridCol>
              </a:tblGrid>
              <a:tr h="297736">
                <a:tc>
                  <a:txBody>
                    <a:bodyPr/>
                    <a:lstStyle/>
                    <a:p>
                      <a:pPr marL="10160"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97498">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82550" algn="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97495">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5" name="object 5"/>
          <p:cNvSpPr/>
          <p:nvPr/>
        </p:nvSpPr>
        <p:spPr>
          <a:xfrm>
            <a:off x="5328437" y="3479215"/>
            <a:ext cx="565785" cy="548640"/>
          </a:xfrm>
          <a:custGeom>
            <a:avLst/>
            <a:gdLst/>
            <a:ahLst/>
            <a:cxnLst/>
            <a:rect l="l" t="t" r="r" b="b"/>
            <a:pathLst>
              <a:path w="565785" h="548639">
                <a:moveTo>
                  <a:pt x="282600" y="274281"/>
                </a:moveTo>
                <a:lnTo>
                  <a:pt x="0" y="274281"/>
                </a:lnTo>
                <a:lnTo>
                  <a:pt x="0" y="548513"/>
                </a:lnTo>
                <a:lnTo>
                  <a:pt x="282600" y="548513"/>
                </a:lnTo>
                <a:lnTo>
                  <a:pt x="282600" y="274281"/>
                </a:lnTo>
                <a:close/>
              </a:path>
              <a:path w="565785" h="548639">
                <a:moveTo>
                  <a:pt x="565683" y="0"/>
                </a:moveTo>
                <a:lnTo>
                  <a:pt x="282600" y="0"/>
                </a:lnTo>
                <a:lnTo>
                  <a:pt x="282600" y="274281"/>
                </a:lnTo>
                <a:lnTo>
                  <a:pt x="565683" y="274281"/>
                </a:lnTo>
                <a:lnTo>
                  <a:pt x="565683" y="0"/>
                </a:lnTo>
                <a:close/>
              </a:path>
            </a:pathLst>
          </a:custGeom>
          <a:solidFill>
            <a:srgbClr val="FFFFFF"/>
          </a:solidFill>
        </p:spPr>
        <p:txBody>
          <a:bodyPr wrap="square" lIns="0" tIns="0" rIns="0" bIns="0" rtlCol="0"/>
          <a:lstStyle/>
          <a:p>
            <a:endParaRPr/>
          </a:p>
        </p:txBody>
      </p:sp>
      <p:sp>
        <p:nvSpPr>
          <p:cNvPr id="6" name="object 6"/>
          <p:cNvSpPr/>
          <p:nvPr/>
        </p:nvSpPr>
        <p:spPr>
          <a:xfrm>
            <a:off x="3913213" y="3753497"/>
            <a:ext cx="1132205" cy="1645285"/>
          </a:xfrm>
          <a:custGeom>
            <a:avLst/>
            <a:gdLst/>
            <a:ahLst/>
            <a:cxnLst/>
            <a:rect l="l" t="t" r="r" b="b"/>
            <a:pathLst>
              <a:path w="1132204" h="1645285">
                <a:moveTo>
                  <a:pt x="283032" y="1370723"/>
                </a:moveTo>
                <a:lnTo>
                  <a:pt x="0" y="1370723"/>
                </a:lnTo>
                <a:lnTo>
                  <a:pt x="0" y="1644967"/>
                </a:lnTo>
                <a:lnTo>
                  <a:pt x="283032" y="1644967"/>
                </a:lnTo>
                <a:lnTo>
                  <a:pt x="283032" y="1370723"/>
                </a:lnTo>
                <a:close/>
              </a:path>
              <a:path w="1132204" h="1645285">
                <a:moveTo>
                  <a:pt x="566089" y="1096937"/>
                </a:moveTo>
                <a:lnTo>
                  <a:pt x="283032" y="1096937"/>
                </a:lnTo>
                <a:lnTo>
                  <a:pt x="283032" y="1370723"/>
                </a:lnTo>
                <a:lnTo>
                  <a:pt x="566089" y="1370723"/>
                </a:lnTo>
                <a:lnTo>
                  <a:pt x="566089" y="1096937"/>
                </a:lnTo>
                <a:close/>
              </a:path>
              <a:path w="1132204" h="1645285">
                <a:moveTo>
                  <a:pt x="566089" y="0"/>
                </a:moveTo>
                <a:lnTo>
                  <a:pt x="283032" y="0"/>
                </a:lnTo>
                <a:lnTo>
                  <a:pt x="283032" y="274231"/>
                </a:lnTo>
                <a:lnTo>
                  <a:pt x="566089" y="274231"/>
                </a:lnTo>
                <a:lnTo>
                  <a:pt x="566089" y="0"/>
                </a:lnTo>
                <a:close/>
              </a:path>
              <a:path w="1132204" h="1645285">
                <a:moveTo>
                  <a:pt x="849122" y="822706"/>
                </a:moveTo>
                <a:lnTo>
                  <a:pt x="566089" y="822706"/>
                </a:lnTo>
                <a:lnTo>
                  <a:pt x="566089" y="1096937"/>
                </a:lnTo>
                <a:lnTo>
                  <a:pt x="849122" y="1096937"/>
                </a:lnTo>
                <a:lnTo>
                  <a:pt x="849122" y="822706"/>
                </a:lnTo>
                <a:close/>
              </a:path>
              <a:path w="1132204" h="1645285">
                <a:moveTo>
                  <a:pt x="849122" y="274231"/>
                </a:moveTo>
                <a:lnTo>
                  <a:pt x="566089" y="274231"/>
                </a:lnTo>
                <a:lnTo>
                  <a:pt x="566089" y="548474"/>
                </a:lnTo>
                <a:lnTo>
                  <a:pt x="849122" y="548474"/>
                </a:lnTo>
                <a:lnTo>
                  <a:pt x="849122" y="274231"/>
                </a:lnTo>
                <a:close/>
              </a:path>
              <a:path w="1132204" h="1645285">
                <a:moveTo>
                  <a:pt x="1132166" y="548474"/>
                </a:moveTo>
                <a:lnTo>
                  <a:pt x="849122" y="548474"/>
                </a:lnTo>
                <a:lnTo>
                  <a:pt x="849122" y="822706"/>
                </a:lnTo>
                <a:lnTo>
                  <a:pt x="1132166" y="822706"/>
                </a:lnTo>
                <a:lnTo>
                  <a:pt x="1132166" y="548474"/>
                </a:lnTo>
                <a:close/>
              </a:path>
            </a:pathLst>
          </a:custGeom>
          <a:solidFill>
            <a:srgbClr val="FFFFFF"/>
          </a:solidFill>
        </p:spPr>
        <p:txBody>
          <a:bodyPr wrap="square" lIns="0" tIns="0" rIns="0" bIns="0" rtlCol="0"/>
          <a:lstStyle/>
          <a:p>
            <a:endParaRPr/>
          </a:p>
        </p:txBody>
      </p:sp>
      <p:sp>
        <p:nvSpPr>
          <p:cNvPr id="7" name="object 7"/>
          <p:cNvSpPr/>
          <p:nvPr/>
        </p:nvSpPr>
        <p:spPr>
          <a:xfrm>
            <a:off x="5328437" y="4850434"/>
            <a:ext cx="565785" cy="548640"/>
          </a:xfrm>
          <a:custGeom>
            <a:avLst/>
            <a:gdLst/>
            <a:ahLst/>
            <a:cxnLst/>
            <a:rect l="l" t="t" r="r" b="b"/>
            <a:pathLst>
              <a:path w="565785" h="548639">
                <a:moveTo>
                  <a:pt x="282600" y="0"/>
                </a:moveTo>
                <a:lnTo>
                  <a:pt x="0" y="0"/>
                </a:lnTo>
                <a:lnTo>
                  <a:pt x="0" y="273786"/>
                </a:lnTo>
                <a:lnTo>
                  <a:pt x="282600" y="273786"/>
                </a:lnTo>
                <a:lnTo>
                  <a:pt x="282600" y="0"/>
                </a:lnTo>
                <a:close/>
              </a:path>
              <a:path w="565785" h="548639">
                <a:moveTo>
                  <a:pt x="565696" y="273786"/>
                </a:moveTo>
                <a:lnTo>
                  <a:pt x="282600" y="273786"/>
                </a:lnTo>
                <a:lnTo>
                  <a:pt x="282600" y="548030"/>
                </a:lnTo>
                <a:lnTo>
                  <a:pt x="565696" y="548030"/>
                </a:lnTo>
                <a:lnTo>
                  <a:pt x="565696" y="273786"/>
                </a:lnTo>
                <a:close/>
              </a:path>
            </a:pathLst>
          </a:custGeom>
          <a:solidFill>
            <a:srgbClr val="FFFFFF"/>
          </a:solidFill>
        </p:spPr>
        <p:txBody>
          <a:bodyPr wrap="square" lIns="0" tIns="0" rIns="0" bIns="0" rtlCol="0"/>
          <a:lstStyle/>
          <a:p>
            <a:endParaRPr/>
          </a:p>
        </p:txBody>
      </p:sp>
      <p:sp>
        <p:nvSpPr>
          <p:cNvPr id="8" name="object 8"/>
          <p:cNvSpPr/>
          <p:nvPr/>
        </p:nvSpPr>
        <p:spPr>
          <a:xfrm>
            <a:off x="1958339" y="1816607"/>
            <a:ext cx="2803525" cy="2522220"/>
          </a:xfrm>
          <a:custGeom>
            <a:avLst/>
            <a:gdLst/>
            <a:ahLst/>
            <a:cxnLst/>
            <a:rect l="l" t="t" r="r" b="b"/>
            <a:pathLst>
              <a:path w="2803525" h="2522220">
                <a:moveTo>
                  <a:pt x="2803525" y="1680844"/>
                </a:moveTo>
                <a:lnTo>
                  <a:pt x="931164" y="0"/>
                </a:lnTo>
              </a:path>
              <a:path w="2803525" h="2522220">
                <a:moveTo>
                  <a:pt x="1962531" y="2521711"/>
                </a:moveTo>
                <a:lnTo>
                  <a:pt x="0" y="902207"/>
                </a:lnTo>
              </a:path>
            </a:pathLst>
          </a:custGeom>
          <a:ln w="6096">
            <a:solidFill>
              <a:srgbClr val="001F50"/>
            </a:solidFill>
          </a:ln>
        </p:spPr>
        <p:txBody>
          <a:bodyPr wrap="square" lIns="0" tIns="0" rIns="0" bIns="0" rtlCol="0"/>
          <a:lstStyle/>
          <a:p>
            <a:endParaRPr/>
          </a:p>
        </p:txBody>
      </p:sp>
      <p:sp>
        <p:nvSpPr>
          <p:cNvPr id="9" name="object 9"/>
          <p:cNvSpPr/>
          <p:nvPr/>
        </p:nvSpPr>
        <p:spPr>
          <a:xfrm>
            <a:off x="6634988" y="2136267"/>
            <a:ext cx="86994" cy="151003"/>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6805548" y="2152650"/>
            <a:ext cx="134747" cy="14096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025131" y="2136267"/>
            <a:ext cx="86995" cy="151003"/>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7195693" y="2152650"/>
            <a:ext cx="134747" cy="140969"/>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7415276" y="2136267"/>
            <a:ext cx="86995" cy="151003"/>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585836" y="2152650"/>
            <a:ext cx="134747" cy="140969"/>
          </a:xfrm>
          <a:prstGeom prst="rect">
            <a:avLst/>
          </a:prstGeom>
          <a:blipFill>
            <a:blip r:embed="rId3" cstate="print"/>
            <a:stretch>
              <a:fillRect/>
            </a:stretch>
          </a:blipFill>
        </p:spPr>
        <p:txBody>
          <a:bodyPr wrap="square" lIns="0" tIns="0" rIns="0" bIns="0" rtlCol="0"/>
          <a:lstStyle/>
          <a:p>
            <a:endParaRPr/>
          </a:p>
        </p:txBody>
      </p:sp>
      <p:grpSp>
        <p:nvGrpSpPr>
          <p:cNvPr id="15" name="object 15"/>
          <p:cNvGrpSpPr/>
          <p:nvPr/>
        </p:nvGrpSpPr>
        <p:grpSpPr>
          <a:xfrm>
            <a:off x="6615430" y="2136267"/>
            <a:ext cx="3775710" cy="1920239"/>
            <a:chOff x="6615430" y="2136267"/>
            <a:chExt cx="3775710" cy="1920239"/>
          </a:xfrm>
        </p:grpSpPr>
        <p:sp>
          <p:nvSpPr>
            <p:cNvPr id="16" name="object 16"/>
            <p:cNvSpPr/>
            <p:nvPr/>
          </p:nvSpPr>
          <p:spPr>
            <a:xfrm>
              <a:off x="6615430" y="2384806"/>
              <a:ext cx="3244596" cy="15240"/>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7805420" y="2136267"/>
              <a:ext cx="86995" cy="151003"/>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7975981" y="2152650"/>
              <a:ext cx="134747" cy="140969"/>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8195564" y="2136267"/>
              <a:ext cx="86994" cy="151003"/>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8366125" y="2152650"/>
              <a:ext cx="134747" cy="140969"/>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8585708" y="2136267"/>
              <a:ext cx="86995" cy="151003"/>
            </a:xfrm>
            <a:prstGeom prst="rect">
              <a:avLst/>
            </a:prstGeom>
            <a:blipFill>
              <a:blip r:embed="rId2" cstate="print"/>
              <a:stretch>
                <a:fillRect/>
              </a:stretch>
            </a:blipFill>
          </p:spPr>
          <p:txBody>
            <a:bodyPr wrap="square" lIns="0" tIns="0" rIns="0" bIns="0" rtlCol="0"/>
            <a:lstStyle/>
            <a:p>
              <a:endParaRPr/>
            </a:p>
          </p:txBody>
        </p:sp>
        <p:sp>
          <p:nvSpPr>
            <p:cNvPr id="22" name="object 22"/>
            <p:cNvSpPr/>
            <p:nvPr/>
          </p:nvSpPr>
          <p:spPr>
            <a:xfrm>
              <a:off x="8756269" y="2152650"/>
              <a:ext cx="134747" cy="140969"/>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8975852" y="2136267"/>
              <a:ext cx="86995" cy="151003"/>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9146413" y="2152650"/>
              <a:ext cx="134746" cy="140969"/>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9365996" y="2136267"/>
              <a:ext cx="86995" cy="151003"/>
            </a:xfrm>
            <a:prstGeom prst="rect">
              <a:avLst/>
            </a:prstGeom>
            <a:blipFill>
              <a:blip r:embed="rId2" cstate="print"/>
              <a:stretch>
                <a:fillRect/>
              </a:stretch>
            </a:blipFill>
          </p:spPr>
          <p:txBody>
            <a:bodyPr wrap="square" lIns="0" tIns="0" rIns="0" bIns="0" rtlCol="0"/>
            <a:lstStyle/>
            <a:p>
              <a:endParaRPr/>
            </a:p>
          </p:txBody>
        </p:sp>
        <p:sp>
          <p:nvSpPr>
            <p:cNvPr id="26" name="object 26"/>
            <p:cNvSpPr/>
            <p:nvPr/>
          </p:nvSpPr>
          <p:spPr>
            <a:xfrm>
              <a:off x="9536557" y="2152650"/>
              <a:ext cx="134747" cy="140969"/>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9756140" y="2136267"/>
              <a:ext cx="86994" cy="151003"/>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8187055" y="2454783"/>
              <a:ext cx="98652" cy="152780"/>
            </a:xfrm>
            <a:prstGeom prst="rect">
              <a:avLst/>
            </a:prstGeom>
            <a:blipFill>
              <a:blip r:embed="rId10" cstate="print"/>
              <a:stretch>
                <a:fillRect/>
              </a:stretch>
            </a:blipFill>
          </p:spPr>
          <p:txBody>
            <a:bodyPr wrap="square" lIns="0" tIns="0" rIns="0" bIns="0" rtlCol="0"/>
            <a:lstStyle/>
            <a:p>
              <a:endParaRPr/>
            </a:p>
          </p:txBody>
        </p:sp>
        <p:sp>
          <p:nvSpPr>
            <p:cNvPr id="29" name="object 29"/>
            <p:cNvSpPr/>
            <p:nvPr/>
          </p:nvSpPr>
          <p:spPr>
            <a:xfrm>
              <a:off x="9938893" y="2407920"/>
              <a:ext cx="134747" cy="14604"/>
            </a:xfrm>
            <a:prstGeom prst="rect">
              <a:avLst/>
            </a:prstGeom>
            <a:blipFill>
              <a:blip r:embed="rId11" cstate="print"/>
              <a:stretch>
                <a:fillRect/>
              </a:stretch>
            </a:blipFill>
          </p:spPr>
          <p:txBody>
            <a:bodyPr wrap="square" lIns="0" tIns="0" rIns="0" bIns="0" rtlCol="0"/>
            <a:lstStyle/>
            <a:p>
              <a:endParaRPr/>
            </a:p>
          </p:txBody>
        </p:sp>
        <p:sp>
          <p:nvSpPr>
            <p:cNvPr id="30" name="object 30"/>
            <p:cNvSpPr/>
            <p:nvPr/>
          </p:nvSpPr>
          <p:spPr>
            <a:xfrm>
              <a:off x="9938893" y="2362581"/>
              <a:ext cx="134747" cy="14478"/>
            </a:xfrm>
            <a:prstGeom prst="rect">
              <a:avLst/>
            </a:prstGeom>
            <a:blipFill>
              <a:blip r:embed="rId12" cstate="print"/>
              <a:stretch>
                <a:fillRect/>
              </a:stretch>
            </a:blipFill>
          </p:spPr>
          <p:txBody>
            <a:bodyPr wrap="square" lIns="0" tIns="0" rIns="0" bIns="0" rtlCol="0"/>
            <a:lstStyle/>
            <a:p>
              <a:endParaRPr/>
            </a:p>
          </p:txBody>
        </p:sp>
        <p:sp>
          <p:nvSpPr>
            <p:cNvPr id="31" name="object 31"/>
            <p:cNvSpPr/>
            <p:nvPr/>
          </p:nvSpPr>
          <p:spPr>
            <a:xfrm>
              <a:off x="10170668" y="2305431"/>
              <a:ext cx="86995" cy="151003"/>
            </a:xfrm>
            <a:prstGeom prst="rect">
              <a:avLst/>
            </a:prstGeom>
            <a:blipFill>
              <a:blip r:embed="rId13" cstate="print"/>
              <a:stretch>
                <a:fillRect/>
              </a:stretch>
            </a:blipFill>
          </p:spPr>
          <p:txBody>
            <a:bodyPr wrap="square" lIns="0" tIns="0" rIns="0" bIns="0" rtlCol="0"/>
            <a:lstStyle/>
            <a:p>
              <a:endParaRPr/>
            </a:p>
          </p:txBody>
        </p:sp>
        <p:sp>
          <p:nvSpPr>
            <p:cNvPr id="32" name="object 32"/>
            <p:cNvSpPr/>
            <p:nvPr/>
          </p:nvSpPr>
          <p:spPr>
            <a:xfrm>
              <a:off x="10073640" y="2208276"/>
              <a:ext cx="279400" cy="325120"/>
            </a:xfrm>
            <a:custGeom>
              <a:avLst/>
              <a:gdLst/>
              <a:ahLst/>
              <a:cxnLst/>
              <a:rect l="l" t="t" r="r" b="b"/>
              <a:pathLst>
                <a:path w="279400" h="325119">
                  <a:moveTo>
                    <a:pt x="0" y="324612"/>
                  </a:moveTo>
                  <a:lnTo>
                    <a:pt x="278892" y="324612"/>
                  </a:lnTo>
                  <a:lnTo>
                    <a:pt x="278892" y="0"/>
                  </a:lnTo>
                  <a:lnTo>
                    <a:pt x="0" y="0"/>
                  </a:lnTo>
                  <a:lnTo>
                    <a:pt x="0" y="324612"/>
                  </a:lnTo>
                  <a:close/>
                </a:path>
              </a:pathLst>
            </a:custGeom>
            <a:ln w="76200">
              <a:solidFill>
                <a:srgbClr val="FDCFAA"/>
              </a:solidFill>
            </a:ln>
          </p:spPr>
          <p:txBody>
            <a:bodyPr wrap="square" lIns="0" tIns="0" rIns="0" bIns="0" rtlCol="0"/>
            <a:lstStyle/>
            <a:p>
              <a:endParaRPr/>
            </a:p>
          </p:txBody>
        </p:sp>
        <p:sp>
          <p:nvSpPr>
            <p:cNvPr id="33" name="object 33"/>
            <p:cNvSpPr/>
            <p:nvPr/>
          </p:nvSpPr>
          <p:spPr>
            <a:xfrm>
              <a:off x="7892034" y="2198370"/>
              <a:ext cx="2461895" cy="1848485"/>
            </a:xfrm>
            <a:custGeom>
              <a:avLst/>
              <a:gdLst/>
              <a:ahLst/>
              <a:cxnLst/>
              <a:rect l="l" t="t" r="r" b="b"/>
              <a:pathLst>
                <a:path w="2461895" h="1848485">
                  <a:moveTo>
                    <a:pt x="2461514" y="335279"/>
                  </a:moveTo>
                  <a:lnTo>
                    <a:pt x="277368" y="1847977"/>
                  </a:lnTo>
                </a:path>
                <a:path w="2461895" h="1848485">
                  <a:moveTo>
                    <a:pt x="2175002" y="0"/>
                  </a:moveTo>
                  <a:lnTo>
                    <a:pt x="0" y="1575307"/>
                  </a:lnTo>
                </a:path>
              </a:pathLst>
            </a:custGeom>
            <a:ln w="19812">
              <a:solidFill>
                <a:srgbClr val="FC9341"/>
              </a:solidFill>
            </a:ln>
          </p:spPr>
          <p:txBody>
            <a:bodyPr wrap="square" lIns="0" tIns="0" rIns="0" bIns="0" rtlCol="0"/>
            <a:lstStyle/>
            <a:p>
              <a:endParaRPr/>
            </a:p>
          </p:txBody>
        </p:sp>
      </p:grpSp>
      <p:graphicFrame>
        <p:nvGraphicFramePr>
          <p:cNvPr id="34" name="object 34"/>
          <p:cNvGraphicFramePr>
            <a:graphicFrameLocks noGrp="1"/>
          </p:cNvGraphicFramePr>
          <p:nvPr/>
        </p:nvGraphicFramePr>
        <p:xfrm>
          <a:off x="3630167" y="3202009"/>
          <a:ext cx="6232513" cy="2461577"/>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83210">
                  <a:extLst>
                    <a:ext uri="{9D8B030D-6E8A-4147-A177-3AD203B41FA5}">
                      <a16:colId xmlns:a16="http://schemas.microsoft.com/office/drawing/2014/main" val="20001"/>
                    </a:ext>
                  </a:extLst>
                </a:gridCol>
                <a:gridCol w="283210">
                  <a:extLst>
                    <a:ext uri="{9D8B030D-6E8A-4147-A177-3AD203B41FA5}">
                      <a16:colId xmlns:a16="http://schemas.microsoft.com/office/drawing/2014/main" val="20002"/>
                    </a:ext>
                  </a:extLst>
                </a:gridCol>
                <a:gridCol w="283209">
                  <a:extLst>
                    <a:ext uri="{9D8B030D-6E8A-4147-A177-3AD203B41FA5}">
                      <a16:colId xmlns:a16="http://schemas.microsoft.com/office/drawing/2014/main" val="20003"/>
                    </a:ext>
                  </a:extLst>
                </a:gridCol>
                <a:gridCol w="283209">
                  <a:extLst>
                    <a:ext uri="{9D8B030D-6E8A-4147-A177-3AD203B41FA5}">
                      <a16:colId xmlns:a16="http://schemas.microsoft.com/office/drawing/2014/main" val="20004"/>
                    </a:ext>
                  </a:extLst>
                </a:gridCol>
                <a:gridCol w="283210">
                  <a:extLst>
                    <a:ext uri="{9D8B030D-6E8A-4147-A177-3AD203B41FA5}">
                      <a16:colId xmlns:a16="http://schemas.microsoft.com/office/drawing/2014/main" val="20005"/>
                    </a:ext>
                  </a:extLst>
                </a:gridCol>
                <a:gridCol w="283210">
                  <a:extLst>
                    <a:ext uri="{9D8B030D-6E8A-4147-A177-3AD203B41FA5}">
                      <a16:colId xmlns:a16="http://schemas.microsoft.com/office/drawing/2014/main" val="20006"/>
                    </a:ext>
                  </a:extLst>
                </a:gridCol>
                <a:gridCol w="283210">
                  <a:extLst>
                    <a:ext uri="{9D8B030D-6E8A-4147-A177-3AD203B41FA5}">
                      <a16:colId xmlns:a16="http://schemas.microsoft.com/office/drawing/2014/main" val="20007"/>
                    </a:ext>
                  </a:extLst>
                </a:gridCol>
                <a:gridCol w="283210">
                  <a:extLst>
                    <a:ext uri="{9D8B030D-6E8A-4147-A177-3AD203B41FA5}">
                      <a16:colId xmlns:a16="http://schemas.microsoft.com/office/drawing/2014/main" val="20008"/>
                    </a:ext>
                  </a:extLst>
                </a:gridCol>
                <a:gridCol w="1151889">
                  <a:extLst>
                    <a:ext uri="{9D8B030D-6E8A-4147-A177-3AD203B41FA5}">
                      <a16:colId xmlns:a16="http://schemas.microsoft.com/office/drawing/2014/main" val="20009"/>
                    </a:ext>
                  </a:extLst>
                </a:gridCol>
                <a:gridCol w="281304">
                  <a:extLst>
                    <a:ext uri="{9D8B030D-6E8A-4147-A177-3AD203B41FA5}">
                      <a16:colId xmlns:a16="http://schemas.microsoft.com/office/drawing/2014/main" val="20010"/>
                    </a:ext>
                  </a:extLst>
                </a:gridCol>
                <a:gridCol w="281304">
                  <a:extLst>
                    <a:ext uri="{9D8B030D-6E8A-4147-A177-3AD203B41FA5}">
                      <a16:colId xmlns:a16="http://schemas.microsoft.com/office/drawing/2014/main" val="20011"/>
                    </a:ext>
                  </a:extLst>
                </a:gridCol>
                <a:gridCol w="281304">
                  <a:extLst>
                    <a:ext uri="{9D8B030D-6E8A-4147-A177-3AD203B41FA5}">
                      <a16:colId xmlns:a16="http://schemas.microsoft.com/office/drawing/2014/main" val="20012"/>
                    </a:ext>
                  </a:extLst>
                </a:gridCol>
                <a:gridCol w="281304">
                  <a:extLst>
                    <a:ext uri="{9D8B030D-6E8A-4147-A177-3AD203B41FA5}">
                      <a16:colId xmlns:a16="http://schemas.microsoft.com/office/drawing/2014/main" val="20013"/>
                    </a:ext>
                  </a:extLst>
                </a:gridCol>
                <a:gridCol w="281304">
                  <a:extLst>
                    <a:ext uri="{9D8B030D-6E8A-4147-A177-3AD203B41FA5}">
                      <a16:colId xmlns:a16="http://schemas.microsoft.com/office/drawing/2014/main" val="20014"/>
                    </a:ext>
                  </a:extLst>
                </a:gridCol>
                <a:gridCol w="281304">
                  <a:extLst>
                    <a:ext uri="{9D8B030D-6E8A-4147-A177-3AD203B41FA5}">
                      <a16:colId xmlns:a16="http://schemas.microsoft.com/office/drawing/2014/main" val="20015"/>
                    </a:ext>
                  </a:extLst>
                </a:gridCol>
                <a:gridCol w="281304">
                  <a:extLst>
                    <a:ext uri="{9D8B030D-6E8A-4147-A177-3AD203B41FA5}">
                      <a16:colId xmlns:a16="http://schemas.microsoft.com/office/drawing/2014/main" val="20016"/>
                    </a:ext>
                  </a:extLst>
                </a:gridCol>
                <a:gridCol w="281304">
                  <a:extLst>
                    <a:ext uri="{9D8B030D-6E8A-4147-A177-3AD203B41FA5}">
                      <a16:colId xmlns:a16="http://schemas.microsoft.com/office/drawing/2014/main" val="20017"/>
                    </a:ext>
                  </a:extLst>
                </a:gridCol>
                <a:gridCol w="281304">
                  <a:extLst>
                    <a:ext uri="{9D8B030D-6E8A-4147-A177-3AD203B41FA5}">
                      <a16:colId xmlns:a16="http://schemas.microsoft.com/office/drawing/2014/main" val="20018"/>
                    </a:ext>
                  </a:extLst>
                </a:gridCol>
              </a:tblGrid>
              <a:tr h="286186">
                <a:tc>
                  <a:txBody>
                    <a:bodyPr/>
                    <a:lstStyle/>
                    <a:p>
                      <a:pPr marL="8890" algn="ctr">
                        <a:lnSpc>
                          <a:spcPct val="100000"/>
                        </a:lnSpc>
                        <a:spcBef>
                          <a:spcPts val="45"/>
                        </a:spcBef>
                      </a:pPr>
                      <a:r>
                        <a:rPr sz="1650" dirty="0">
                          <a:solidFill>
                            <a:srgbClr val="FFFFFF"/>
                          </a:solidFill>
                          <a:latin typeface="Carlito"/>
                          <a:cs typeface="Carlito"/>
                        </a:rPr>
                        <a:t>-1</a:t>
                      </a:r>
                      <a:endParaRPr sz="1650">
                        <a:latin typeface="Carlito"/>
                        <a:cs typeface="Carlito"/>
                      </a:endParaRPr>
                    </a:p>
                  </a:txBody>
                  <a:tcPr marL="0" marR="0" marT="571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0325">
                        <a:lnSpc>
                          <a:spcPct val="100000"/>
                        </a:lnSpc>
                        <a:spcBef>
                          <a:spcPts val="45"/>
                        </a:spcBef>
                      </a:pPr>
                      <a:r>
                        <a:rPr sz="1650" dirty="0">
                          <a:solidFill>
                            <a:srgbClr val="FFFFFF"/>
                          </a:solidFill>
                          <a:latin typeface="Carlito"/>
                          <a:cs typeface="Carlito"/>
                        </a:rPr>
                        <a:t>-1</a:t>
                      </a:r>
                      <a:endParaRPr sz="1650">
                        <a:latin typeface="Carlito"/>
                        <a:cs typeface="Carlito"/>
                      </a:endParaRPr>
                    </a:p>
                  </a:txBody>
                  <a:tcPr marL="0" marR="0" marT="571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45"/>
                        </a:spcBef>
                      </a:pPr>
                      <a:r>
                        <a:rPr sz="1650" dirty="0">
                          <a:solidFill>
                            <a:srgbClr val="FFFFFF"/>
                          </a:solidFill>
                          <a:latin typeface="Carlito"/>
                          <a:cs typeface="Carlito"/>
                        </a:rPr>
                        <a:t>-1</a:t>
                      </a:r>
                      <a:endParaRPr sz="165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43815" algn="r">
                        <a:lnSpc>
                          <a:spcPct val="100000"/>
                        </a:lnSpc>
                        <a:spcBef>
                          <a:spcPts val="45"/>
                        </a:spcBef>
                      </a:pPr>
                      <a:r>
                        <a:rPr sz="1650" dirty="0">
                          <a:solidFill>
                            <a:srgbClr val="FFFFFF"/>
                          </a:solidFill>
                          <a:latin typeface="Carlito"/>
                          <a:cs typeface="Carlito"/>
                        </a:rPr>
                        <a:t>-1</a:t>
                      </a:r>
                      <a:endParaRPr sz="1650">
                        <a:latin typeface="Carlito"/>
                        <a:cs typeface="Carlito"/>
                      </a:endParaRPr>
                    </a:p>
                  </a:txBody>
                  <a:tcPr marL="0" marR="0" marT="5715" marB="0">
                    <a:lnL w="9525">
                      <a:solidFill>
                        <a:srgbClr val="BEBEBE"/>
                      </a:solidFill>
                      <a:prstDash val="solid"/>
                    </a:lnL>
                    <a:lnR w="76200">
                      <a:solidFill>
                        <a:srgbClr val="FDCFAA"/>
                      </a:solidFill>
                      <a:prstDash val="solid"/>
                    </a:lnR>
                    <a:lnT w="9525">
                      <a:solidFill>
                        <a:srgbClr val="BEBEBE"/>
                      </a:solidFill>
                      <a:prstDash val="solid"/>
                    </a:lnT>
                    <a:lnB w="38100">
                      <a:solidFill>
                        <a:srgbClr val="FDCFAA"/>
                      </a:solidFill>
                      <a:prstDash val="solid"/>
                    </a:lnB>
                    <a:solidFill>
                      <a:srgbClr val="000000"/>
                    </a:solidFill>
                  </a:tcPr>
                </a:tc>
                <a:tc>
                  <a:txBody>
                    <a:bodyPr/>
                    <a:lstStyle/>
                    <a:p>
                      <a:pPr marL="8890" algn="ctr">
                        <a:lnSpc>
                          <a:spcPct val="100000"/>
                        </a:lnSpc>
                        <a:spcBef>
                          <a:spcPts val="45"/>
                        </a:spcBef>
                      </a:pPr>
                      <a:r>
                        <a:rPr sz="1650" dirty="0">
                          <a:solidFill>
                            <a:srgbClr val="FFFFFF"/>
                          </a:solidFill>
                          <a:latin typeface="Carlito"/>
                          <a:cs typeface="Carlito"/>
                        </a:rPr>
                        <a:t>-1</a:t>
                      </a:r>
                      <a:endParaRPr sz="1650">
                        <a:latin typeface="Carlito"/>
                        <a:cs typeface="Carlito"/>
                      </a:endParaRPr>
                    </a:p>
                  </a:txBody>
                  <a:tcPr marL="0" marR="0" marT="5715" marB="0">
                    <a:lnL w="76200">
                      <a:solidFill>
                        <a:srgbClr val="FDCFAA"/>
                      </a:solidFill>
                      <a:prstDash val="solid"/>
                    </a:lnL>
                    <a:lnR w="9525">
                      <a:solidFill>
                        <a:srgbClr val="BEBEBE"/>
                      </a:solidFill>
                      <a:prstDash val="solid"/>
                    </a:lnR>
                    <a:lnT w="9525">
                      <a:solidFill>
                        <a:srgbClr val="BEBEBE"/>
                      </a:solidFill>
                      <a:prstDash val="solid"/>
                    </a:lnT>
                    <a:lnB w="38100">
                      <a:solidFill>
                        <a:srgbClr val="FDCFAA"/>
                      </a:solidFill>
                      <a:prstDash val="solid"/>
                    </a:lnB>
                    <a:solidFill>
                      <a:srgbClr val="000000"/>
                    </a:solidFill>
                  </a:tcPr>
                </a:tc>
                <a:tc>
                  <a:txBody>
                    <a:bodyPr/>
                    <a:lstStyle/>
                    <a:p>
                      <a:pPr marL="8890" algn="ctr">
                        <a:lnSpc>
                          <a:spcPct val="100000"/>
                        </a:lnSpc>
                        <a:spcBef>
                          <a:spcPts val="45"/>
                        </a:spcBef>
                      </a:pPr>
                      <a:r>
                        <a:rPr sz="1650" dirty="0">
                          <a:solidFill>
                            <a:srgbClr val="FFFFFF"/>
                          </a:solidFill>
                          <a:latin typeface="Carlito"/>
                          <a:cs typeface="Carlito"/>
                        </a:rPr>
                        <a:t>-1</a:t>
                      </a:r>
                      <a:endParaRPr sz="165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38100">
                      <a:solidFill>
                        <a:srgbClr val="FC9341"/>
                      </a:solidFill>
                      <a:prstDash val="solid"/>
                    </a:lnB>
                    <a:solidFill>
                      <a:srgbClr val="000000"/>
                    </a:solidFill>
                  </a:tcPr>
                </a:tc>
                <a:tc>
                  <a:txBody>
                    <a:bodyPr/>
                    <a:lstStyle/>
                    <a:p>
                      <a:pPr marL="8890" algn="ctr">
                        <a:lnSpc>
                          <a:spcPct val="100000"/>
                        </a:lnSpc>
                        <a:spcBef>
                          <a:spcPts val="45"/>
                        </a:spcBef>
                      </a:pPr>
                      <a:r>
                        <a:rPr sz="1650" dirty="0">
                          <a:solidFill>
                            <a:srgbClr val="FFFFFF"/>
                          </a:solidFill>
                          <a:latin typeface="Carlito"/>
                          <a:cs typeface="Carlito"/>
                        </a:rPr>
                        <a:t>-1</a:t>
                      </a:r>
                      <a:endParaRPr sz="165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38100">
                      <a:solidFill>
                        <a:srgbClr val="FC9341"/>
                      </a:solidFill>
                      <a:prstDash val="solid"/>
                    </a:lnB>
                    <a:solidFill>
                      <a:srgbClr val="000000"/>
                    </a:solidFill>
                  </a:tcPr>
                </a:tc>
                <a:tc>
                  <a:txBody>
                    <a:bodyPr/>
                    <a:lstStyle/>
                    <a:p>
                      <a:pPr marL="9525" algn="ctr">
                        <a:lnSpc>
                          <a:spcPct val="100000"/>
                        </a:lnSpc>
                        <a:spcBef>
                          <a:spcPts val="45"/>
                        </a:spcBef>
                      </a:pPr>
                      <a:r>
                        <a:rPr sz="1650" dirty="0">
                          <a:solidFill>
                            <a:srgbClr val="FFFFFF"/>
                          </a:solidFill>
                          <a:latin typeface="Carlito"/>
                          <a:cs typeface="Carlito"/>
                        </a:rPr>
                        <a:t>-1</a:t>
                      </a:r>
                      <a:endParaRPr sz="165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38100">
                      <a:solidFill>
                        <a:srgbClr val="FC9341"/>
                      </a:solidFill>
                      <a:prstDash val="solid"/>
                    </a:lnB>
                    <a:solidFill>
                      <a:srgbClr val="000000"/>
                    </a:solidFill>
                  </a:tcPr>
                </a:tc>
                <a:tc>
                  <a:txBody>
                    <a:bodyPr/>
                    <a:lstStyle/>
                    <a:p>
                      <a:pPr marL="9525" algn="ctr">
                        <a:lnSpc>
                          <a:spcPct val="100000"/>
                        </a:lnSpc>
                        <a:spcBef>
                          <a:spcPts val="45"/>
                        </a:spcBef>
                      </a:pPr>
                      <a:r>
                        <a:rPr sz="1650" dirty="0">
                          <a:solidFill>
                            <a:srgbClr val="FFFFFF"/>
                          </a:solidFill>
                          <a:latin typeface="Carlito"/>
                          <a:cs typeface="Carlito"/>
                        </a:rPr>
                        <a:t>-1</a:t>
                      </a:r>
                      <a:endParaRPr sz="165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38100">
                      <a:solidFill>
                        <a:srgbClr val="FC9341"/>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B w="28575">
                      <a:solidFill>
                        <a:srgbClr val="FC9341"/>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28575">
                      <a:solidFill>
                        <a:srgbClr val="FDCFAA"/>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28575">
                      <a:solidFill>
                        <a:srgbClr val="FDCFAA"/>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28575">
                      <a:solidFill>
                        <a:srgbClr val="FDCFAA"/>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0"/>
                  </a:ext>
                </a:extLst>
              </a:tr>
              <a:tr h="260896">
                <a:tc>
                  <a:txBody>
                    <a:bodyPr/>
                    <a:lstStyle/>
                    <a:p>
                      <a:pPr marL="8890" algn="ctr">
                        <a:lnSpc>
                          <a:spcPts val="193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2710">
                        <a:lnSpc>
                          <a:spcPts val="1930"/>
                        </a:lnSpc>
                      </a:pPr>
                      <a:r>
                        <a:rPr sz="1650" dirty="0">
                          <a:latin typeface="Carlito"/>
                          <a:cs typeface="Carlito"/>
                        </a:rPr>
                        <a:t>1</a:t>
                      </a:r>
                      <a:endParaRPr sz="1650">
                        <a:latin typeface="Carlito"/>
                        <a:cs typeface="Carlito"/>
                      </a:endParaRPr>
                    </a:p>
                  </a:txBody>
                  <a:tcPr marL="0" marR="0" marT="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ts val="193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ts val="193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76200">
                      <a:solidFill>
                        <a:srgbClr val="FDCFAA"/>
                      </a:solidFill>
                      <a:prstDash val="solid"/>
                    </a:lnR>
                    <a:lnT w="38100">
                      <a:solidFill>
                        <a:srgbClr val="FDCFAA"/>
                      </a:solidFill>
                      <a:prstDash val="solid"/>
                    </a:lnT>
                    <a:lnB w="9525">
                      <a:solidFill>
                        <a:srgbClr val="BEBEBE"/>
                      </a:solidFill>
                      <a:prstDash val="solid"/>
                    </a:lnB>
                    <a:solidFill>
                      <a:srgbClr val="000000"/>
                    </a:solidFill>
                  </a:tcPr>
                </a:tc>
                <a:tc>
                  <a:txBody>
                    <a:bodyPr/>
                    <a:lstStyle/>
                    <a:p>
                      <a:pPr marL="8890" algn="ctr">
                        <a:lnSpc>
                          <a:spcPts val="1930"/>
                        </a:lnSpc>
                      </a:pPr>
                      <a:r>
                        <a:rPr sz="1650" dirty="0">
                          <a:solidFill>
                            <a:srgbClr val="FFFFFF"/>
                          </a:solidFill>
                          <a:latin typeface="Carlito"/>
                          <a:cs typeface="Carlito"/>
                        </a:rPr>
                        <a:t>-1</a:t>
                      </a:r>
                      <a:endParaRPr sz="1650">
                        <a:latin typeface="Carlito"/>
                        <a:cs typeface="Carlito"/>
                      </a:endParaRPr>
                    </a:p>
                  </a:txBody>
                  <a:tcPr marL="0" marR="0" marT="0" marB="0">
                    <a:lnL w="76200">
                      <a:solidFill>
                        <a:srgbClr val="FDCFAA"/>
                      </a:solidFill>
                      <a:prstDash val="solid"/>
                    </a:lnL>
                    <a:lnR w="9525">
                      <a:solidFill>
                        <a:srgbClr val="BEBEBE"/>
                      </a:solidFill>
                      <a:prstDash val="solid"/>
                    </a:lnR>
                    <a:lnT w="38100">
                      <a:solidFill>
                        <a:srgbClr val="FDCFAA"/>
                      </a:solidFill>
                      <a:prstDash val="solid"/>
                    </a:lnT>
                    <a:lnB w="9525">
                      <a:solidFill>
                        <a:srgbClr val="BEBEBE"/>
                      </a:solidFill>
                      <a:prstDash val="solid"/>
                    </a:lnB>
                    <a:solidFill>
                      <a:srgbClr val="000000"/>
                    </a:solidFill>
                  </a:tcPr>
                </a:tc>
                <a:tc>
                  <a:txBody>
                    <a:bodyPr/>
                    <a:lstStyle/>
                    <a:p>
                      <a:pPr marL="8890" algn="ctr">
                        <a:lnSpc>
                          <a:spcPts val="193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9525">
                      <a:solidFill>
                        <a:srgbClr val="BEBEBE"/>
                      </a:solidFill>
                      <a:prstDash val="solid"/>
                    </a:lnR>
                    <a:lnT w="38100">
                      <a:solidFill>
                        <a:srgbClr val="FC9341"/>
                      </a:solidFill>
                      <a:prstDash val="solid"/>
                    </a:lnT>
                    <a:lnB w="9525">
                      <a:solidFill>
                        <a:srgbClr val="BEBEBE"/>
                      </a:solidFill>
                      <a:prstDash val="solid"/>
                    </a:lnB>
                    <a:solidFill>
                      <a:srgbClr val="000000"/>
                    </a:solidFill>
                  </a:tcPr>
                </a:tc>
                <a:tc>
                  <a:txBody>
                    <a:bodyPr/>
                    <a:lstStyle/>
                    <a:p>
                      <a:pPr marL="8890" algn="ctr">
                        <a:lnSpc>
                          <a:spcPts val="193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9525">
                      <a:solidFill>
                        <a:srgbClr val="BEBEBE"/>
                      </a:solidFill>
                      <a:prstDash val="solid"/>
                    </a:lnR>
                    <a:lnT w="38100">
                      <a:solidFill>
                        <a:srgbClr val="FC9341"/>
                      </a:solidFill>
                      <a:prstDash val="solid"/>
                    </a:lnT>
                    <a:lnB w="9525">
                      <a:solidFill>
                        <a:srgbClr val="BEBEBE"/>
                      </a:solidFill>
                      <a:prstDash val="solid"/>
                    </a:lnB>
                    <a:solidFill>
                      <a:srgbClr val="000000"/>
                    </a:solidFill>
                  </a:tcPr>
                </a:tc>
                <a:tc>
                  <a:txBody>
                    <a:bodyPr/>
                    <a:lstStyle/>
                    <a:p>
                      <a:pPr marL="9525" algn="ctr">
                        <a:lnSpc>
                          <a:spcPts val="1930"/>
                        </a:lnSpc>
                      </a:pPr>
                      <a:r>
                        <a:rPr sz="1650" dirty="0">
                          <a:latin typeface="Carlito"/>
                          <a:cs typeface="Carlito"/>
                        </a:rPr>
                        <a:t>1</a:t>
                      </a:r>
                      <a:endParaRPr sz="1650">
                        <a:latin typeface="Carlito"/>
                        <a:cs typeface="Carlito"/>
                      </a:endParaRPr>
                    </a:p>
                  </a:txBody>
                  <a:tcPr marL="0" marR="0" marT="0" marB="0">
                    <a:lnL w="9525">
                      <a:solidFill>
                        <a:srgbClr val="BEBEBE"/>
                      </a:solidFill>
                      <a:prstDash val="solid"/>
                    </a:lnL>
                    <a:lnR w="9525">
                      <a:solidFill>
                        <a:srgbClr val="BEBEBE"/>
                      </a:solidFill>
                      <a:prstDash val="solid"/>
                    </a:lnR>
                    <a:lnT w="38100">
                      <a:solidFill>
                        <a:srgbClr val="FC9341"/>
                      </a:solidFill>
                      <a:prstDash val="solid"/>
                    </a:lnT>
                    <a:lnB w="9525">
                      <a:solidFill>
                        <a:srgbClr val="BEBEBE"/>
                      </a:solidFill>
                      <a:prstDash val="solid"/>
                    </a:lnB>
                  </a:tcPr>
                </a:tc>
                <a:tc>
                  <a:txBody>
                    <a:bodyPr/>
                    <a:lstStyle/>
                    <a:p>
                      <a:pPr marL="9525" algn="ctr">
                        <a:lnSpc>
                          <a:spcPts val="193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9525">
                      <a:solidFill>
                        <a:srgbClr val="BEBEBE"/>
                      </a:solidFill>
                      <a:prstDash val="solid"/>
                    </a:lnR>
                    <a:lnT w="38100">
                      <a:solidFill>
                        <a:srgbClr val="FC9341"/>
                      </a:solidFill>
                      <a:prstDash val="solid"/>
                    </a:lnT>
                    <a:lnB w="9525">
                      <a:solidFill>
                        <a:srgbClr val="BEBEBE"/>
                      </a:solidFill>
                      <a:prstDash val="solid"/>
                    </a:lnB>
                    <a:solidFill>
                      <a:srgbClr val="000000"/>
                    </a:solidFill>
                  </a:tcPr>
                </a:tc>
                <a:tc rowSpan="3">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lnB w="28575">
                      <a:solidFill>
                        <a:srgbClr val="FC9341"/>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76200">
                      <a:solidFill>
                        <a:srgbClr val="FDCFAA"/>
                      </a:solidFill>
                      <a:prstDash val="solid"/>
                    </a:lnR>
                    <a:lnT w="28575">
                      <a:solidFill>
                        <a:srgbClr val="FDCFAA"/>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76200">
                      <a:solidFill>
                        <a:srgbClr val="FDCFAA"/>
                      </a:solidFill>
                      <a:prstDash val="solid"/>
                    </a:lnL>
                    <a:lnR w="9525">
                      <a:solidFill>
                        <a:srgbClr val="BEBEBE"/>
                      </a:solidFill>
                      <a:prstDash val="solid"/>
                    </a:lnR>
                    <a:lnT w="28575">
                      <a:solidFill>
                        <a:srgbClr val="FDCFAA"/>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28575">
                      <a:solidFill>
                        <a:srgbClr val="FDCFAA"/>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1"/>
                  </a:ext>
                </a:extLst>
              </a:tr>
              <a:tr h="273563">
                <a:tc>
                  <a:txBody>
                    <a:bodyPr/>
                    <a:lstStyle/>
                    <a:p>
                      <a:pPr marL="8890" algn="ctr">
                        <a:lnSpc>
                          <a:spcPct val="100000"/>
                        </a:lnSpc>
                        <a:spcBef>
                          <a:spcPts val="50"/>
                        </a:spcBef>
                      </a:pPr>
                      <a:r>
                        <a:rPr sz="1650" dirty="0">
                          <a:solidFill>
                            <a:srgbClr val="FFFFFF"/>
                          </a:solidFill>
                          <a:latin typeface="Carlito"/>
                          <a:cs typeface="Carlito"/>
                        </a:rPr>
                        <a:t>-1</a:t>
                      </a:r>
                      <a:endParaRPr sz="1650">
                        <a:latin typeface="Carlito"/>
                        <a:cs typeface="Carlito"/>
                      </a:endParaRPr>
                    </a:p>
                  </a:txBody>
                  <a:tcPr marL="0" marR="0" marT="635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50"/>
                        </a:spcBef>
                      </a:pPr>
                      <a:r>
                        <a:rPr sz="1650" dirty="0">
                          <a:solidFill>
                            <a:srgbClr val="FFFFFF"/>
                          </a:solidFill>
                          <a:latin typeface="Carlito"/>
                          <a:cs typeface="Carlito"/>
                        </a:rPr>
                        <a:t>-1</a:t>
                      </a:r>
                      <a:endParaRPr sz="1650">
                        <a:latin typeface="Carlito"/>
                        <a:cs typeface="Carlito"/>
                      </a:endParaRPr>
                    </a:p>
                  </a:txBody>
                  <a:tcPr marL="0" marR="0" marT="635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50"/>
                        </a:spcBef>
                      </a:pPr>
                      <a:r>
                        <a:rPr sz="1650" dirty="0">
                          <a:latin typeface="Carlito"/>
                          <a:cs typeface="Carlito"/>
                        </a:rPr>
                        <a:t>1</a:t>
                      </a:r>
                      <a:endParaRPr sz="1650">
                        <a:latin typeface="Carlito"/>
                        <a:cs typeface="Carlito"/>
                      </a:endParaRPr>
                    </a:p>
                  </a:txBody>
                  <a:tcPr marL="0" marR="0" marT="635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50"/>
                        </a:spcBef>
                      </a:pPr>
                      <a:r>
                        <a:rPr sz="1650" dirty="0">
                          <a:solidFill>
                            <a:srgbClr val="FFFFFF"/>
                          </a:solidFill>
                          <a:latin typeface="Carlito"/>
                          <a:cs typeface="Carlito"/>
                        </a:rPr>
                        <a:t>-1</a:t>
                      </a:r>
                      <a:endParaRPr sz="1650">
                        <a:latin typeface="Carlito"/>
                        <a:cs typeface="Carlito"/>
                      </a:endParaRPr>
                    </a:p>
                  </a:txBody>
                  <a:tcPr marL="0" marR="0" marT="635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50"/>
                        </a:spcBef>
                      </a:pPr>
                      <a:r>
                        <a:rPr sz="1650" dirty="0">
                          <a:solidFill>
                            <a:srgbClr val="FFFFFF"/>
                          </a:solidFill>
                          <a:latin typeface="Carlito"/>
                          <a:cs typeface="Carlito"/>
                        </a:rPr>
                        <a:t>-1</a:t>
                      </a:r>
                      <a:endParaRPr sz="1650">
                        <a:latin typeface="Carlito"/>
                        <a:cs typeface="Carlito"/>
                      </a:endParaRPr>
                    </a:p>
                  </a:txBody>
                  <a:tcPr marL="0" marR="0" marT="635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50"/>
                        </a:spcBef>
                      </a:pPr>
                      <a:r>
                        <a:rPr sz="1650" dirty="0">
                          <a:solidFill>
                            <a:srgbClr val="FFFFFF"/>
                          </a:solidFill>
                          <a:latin typeface="Carlito"/>
                          <a:cs typeface="Carlito"/>
                        </a:rPr>
                        <a:t>-1</a:t>
                      </a:r>
                      <a:endParaRPr sz="1650">
                        <a:latin typeface="Carlito"/>
                        <a:cs typeface="Carlito"/>
                      </a:endParaRPr>
                    </a:p>
                  </a:txBody>
                  <a:tcPr marL="0" marR="0" marT="635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50"/>
                        </a:spcBef>
                      </a:pPr>
                      <a:r>
                        <a:rPr sz="1650" dirty="0">
                          <a:latin typeface="Carlito"/>
                          <a:cs typeface="Carlito"/>
                        </a:rPr>
                        <a:t>1</a:t>
                      </a:r>
                      <a:endParaRPr sz="1650">
                        <a:latin typeface="Carlito"/>
                        <a:cs typeface="Carlito"/>
                      </a:endParaRPr>
                    </a:p>
                  </a:txBody>
                  <a:tcPr marL="0" marR="0" marT="635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50"/>
                        </a:spcBef>
                      </a:pPr>
                      <a:r>
                        <a:rPr sz="1650" dirty="0">
                          <a:solidFill>
                            <a:srgbClr val="FFFFFF"/>
                          </a:solidFill>
                          <a:latin typeface="Carlito"/>
                          <a:cs typeface="Carlito"/>
                        </a:rPr>
                        <a:t>-1</a:t>
                      </a:r>
                      <a:endParaRPr sz="1650">
                        <a:latin typeface="Carlito"/>
                        <a:cs typeface="Carlito"/>
                      </a:endParaRPr>
                    </a:p>
                  </a:txBody>
                  <a:tcPr marL="0" marR="0" marT="635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50"/>
                        </a:spcBef>
                      </a:pPr>
                      <a:r>
                        <a:rPr sz="1650" dirty="0">
                          <a:solidFill>
                            <a:srgbClr val="FFFFFF"/>
                          </a:solidFill>
                          <a:latin typeface="Carlito"/>
                          <a:cs typeface="Carlito"/>
                        </a:rPr>
                        <a:t>-1</a:t>
                      </a:r>
                      <a:endParaRPr sz="1650">
                        <a:latin typeface="Carlito"/>
                        <a:cs typeface="Carlito"/>
                      </a:endParaRPr>
                    </a:p>
                  </a:txBody>
                  <a:tcPr marL="0" marR="0" marT="635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lnB w="28575">
                      <a:solidFill>
                        <a:srgbClr val="FC9341"/>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marL="92075">
                        <a:lnSpc>
                          <a:spcPct val="100000"/>
                        </a:lnSpc>
                      </a:pPr>
                      <a:r>
                        <a:rPr sz="1650" dirty="0">
                          <a:latin typeface="Carlito"/>
                          <a:cs typeface="Carlito"/>
                        </a:rPr>
                        <a:t>1</a:t>
                      </a:r>
                      <a:endParaRPr sz="1650">
                        <a:latin typeface="Carlito"/>
                        <a:cs typeface="Carlito"/>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2"/>
                  </a:ext>
                </a:extLst>
              </a:tr>
              <a:tr h="309880">
                <a:tc>
                  <a:txBody>
                    <a:bodyPr/>
                    <a:lstStyle/>
                    <a:p>
                      <a:pPr marL="8890" algn="ctr">
                        <a:lnSpc>
                          <a:spcPct val="100000"/>
                        </a:lnSpc>
                        <a:spcBef>
                          <a:spcPts val="60"/>
                        </a:spcBef>
                      </a:pPr>
                      <a:r>
                        <a:rPr sz="1650" dirty="0">
                          <a:solidFill>
                            <a:srgbClr val="FFFFFF"/>
                          </a:solidFill>
                          <a:latin typeface="Carlito"/>
                          <a:cs typeface="Carlito"/>
                        </a:rPr>
                        <a:t>-1</a:t>
                      </a:r>
                      <a:endParaRPr sz="1650">
                        <a:latin typeface="Carlito"/>
                        <a:cs typeface="Carlito"/>
                      </a:endParaRPr>
                    </a:p>
                  </a:txBody>
                  <a:tcPr marL="0" marR="0" marT="762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60325">
                        <a:lnSpc>
                          <a:spcPct val="100000"/>
                        </a:lnSpc>
                        <a:spcBef>
                          <a:spcPts val="60"/>
                        </a:spcBef>
                      </a:pPr>
                      <a:r>
                        <a:rPr sz="1650" dirty="0">
                          <a:solidFill>
                            <a:srgbClr val="FFFFFF"/>
                          </a:solidFill>
                          <a:latin typeface="Carlito"/>
                          <a:cs typeface="Carlito"/>
                        </a:rPr>
                        <a:t>-1</a:t>
                      </a:r>
                      <a:endParaRPr sz="1650">
                        <a:latin typeface="Carlito"/>
                        <a:cs typeface="Carlito"/>
                      </a:endParaRPr>
                    </a:p>
                  </a:txBody>
                  <a:tcPr marL="0" marR="0" marT="762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60"/>
                        </a:spcBef>
                      </a:pPr>
                      <a:r>
                        <a:rPr sz="1650" dirty="0">
                          <a:solidFill>
                            <a:srgbClr val="FFFFFF"/>
                          </a:solidFill>
                          <a:latin typeface="Carlito"/>
                          <a:cs typeface="Carlito"/>
                        </a:rPr>
                        <a:t>-1</a:t>
                      </a:r>
                      <a:endParaRPr sz="165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R="76200" algn="r">
                        <a:lnSpc>
                          <a:spcPct val="100000"/>
                        </a:lnSpc>
                        <a:spcBef>
                          <a:spcPts val="60"/>
                        </a:spcBef>
                      </a:pPr>
                      <a:r>
                        <a:rPr sz="1650" dirty="0">
                          <a:latin typeface="Carlito"/>
                          <a:cs typeface="Carlito"/>
                        </a:rPr>
                        <a:t>1</a:t>
                      </a:r>
                      <a:endParaRPr sz="1650">
                        <a:latin typeface="Carlito"/>
                        <a:cs typeface="Carlito"/>
                      </a:endParaRPr>
                    </a:p>
                  </a:txBody>
                  <a:tcPr marL="0" marR="0" marT="7620" marB="0">
                    <a:lnL w="9525">
                      <a:solidFill>
                        <a:srgbClr val="BEBEBE"/>
                      </a:solidFill>
                      <a:prstDash val="solid"/>
                    </a:lnL>
                    <a:lnR w="76200">
                      <a:solidFill>
                        <a:srgbClr val="FDCFAA"/>
                      </a:solidFill>
                      <a:prstDash val="solid"/>
                    </a:lnR>
                    <a:lnT w="9525">
                      <a:solidFill>
                        <a:srgbClr val="BEBEBE"/>
                      </a:solidFill>
                      <a:prstDash val="solid"/>
                    </a:lnT>
                    <a:lnB w="28575">
                      <a:solidFill>
                        <a:srgbClr val="FDCFAA"/>
                      </a:solidFill>
                      <a:prstDash val="solid"/>
                    </a:lnB>
                  </a:tcPr>
                </a:tc>
                <a:tc>
                  <a:txBody>
                    <a:bodyPr/>
                    <a:lstStyle/>
                    <a:p>
                      <a:pPr marL="8890" algn="ctr">
                        <a:lnSpc>
                          <a:spcPct val="100000"/>
                        </a:lnSpc>
                        <a:spcBef>
                          <a:spcPts val="60"/>
                        </a:spcBef>
                      </a:pPr>
                      <a:r>
                        <a:rPr sz="1650" dirty="0">
                          <a:solidFill>
                            <a:srgbClr val="FFFFFF"/>
                          </a:solidFill>
                          <a:latin typeface="Carlito"/>
                          <a:cs typeface="Carlito"/>
                        </a:rPr>
                        <a:t>-1</a:t>
                      </a:r>
                      <a:endParaRPr sz="1650">
                        <a:latin typeface="Carlito"/>
                        <a:cs typeface="Carlito"/>
                      </a:endParaRPr>
                    </a:p>
                  </a:txBody>
                  <a:tcPr marL="0" marR="0" marT="7620" marB="0">
                    <a:lnL w="76200">
                      <a:solidFill>
                        <a:srgbClr val="FDCFAA"/>
                      </a:solidFill>
                      <a:prstDash val="solid"/>
                    </a:lnL>
                    <a:lnR w="9525">
                      <a:solidFill>
                        <a:srgbClr val="BEBEBE"/>
                      </a:solidFill>
                      <a:prstDash val="solid"/>
                    </a:lnR>
                    <a:lnT w="9525">
                      <a:solidFill>
                        <a:srgbClr val="BEBEBE"/>
                      </a:solidFill>
                      <a:prstDash val="solid"/>
                    </a:lnT>
                    <a:lnB w="28575">
                      <a:solidFill>
                        <a:srgbClr val="FDCFAA"/>
                      </a:solidFill>
                      <a:prstDash val="solid"/>
                    </a:lnB>
                    <a:solidFill>
                      <a:srgbClr val="000000"/>
                    </a:solidFill>
                  </a:tcPr>
                </a:tc>
                <a:tc>
                  <a:txBody>
                    <a:bodyPr/>
                    <a:lstStyle/>
                    <a:p>
                      <a:pPr marL="8255" algn="ctr">
                        <a:lnSpc>
                          <a:spcPct val="100000"/>
                        </a:lnSpc>
                        <a:spcBef>
                          <a:spcPts val="60"/>
                        </a:spcBef>
                      </a:pPr>
                      <a:r>
                        <a:rPr sz="1650" dirty="0">
                          <a:latin typeface="Carlito"/>
                          <a:cs typeface="Carlito"/>
                        </a:rPr>
                        <a:t>1</a:t>
                      </a:r>
                      <a:endParaRPr sz="165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28575">
                      <a:solidFill>
                        <a:srgbClr val="FC9341"/>
                      </a:solidFill>
                      <a:prstDash val="solid"/>
                    </a:lnB>
                  </a:tcPr>
                </a:tc>
                <a:tc>
                  <a:txBody>
                    <a:bodyPr/>
                    <a:lstStyle/>
                    <a:p>
                      <a:pPr marL="8890" algn="ctr">
                        <a:lnSpc>
                          <a:spcPct val="100000"/>
                        </a:lnSpc>
                        <a:spcBef>
                          <a:spcPts val="60"/>
                        </a:spcBef>
                      </a:pPr>
                      <a:r>
                        <a:rPr sz="1650" dirty="0">
                          <a:solidFill>
                            <a:srgbClr val="FFFFFF"/>
                          </a:solidFill>
                          <a:latin typeface="Carlito"/>
                          <a:cs typeface="Carlito"/>
                        </a:rPr>
                        <a:t>-1</a:t>
                      </a:r>
                      <a:endParaRPr sz="165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28575">
                      <a:solidFill>
                        <a:srgbClr val="FC9341"/>
                      </a:solidFill>
                      <a:prstDash val="solid"/>
                    </a:lnB>
                    <a:solidFill>
                      <a:srgbClr val="000000"/>
                    </a:solidFill>
                  </a:tcPr>
                </a:tc>
                <a:tc>
                  <a:txBody>
                    <a:bodyPr/>
                    <a:lstStyle/>
                    <a:p>
                      <a:pPr marL="9525" algn="ctr">
                        <a:lnSpc>
                          <a:spcPct val="100000"/>
                        </a:lnSpc>
                        <a:spcBef>
                          <a:spcPts val="60"/>
                        </a:spcBef>
                      </a:pPr>
                      <a:r>
                        <a:rPr sz="1650" dirty="0">
                          <a:solidFill>
                            <a:srgbClr val="FFFFFF"/>
                          </a:solidFill>
                          <a:latin typeface="Carlito"/>
                          <a:cs typeface="Carlito"/>
                        </a:rPr>
                        <a:t>-1</a:t>
                      </a:r>
                      <a:endParaRPr sz="165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28575">
                      <a:solidFill>
                        <a:srgbClr val="FC9341"/>
                      </a:solidFill>
                      <a:prstDash val="solid"/>
                    </a:lnB>
                    <a:solidFill>
                      <a:srgbClr val="000000"/>
                    </a:solidFill>
                  </a:tcPr>
                </a:tc>
                <a:tc>
                  <a:txBody>
                    <a:bodyPr/>
                    <a:lstStyle/>
                    <a:p>
                      <a:pPr marL="9525" algn="ctr">
                        <a:lnSpc>
                          <a:spcPct val="100000"/>
                        </a:lnSpc>
                        <a:spcBef>
                          <a:spcPts val="60"/>
                        </a:spcBef>
                      </a:pPr>
                      <a:r>
                        <a:rPr sz="1650" dirty="0">
                          <a:solidFill>
                            <a:srgbClr val="FFFFFF"/>
                          </a:solidFill>
                          <a:latin typeface="Carlito"/>
                          <a:cs typeface="Carlito"/>
                        </a:rPr>
                        <a:t>-1</a:t>
                      </a:r>
                      <a:endParaRPr sz="1650">
                        <a:latin typeface="Carlito"/>
                        <a:cs typeface="Carlito"/>
                      </a:endParaRPr>
                    </a:p>
                  </a:txBody>
                  <a:tcPr marL="0" marR="0" marT="7620" marB="0">
                    <a:lnL w="9525">
                      <a:solidFill>
                        <a:srgbClr val="BEBEBE"/>
                      </a:solidFill>
                      <a:prstDash val="solid"/>
                    </a:lnL>
                    <a:lnR w="9525">
                      <a:solidFill>
                        <a:srgbClr val="BEBEBE"/>
                      </a:solidFill>
                      <a:prstDash val="solid"/>
                    </a:lnR>
                    <a:lnT w="9525">
                      <a:solidFill>
                        <a:srgbClr val="BEBEBE"/>
                      </a:solidFill>
                      <a:prstDash val="solid"/>
                    </a:lnT>
                    <a:lnB w="28575">
                      <a:solidFill>
                        <a:srgbClr val="FC9341"/>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lnB w="28575">
                      <a:solidFill>
                        <a:srgbClr val="FC9341"/>
                      </a:solidFill>
                      <a:prstDash val="solid"/>
                    </a:lnB>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28575">
                      <a:solidFill>
                        <a:srgbClr val="FDCFAA"/>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28575">
                      <a:solidFill>
                        <a:srgbClr val="FDCFAA"/>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28575">
                      <a:solidFill>
                        <a:srgbClr val="FDCFAA"/>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76200">
                      <a:solidFill>
                        <a:srgbClr val="FDCFAA"/>
                      </a:solidFill>
                      <a:prstDash val="solid"/>
                    </a:lnR>
                    <a:lnT w="9525">
                      <a:solidFill>
                        <a:srgbClr val="BEBEBE"/>
                      </a:solidFill>
                      <a:prstDash val="solid"/>
                    </a:lnT>
                    <a:lnB w="28575">
                      <a:solidFill>
                        <a:srgbClr val="FDCFAA"/>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3"/>
                  </a:ext>
                </a:extLst>
              </a:tr>
              <a:tr h="237243">
                <a:tc>
                  <a:txBody>
                    <a:bodyPr/>
                    <a:lstStyle/>
                    <a:p>
                      <a:pPr marL="8890" algn="ctr">
                        <a:lnSpc>
                          <a:spcPts val="176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60325">
                        <a:lnSpc>
                          <a:spcPts val="1760"/>
                        </a:lnSpc>
                      </a:pPr>
                      <a:r>
                        <a:rPr sz="1650" dirty="0">
                          <a:solidFill>
                            <a:srgbClr val="FFFFFF"/>
                          </a:solidFill>
                          <a:latin typeface="Carlito"/>
                          <a:cs typeface="Carlito"/>
                        </a:rPr>
                        <a:t>-1</a:t>
                      </a:r>
                      <a:endParaRPr sz="1650">
                        <a:latin typeface="Carlito"/>
                        <a:cs typeface="Carlito"/>
                      </a:endParaRPr>
                    </a:p>
                  </a:txBody>
                  <a:tcPr marL="0" marR="0" marT="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ts val="176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R="43815" algn="r">
                        <a:lnSpc>
                          <a:spcPts val="176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76200">
                      <a:solidFill>
                        <a:srgbClr val="FDCFAA"/>
                      </a:solidFill>
                      <a:prstDash val="solid"/>
                    </a:lnR>
                    <a:lnT w="28575">
                      <a:solidFill>
                        <a:srgbClr val="FDCFAA"/>
                      </a:solidFill>
                      <a:prstDash val="solid"/>
                    </a:lnT>
                    <a:lnB w="9525">
                      <a:solidFill>
                        <a:srgbClr val="BEBEBE"/>
                      </a:solidFill>
                      <a:prstDash val="solid"/>
                    </a:lnB>
                    <a:solidFill>
                      <a:srgbClr val="000000"/>
                    </a:solidFill>
                  </a:tcPr>
                </a:tc>
                <a:tc>
                  <a:txBody>
                    <a:bodyPr/>
                    <a:lstStyle/>
                    <a:p>
                      <a:pPr marL="8255" algn="ctr">
                        <a:lnSpc>
                          <a:spcPts val="1760"/>
                        </a:lnSpc>
                      </a:pPr>
                      <a:r>
                        <a:rPr sz="1650" dirty="0">
                          <a:latin typeface="Carlito"/>
                          <a:cs typeface="Carlito"/>
                        </a:rPr>
                        <a:t>1</a:t>
                      </a:r>
                      <a:endParaRPr sz="1650">
                        <a:latin typeface="Carlito"/>
                        <a:cs typeface="Carlito"/>
                      </a:endParaRPr>
                    </a:p>
                  </a:txBody>
                  <a:tcPr marL="0" marR="0" marT="0" marB="0">
                    <a:lnL w="76200">
                      <a:solidFill>
                        <a:srgbClr val="FDCFAA"/>
                      </a:solidFill>
                      <a:prstDash val="solid"/>
                    </a:lnL>
                    <a:lnR w="9525">
                      <a:solidFill>
                        <a:srgbClr val="BEBEBE"/>
                      </a:solidFill>
                      <a:prstDash val="solid"/>
                    </a:lnR>
                    <a:lnT w="28575">
                      <a:solidFill>
                        <a:srgbClr val="FDCFAA"/>
                      </a:solidFill>
                      <a:prstDash val="solid"/>
                    </a:lnT>
                    <a:lnB w="9525">
                      <a:solidFill>
                        <a:srgbClr val="BEBEBE"/>
                      </a:solidFill>
                      <a:prstDash val="solid"/>
                    </a:lnB>
                  </a:tcPr>
                </a:tc>
                <a:tc>
                  <a:txBody>
                    <a:bodyPr/>
                    <a:lstStyle/>
                    <a:p>
                      <a:pPr marL="8890" algn="ctr">
                        <a:lnSpc>
                          <a:spcPts val="176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lnB w="9525">
                      <a:solidFill>
                        <a:srgbClr val="BEBEBE"/>
                      </a:solidFill>
                      <a:prstDash val="solid"/>
                    </a:lnB>
                    <a:solidFill>
                      <a:srgbClr val="000000"/>
                    </a:solidFill>
                  </a:tcPr>
                </a:tc>
                <a:tc>
                  <a:txBody>
                    <a:bodyPr/>
                    <a:lstStyle/>
                    <a:p>
                      <a:pPr marL="8890" algn="ctr">
                        <a:lnSpc>
                          <a:spcPts val="176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lnB w="9525">
                      <a:solidFill>
                        <a:srgbClr val="BEBEBE"/>
                      </a:solidFill>
                      <a:prstDash val="solid"/>
                    </a:lnB>
                    <a:solidFill>
                      <a:srgbClr val="000000"/>
                    </a:solidFill>
                  </a:tcPr>
                </a:tc>
                <a:tc>
                  <a:txBody>
                    <a:bodyPr/>
                    <a:lstStyle/>
                    <a:p>
                      <a:pPr marL="9525" algn="ctr">
                        <a:lnSpc>
                          <a:spcPts val="176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lnB w="9525">
                      <a:solidFill>
                        <a:srgbClr val="BEBEBE"/>
                      </a:solidFill>
                      <a:prstDash val="solid"/>
                    </a:lnB>
                    <a:solidFill>
                      <a:srgbClr val="000000"/>
                    </a:solidFill>
                  </a:tcPr>
                </a:tc>
                <a:tc>
                  <a:txBody>
                    <a:bodyPr/>
                    <a:lstStyle/>
                    <a:p>
                      <a:pPr marL="9525" algn="ctr">
                        <a:lnSpc>
                          <a:spcPts val="1760"/>
                        </a:lnSpc>
                      </a:pPr>
                      <a:r>
                        <a:rPr sz="1650" dirty="0">
                          <a:solidFill>
                            <a:srgbClr val="FFFFFF"/>
                          </a:solidFill>
                          <a:latin typeface="Carlito"/>
                          <a:cs typeface="Carlito"/>
                        </a:rPr>
                        <a:t>-1</a:t>
                      </a:r>
                      <a:endParaRPr sz="1650">
                        <a:latin typeface="Carlito"/>
                        <a:cs typeface="Carlito"/>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lnB w="9525">
                      <a:solidFill>
                        <a:srgbClr val="BEBEBE"/>
                      </a:solidFill>
                      <a:prstDash val="solid"/>
                    </a:lnB>
                    <a:solidFill>
                      <a:srgbClr val="000000"/>
                    </a:solidFill>
                  </a:tcPr>
                </a:tc>
                <a:tc rowSpan="5">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28575">
                      <a:solidFill>
                        <a:srgbClr val="FDCFAA"/>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28575">
                      <a:solidFill>
                        <a:srgbClr val="FDCFAA"/>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28575">
                      <a:solidFill>
                        <a:srgbClr val="FDCFAA"/>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28575">
                      <a:solidFill>
                        <a:srgbClr val="FDCFAA"/>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4"/>
                  </a:ext>
                </a:extLst>
              </a:tr>
              <a:tr h="273563">
                <a:tc>
                  <a:txBody>
                    <a:bodyPr/>
                    <a:lstStyle/>
                    <a:p>
                      <a:pPr marL="8890" algn="ctr">
                        <a:lnSpc>
                          <a:spcPct val="100000"/>
                        </a:lnSpc>
                        <a:spcBef>
                          <a:spcPts val="70"/>
                        </a:spcBef>
                      </a:pPr>
                      <a:r>
                        <a:rPr sz="1650" dirty="0">
                          <a:solidFill>
                            <a:srgbClr val="FFFFFF"/>
                          </a:solidFill>
                          <a:latin typeface="Carlito"/>
                          <a:cs typeface="Carlito"/>
                        </a:rPr>
                        <a:t>-1</a:t>
                      </a:r>
                      <a:endParaRPr sz="16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70"/>
                        </a:spcBef>
                      </a:pPr>
                      <a:r>
                        <a:rPr sz="1650" dirty="0">
                          <a:solidFill>
                            <a:srgbClr val="FFFFFF"/>
                          </a:solidFill>
                          <a:latin typeface="Carlito"/>
                          <a:cs typeface="Carlito"/>
                        </a:rPr>
                        <a:t>-1</a:t>
                      </a:r>
                      <a:endParaRPr sz="16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70"/>
                        </a:spcBef>
                      </a:pPr>
                      <a:r>
                        <a:rPr sz="1650" dirty="0">
                          <a:solidFill>
                            <a:srgbClr val="FFFFFF"/>
                          </a:solidFill>
                          <a:latin typeface="Carlito"/>
                          <a:cs typeface="Carlito"/>
                        </a:rPr>
                        <a:t>-1</a:t>
                      </a:r>
                      <a:endParaRPr sz="16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200" algn="r">
                        <a:lnSpc>
                          <a:spcPct val="100000"/>
                        </a:lnSpc>
                        <a:spcBef>
                          <a:spcPts val="70"/>
                        </a:spcBef>
                      </a:pPr>
                      <a:r>
                        <a:rPr sz="1650" dirty="0">
                          <a:latin typeface="Carlito"/>
                          <a:cs typeface="Carlito"/>
                        </a:rPr>
                        <a:t>1</a:t>
                      </a:r>
                      <a:endParaRPr sz="16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70"/>
                        </a:spcBef>
                      </a:pPr>
                      <a:r>
                        <a:rPr sz="1650" dirty="0">
                          <a:solidFill>
                            <a:srgbClr val="FFFFFF"/>
                          </a:solidFill>
                          <a:latin typeface="Carlito"/>
                          <a:cs typeface="Carlito"/>
                        </a:rPr>
                        <a:t>-1</a:t>
                      </a:r>
                      <a:endParaRPr sz="16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70"/>
                        </a:spcBef>
                      </a:pPr>
                      <a:r>
                        <a:rPr sz="1650" dirty="0">
                          <a:latin typeface="Carlito"/>
                          <a:cs typeface="Carlito"/>
                        </a:rPr>
                        <a:t>1</a:t>
                      </a:r>
                      <a:endParaRPr sz="16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70"/>
                        </a:spcBef>
                      </a:pPr>
                      <a:r>
                        <a:rPr sz="1650" dirty="0">
                          <a:solidFill>
                            <a:srgbClr val="FFFFFF"/>
                          </a:solidFill>
                          <a:latin typeface="Carlito"/>
                          <a:cs typeface="Carlito"/>
                        </a:rPr>
                        <a:t>-1</a:t>
                      </a:r>
                      <a:endParaRPr sz="16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70"/>
                        </a:spcBef>
                      </a:pPr>
                      <a:r>
                        <a:rPr sz="1650" dirty="0">
                          <a:solidFill>
                            <a:srgbClr val="FFFFFF"/>
                          </a:solidFill>
                          <a:latin typeface="Carlito"/>
                          <a:cs typeface="Carlito"/>
                        </a:rPr>
                        <a:t>-1</a:t>
                      </a:r>
                      <a:endParaRPr sz="16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70"/>
                        </a:spcBef>
                      </a:pPr>
                      <a:r>
                        <a:rPr sz="1650" dirty="0">
                          <a:solidFill>
                            <a:srgbClr val="FFFFFF"/>
                          </a:solidFill>
                          <a:latin typeface="Carlito"/>
                          <a:cs typeface="Carlito"/>
                        </a:rPr>
                        <a:t>-1</a:t>
                      </a:r>
                      <a:endParaRPr sz="16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5"/>
                  </a:ext>
                </a:extLst>
              </a:tr>
              <a:tr h="273336">
                <a:tc>
                  <a:txBody>
                    <a:bodyPr/>
                    <a:lstStyle/>
                    <a:p>
                      <a:pPr marL="8890" algn="ctr">
                        <a:lnSpc>
                          <a:spcPts val="1975"/>
                        </a:lnSpc>
                        <a:spcBef>
                          <a:spcPts val="75"/>
                        </a:spcBef>
                      </a:pPr>
                      <a:r>
                        <a:rPr sz="1650" dirty="0">
                          <a:solidFill>
                            <a:srgbClr val="FFFFFF"/>
                          </a:solidFill>
                          <a:latin typeface="Carlito"/>
                          <a:cs typeface="Carlito"/>
                        </a:rPr>
                        <a:t>-1</a:t>
                      </a:r>
                      <a:endParaRPr sz="1650">
                        <a:latin typeface="Carlito"/>
                        <a:cs typeface="Carlito"/>
                      </a:endParaRPr>
                    </a:p>
                  </a:txBody>
                  <a:tcPr marL="0" marR="0" marT="95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ts val="1975"/>
                        </a:lnSpc>
                        <a:spcBef>
                          <a:spcPts val="75"/>
                        </a:spcBef>
                      </a:pPr>
                      <a:r>
                        <a:rPr sz="1650" dirty="0">
                          <a:solidFill>
                            <a:srgbClr val="FFFFFF"/>
                          </a:solidFill>
                          <a:latin typeface="Carlito"/>
                          <a:cs typeface="Carlito"/>
                        </a:rPr>
                        <a:t>-1</a:t>
                      </a:r>
                      <a:endParaRPr sz="1650">
                        <a:latin typeface="Carlito"/>
                        <a:cs typeface="Carlito"/>
                      </a:endParaRPr>
                    </a:p>
                  </a:txBody>
                  <a:tcPr marL="0" marR="0" marT="95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975"/>
                        </a:lnSpc>
                        <a:spcBef>
                          <a:spcPts val="75"/>
                        </a:spcBef>
                      </a:pPr>
                      <a:r>
                        <a:rPr sz="1650" dirty="0">
                          <a:latin typeface="Carlito"/>
                          <a:cs typeface="Carlito"/>
                        </a:rPr>
                        <a:t>1</a:t>
                      </a:r>
                      <a:endParaRPr sz="1650">
                        <a:latin typeface="Carlito"/>
                        <a:cs typeface="Carlito"/>
                      </a:endParaRPr>
                    </a:p>
                  </a:txBody>
                  <a:tcPr marL="0" marR="0" marT="95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ts val="1975"/>
                        </a:lnSpc>
                        <a:spcBef>
                          <a:spcPts val="75"/>
                        </a:spcBef>
                      </a:pPr>
                      <a:r>
                        <a:rPr sz="1650" dirty="0">
                          <a:solidFill>
                            <a:srgbClr val="FFFFFF"/>
                          </a:solidFill>
                          <a:latin typeface="Carlito"/>
                          <a:cs typeface="Carlito"/>
                        </a:rPr>
                        <a:t>-1</a:t>
                      </a:r>
                      <a:endParaRPr sz="1650">
                        <a:latin typeface="Carlito"/>
                        <a:cs typeface="Carlito"/>
                      </a:endParaRPr>
                    </a:p>
                  </a:txBody>
                  <a:tcPr marL="0" marR="0" marT="95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75"/>
                        </a:lnSpc>
                        <a:spcBef>
                          <a:spcPts val="75"/>
                        </a:spcBef>
                      </a:pPr>
                      <a:r>
                        <a:rPr sz="1650" dirty="0">
                          <a:solidFill>
                            <a:srgbClr val="FFFFFF"/>
                          </a:solidFill>
                          <a:latin typeface="Carlito"/>
                          <a:cs typeface="Carlito"/>
                        </a:rPr>
                        <a:t>-1</a:t>
                      </a:r>
                      <a:endParaRPr sz="1650">
                        <a:latin typeface="Carlito"/>
                        <a:cs typeface="Carlito"/>
                      </a:endParaRPr>
                    </a:p>
                  </a:txBody>
                  <a:tcPr marL="0" marR="0" marT="95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75"/>
                        </a:lnSpc>
                        <a:spcBef>
                          <a:spcPts val="75"/>
                        </a:spcBef>
                      </a:pPr>
                      <a:r>
                        <a:rPr sz="1650" dirty="0">
                          <a:solidFill>
                            <a:srgbClr val="FFFFFF"/>
                          </a:solidFill>
                          <a:latin typeface="Carlito"/>
                          <a:cs typeface="Carlito"/>
                        </a:rPr>
                        <a:t>-1</a:t>
                      </a:r>
                      <a:endParaRPr sz="1650">
                        <a:latin typeface="Carlito"/>
                        <a:cs typeface="Carlito"/>
                      </a:endParaRPr>
                    </a:p>
                  </a:txBody>
                  <a:tcPr marL="0" marR="0" marT="95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75"/>
                        </a:lnSpc>
                        <a:spcBef>
                          <a:spcPts val="75"/>
                        </a:spcBef>
                      </a:pPr>
                      <a:r>
                        <a:rPr sz="1650" dirty="0">
                          <a:latin typeface="Carlito"/>
                          <a:cs typeface="Carlito"/>
                        </a:rPr>
                        <a:t>1</a:t>
                      </a:r>
                      <a:endParaRPr sz="1650">
                        <a:latin typeface="Carlito"/>
                        <a:cs typeface="Carlito"/>
                      </a:endParaRPr>
                    </a:p>
                  </a:txBody>
                  <a:tcPr marL="0" marR="0" marT="95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ts val="1975"/>
                        </a:lnSpc>
                        <a:spcBef>
                          <a:spcPts val="75"/>
                        </a:spcBef>
                      </a:pPr>
                      <a:r>
                        <a:rPr sz="1650" dirty="0">
                          <a:solidFill>
                            <a:srgbClr val="FFFFFF"/>
                          </a:solidFill>
                          <a:latin typeface="Carlito"/>
                          <a:cs typeface="Carlito"/>
                        </a:rPr>
                        <a:t>-1</a:t>
                      </a:r>
                      <a:endParaRPr sz="1650">
                        <a:latin typeface="Carlito"/>
                        <a:cs typeface="Carlito"/>
                      </a:endParaRPr>
                    </a:p>
                  </a:txBody>
                  <a:tcPr marL="0" marR="0" marT="95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975"/>
                        </a:lnSpc>
                        <a:spcBef>
                          <a:spcPts val="75"/>
                        </a:spcBef>
                      </a:pPr>
                      <a:r>
                        <a:rPr sz="1650" dirty="0">
                          <a:solidFill>
                            <a:srgbClr val="FFFFFF"/>
                          </a:solidFill>
                          <a:latin typeface="Carlito"/>
                          <a:cs typeface="Carlito"/>
                        </a:rPr>
                        <a:t>-1</a:t>
                      </a:r>
                      <a:endParaRPr sz="1650">
                        <a:latin typeface="Carlito"/>
                        <a:cs typeface="Carlito"/>
                      </a:endParaRPr>
                    </a:p>
                  </a:txBody>
                  <a:tcPr marL="0" marR="0" marT="95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6"/>
                  </a:ext>
                </a:extLst>
              </a:tr>
              <a:tr h="273342">
                <a:tc>
                  <a:txBody>
                    <a:bodyPr/>
                    <a:lstStyle/>
                    <a:p>
                      <a:pPr marL="8890" algn="ctr">
                        <a:lnSpc>
                          <a:spcPts val="1970"/>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2710">
                        <a:lnSpc>
                          <a:spcPts val="1970"/>
                        </a:lnSpc>
                        <a:spcBef>
                          <a:spcPts val="80"/>
                        </a:spcBef>
                      </a:pPr>
                      <a:r>
                        <a:rPr sz="1650" dirty="0">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ts val="1970"/>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ts val="1970"/>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70"/>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70"/>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70"/>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970"/>
                        </a:lnSpc>
                        <a:spcBef>
                          <a:spcPts val="80"/>
                        </a:spcBef>
                      </a:pPr>
                      <a:r>
                        <a:rPr sz="1650" dirty="0">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ts val="1970"/>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7"/>
                  </a:ext>
                </a:extLst>
              </a:tr>
              <a:tr h="273568">
                <a:tc>
                  <a:txBody>
                    <a:bodyPr/>
                    <a:lstStyle/>
                    <a:p>
                      <a:pPr marL="8890" algn="ctr">
                        <a:lnSpc>
                          <a:spcPts val="1964"/>
                        </a:lnSpc>
                        <a:spcBef>
                          <a:spcPts val="90"/>
                        </a:spcBef>
                      </a:pPr>
                      <a:r>
                        <a:rPr sz="1650" dirty="0">
                          <a:solidFill>
                            <a:srgbClr val="FFFFFF"/>
                          </a:solidFill>
                          <a:latin typeface="Carlito"/>
                          <a:cs typeface="Carlito"/>
                        </a:rPr>
                        <a:t>-1</a:t>
                      </a:r>
                      <a:endParaRPr sz="1650">
                        <a:latin typeface="Carlito"/>
                        <a:cs typeface="Carlito"/>
                      </a:endParaRPr>
                    </a:p>
                  </a:txBody>
                  <a:tcPr marL="0" marR="0" marT="1143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ts val="1964"/>
                        </a:lnSpc>
                        <a:spcBef>
                          <a:spcPts val="90"/>
                        </a:spcBef>
                      </a:pPr>
                      <a:r>
                        <a:rPr sz="1650" dirty="0">
                          <a:solidFill>
                            <a:srgbClr val="FFFFFF"/>
                          </a:solidFill>
                          <a:latin typeface="Carlito"/>
                          <a:cs typeface="Carlito"/>
                        </a:rPr>
                        <a:t>-1</a:t>
                      </a:r>
                      <a:endParaRPr sz="1650">
                        <a:latin typeface="Carlito"/>
                        <a:cs typeface="Carlito"/>
                      </a:endParaRPr>
                    </a:p>
                  </a:txBody>
                  <a:tcPr marL="0" marR="0" marT="1143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64"/>
                        </a:lnSpc>
                        <a:spcBef>
                          <a:spcPts val="90"/>
                        </a:spcBef>
                      </a:pPr>
                      <a:r>
                        <a:rPr sz="1650" dirty="0">
                          <a:solidFill>
                            <a:srgbClr val="FFFFFF"/>
                          </a:solidFill>
                          <a:latin typeface="Carlito"/>
                          <a:cs typeface="Carlito"/>
                        </a:rPr>
                        <a:t>-1</a:t>
                      </a:r>
                      <a:endParaRPr sz="1650">
                        <a:latin typeface="Carlito"/>
                        <a:cs typeface="Carlito"/>
                      </a:endParaRPr>
                    </a:p>
                  </a:txBody>
                  <a:tcPr marL="0" marR="0" marT="1143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ts val="1964"/>
                        </a:lnSpc>
                        <a:spcBef>
                          <a:spcPts val="90"/>
                        </a:spcBef>
                      </a:pPr>
                      <a:r>
                        <a:rPr sz="1650" dirty="0">
                          <a:solidFill>
                            <a:srgbClr val="FFFFFF"/>
                          </a:solidFill>
                          <a:latin typeface="Carlito"/>
                          <a:cs typeface="Carlito"/>
                        </a:rPr>
                        <a:t>-1</a:t>
                      </a:r>
                      <a:endParaRPr sz="1650">
                        <a:latin typeface="Carlito"/>
                        <a:cs typeface="Carlito"/>
                      </a:endParaRPr>
                    </a:p>
                  </a:txBody>
                  <a:tcPr marL="0" marR="0" marT="1143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64"/>
                        </a:lnSpc>
                        <a:spcBef>
                          <a:spcPts val="90"/>
                        </a:spcBef>
                      </a:pPr>
                      <a:r>
                        <a:rPr sz="1650" dirty="0">
                          <a:solidFill>
                            <a:srgbClr val="FFFFFF"/>
                          </a:solidFill>
                          <a:latin typeface="Carlito"/>
                          <a:cs typeface="Carlito"/>
                        </a:rPr>
                        <a:t>-1</a:t>
                      </a:r>
                      <a:endParaRPr sz="1650">
                        <a:latin typeface="Carlito"/>
                        <a:cs typeface="Carlito"/>
                      </a:endParaRPr>
                    </a:p>
                  </a:txBody>
                  <a:tcPr marL="0" marR="0" marT="1143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64"/>
                        </a:lnSpc>
                        <a:spcBef>
                          <a:spcPts val="90"/>
                        </a:spcBef>
                      </a:pPr>
                      <a:r>
                        <a:rPr sz="1650" dirty="0">
                          <a:solidFill>
                            <a:srgbClr val="FFFFFF"/>
                          </a:solidFill>
                          <a:latin typeface="Carlito"/>
                          <a:cs typeface="Carlito"/>
                        </a:rPr>
                        <a:t>-1</a:t>
                      </a:r>
                      <a:endParaRPr sz="1650">
                        <a:latin typeface="Carlito"/>
                        <a:cs typeface="Carlito"/>
                      </a:endParaRPr>
                    </a:p>
                  </a:txBody>
                  <a:tcPr marL="0" marR="0" marT="1143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64"/>
                        </a:lnSpc>
                        <a:spcBef>
                          <a:spcPts val="90"/>
                        </a:spcBef>
                      </a:pPr>
                      <a:r>
                        <a:rPr sz="1650" dirty="0">
                          <a:solidFill>
                            <a:srgbClr val="FFFFFF"/>
                          </a:solidFill>
                          <a:latin typeface="Carlito"/>
                          <a:cs typeface="Carlito"/>
                        </a:rPr>
                        <a:t>-1</a:t>
                      </a:r>
                      <a:endParaRPr sz="1650">
                        <a:latin typeface="Carlito"/>
                        <a:cs typeface="Carlito"/>
                      </a:endParaRPr>
                    </a:p>
                  </a:txBody>
                  <a:tcPr marL="0" marR="0" marT="1143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964"/>
                        </a:lnSpc>
                        <a:spcBef>
                          <a:spcPts val="90"/>
                        </a:spcBef>
                      </a:pPr>
                      <a:r>
                        <a:rPr sz="1650" dirty="0">
                          <a:solidFill>
                            <a:srgbClr val="FFFFFF"/>
                          </a:solidFill>
                          <a:latin typeface="Carlito"/>
                          <a:cs typeface="Carlito"/>
                        </a:rPr>
                        <a:t>-1</a:t>
                      </a:r>
                      <a:endParaRPr sz="1650">
                        <a:latin typeface="Carlito"/>
                        <a:cs typeface="Carlito"/>
                      </a:endParaRPr>
                    </a:p>
                  </a:txBody>
                  <a:tcPr marL="0" marR="0" marT="1143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964"/>
                        </a:lnSpc>
                        <a:spcBef>
                          <a:spcPts val="90"/>
                        </a:spcBef>
                      </a:pPr>
                      <a:r>
                        <a:rPr sz="1650" dirty="0">
                          <a:solidFill>
                            <a:srgbClr val="FFFFFF"/>
                          </a:solidFill>
                          <a:latin typeface="Carlito"/>
                          <a:cs typeface="Carlito"/>
                        </a:rPr>
                        <a:t>-1</a:t>
                      </a:r>
                      <a:endParaRPr sz="1650">
                        <a:latin typeface="Carlito"/>
                        <a:cs typeface="Carlito"/>
                      </a:endParaRPr>
                    </a:p>
                  </a:txBody>
                  <a:tcPr marL="0" marR="0" marT="1143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28575">
                      <a:solidFill>
                        <a:srgbClr val="FC9341"/>
                      </a:solidFill>
                      <a:prstDash val="solid"/>
                    </a:lnT>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8"/>
                  </a:ext>
                </a:extLst>
              </a:tr>
            </a:tbl>
          </a:graphicData>
        </a:graphic>
      </p:graphicFrame>
      <p:sp>
        <p:nvSpPr>
          <p:cNvPr id="35" name="object 35"/>
          <p:cNvSpPr txBox="1">
            <a:spLocks noGrp="1"/>
          </p:cNvSpPr>
          <p:nvPr>
            <p:ph type="title"/>
          </p:nvPr>
        </p:nvSpPr>
        <p:spPr>
          <a:xfrm>
            <a:off x="2055367" y="258267"/>
            <a:ext cx="713359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65"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36" name="object 3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55</a:t>
            </a:fld>
            <a:endParaRPr spc="-5"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272527" y="1844068"/>
          <a:ext cx="1718944" cy="1666351"/>
        </p:xfrm>
        <a:graphic>
          <a:graphicData uri="http://schemas.openxmlformats.org/drawingml/2006/table">
            <a:tbl>
              <a:tblPr firstRow="1" bandRow="1">
                <a:tableStyleId>{2D5ABB26-0587-4C30-8999-92F81FD0307C}</a:tableStyleId>
              </a:tblPr>
              <a:tblGrid>
                <a:gridCol w="573405">
                  <a:extLst>
                    <a:ext uri="{9D8B030D-6E8A-4147-A177-3AD203B41FA5}">
                      <a16:colId xmlns:a16="http://schemas.microsoft.com/office/drawing/2014/main" val="20000"/>
                    </a:ext>
                  </a:extLst>
                </a:gridCol>
                <a:gridCol w="572770">
                  <a:extLst>
                    <a:ext uri="{9D8B030D-6E8A-4147-A177-3AD203B41FA5}">
                      <a16:colId xmlns:a16="http://schemas.microsoft.com/office/drawing/2014/main" val="20001"/>
                    </a:ext>
                  </a:extLst>
                </a:gridCol>
                <a:gridCol w="572769">
                  <a:extLst>
                    <a:ext uri="{9D8B030D-6E8A-4147-A177-3AD203B41FA5}">
                      <a16:colId xmlns:a16="http://schemas.microsoft.com/office/drawing/2014/main" val="20002"/>
                    </a:ext>
                  </a:extLst>
                </a:gridCol>
              </a:tblGrid>
              <a:tr h="555748">
                <a:tc>
                  <a:txBody>
                    <a:bodyPr/>
                    <a:lstStyle/>
                    <a:p>
                      <a:pPr marL="187960">
                        <a:lnSpc>
                          <a:spcPct val="100000"/>
                        </a:lnSpc>
                        <a:spcBef>
                          <a:spcPts val="60"/>
                        </a:spcBef>
                      </a:pPr>
                      <a:r>
                        <a:rPr sz="3350" dirty="0">
                          <a:latin typeface="Carlito"/>
                          <a:cs typeface="Carlito"/>
                        </a:rPr>
                        <a:t>1</a:t>
                      </a:r>
                      <a:endParaRPr sz="3350">
                        <a:latin typeface="Carlito"/>
                        <a:cs typeface="Carlito"/>
                      </a:endParaRPr>
                    </a:p>
                  </a:txBody>
                  <a:tcPr marL="0" marR="0" marT="7620" marB="0">
                    <a:lnL w="19050">
                      <a:solidFill>
                        <a:srgbClr val="FDCFAA"/>
                      </a:solidFill>
                      <a:prstDash val="solid"/>
                    </a:lnL>
                    <a:lnR w="76200">
                      <a:solidFill>
                        <a:srgbClr val="FDCFAA"/>
                      </a:solidFill>
                      <a:prstDash val="solid"/>
                    </a:lnR>
                    <a:lnT w="19050">
                      <a:solidFill>
                        <a:srgbClr val="FDCFAA"/>
                      </a:solidFill>
                      <a:prstDash val="solid"/>
                    </a:lnT>
                    <a:lnB w="19050">
                      <a:solidFill>
                        <a:srgbClr val="FDCFAA"/>
                      </a:solidFill>
                      <a:prstDash val="solid"/>
                    </a:lnB>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0"/>
                  </a:ext>
                </a:extLst>
              </a:tr>
              <a:tr h="555304">
                <a:tc>
                  <a:txBody>
                    <a:bodyPr/>
                    <a:lstStyle/>
                    <a:p>
                      <a:pPr>
                        <a:lnSpc>
                          <a:spcPct val="100000"/>
                        </a:lnSpc>
                      </a:pPr>
                      <a:endParaRPr sz="1700">
                        <a:latin typeface="Times New Roman"/>
                        <a:cs typeface="Times New Roman"/>
                      </a:endParaRPr>
                    </a:p>
                  </a:txBody>
                  <a:tcPr marL="0" marR="0" marT="0" marB="0">
                    <a:lnL w="19050">
                      <a:solidFill>
                        <a:srgbClr val="FDCFAA"/>
                      </a:solidFill>
                      <a:prstDash val="solid"/>
                    </a:lnL>
                    <a:lnR w="76200">
                      <a:solidFill>
                        <a:srgbClr val="FDCFAA"/>
                      </a:solidFill>
                      <a:prstDash val="solid"/>
                    </a:lnR>
                    <a:lnT w="19050">
                      <a:solidFill>
                        <a:srgbClr val="FDCFAA"/>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76200">
                      <a:solidFill>
                        <a:srgbClr val="FDCFAA"/>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1"/>
                  </a:ext>
                </a:extLst>
              </a:tr>
              <a:tr h="555299">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2"/>
                  </a:ext>
                </a:extLst>
              </a:tr>
            </a:tbl>
          </a:graphicData>
        </a:graphic>
      </p:graphicFrame>
      <p:sp>
        <p:nvSpPr>
          <p:cNvPr id="3" name="object 3"/>
          <p:cNvSpPr/>
          <p:nvPr/>
        </p:nvSpPr>
        <p:spPr>
          <a:xfrm>
            <a:off x="2257615" y="2102180"/>
            <a:ext cx="3636645" cy="3296285"/>
          </a:xfrm>
          <a:custGeom>
            <a:avLst/>
            <a:gdLst/>
            <a:ahLst/>
            <a:cxnLst/>
            <a:rect l="l" t="t" r="r" b="b"/>
            <a:pathLst>
              <a:path w="3636645" h="3296285">
                <a:moveTo>
                  <a:pt x="306412" y="0"/>
                </a:moveTo>
                <a:lnTo>
                  <a:pt x="0" y="0"/>
                </a:lnTo>
                <a:lnTo>
                  <a:pt x="0" y="297256"/>
                </a:lnTo>
                <a:lnTo>
                  <a:pt x="306412" y="297256"/>
                </a:lnTo>
                <a:lnTo>
                  <a:pt x="306412" y="0"/>
                </a:lnTo>
                <a:close/>
              </a:path>
              <a:path w="3636645" h="3296285">
                <a:moveTo>
                  <a:pt x="1938629" y="3022041"/>
                </a:moveTo>
                <a:lnTo>
                  <a:pt x="1655597" y="3022041"/>
                </a:lnTo>
                <a:lnTo>
                  <a:pt x="1655597" y="3296285"/>
                </a:lnTo>
                <a:lnTo>
                  <a:pt x="1938629" y="3296285"/>
                </a:lnTo>
                <a:lnTo>
                  <a:pt x="1938629" y="3022041"/>
                </a:lnTo>
                <a:close/>
              </a:path>
              <a:path w="3636645" h="3296285">
                <a:moveTo>
                  <a:pt x="2221687" y="2748254"/>
                </a:moveTo>
                <a:lnTo>
                  <a:pt x="1938629" y="2748254"/>
                </a:lnTo>
                <a:lnTo>
                  <a:pt x="1938629" y="3022041"/>
                </a:lnTo>
                <a:lnTo>
                  <a:pt x="2221687" y="3022041"/>
                </a:lnTo>
                <a:lnTo>
                  <a:pt x="2221687" y="2748254"/>
                </a:lnTo>
                <a:close/>
              </a:path>
              <a:path w="3636645" h="3296285">
                <a:moveTo>
                  <a:pt x="2221687" y="1651317"/>
                </a:moveTo>
                <a:lnTo>
                  <a:pt x="1938629" y="1651317"/>
                </a:lnTo>
                <a:lnTo>
                  <a:pt x="1938629" y="1925548"/>
                </a:lnTo>
                <a:lnTo>
                  <a:pt x="2221687" y="1925548"/>
                </a:lnTo>
                <a:lnTo>
                  <a:pt x="2221687" y="1651317"/>
                </a:lnTo>
                <a:close/>
              </a:path>
              <a:path w="3636645" h="3296285">
                <a:moveTo>
                  <a:pt x="2504719" y="2474023"/>
                </a:moveTo>
                <a:lnTo>
                  <a:pt x="2221687" y="2474023"/>
                </a:lnTo>
                <a:lnTo>
                  <a:pt x="2221687" y="2748254"/>
                </a:lnTo>
                <a:lnTo>
                  <a:pt x="2504719" y="2748254"/>
                </a:lnTo>
                <a:lnTo>
                  <a:pt x="2504719" y="2474023"/>
                </a:lnTo>
                <a:close/>
              </a:path>
              <a:path w="3636645" h="3296285">
                <a:moveTo>
                  <a:pt x="2504719" y="1925548"/>
                </a:moveTo>
                <a:lnTo>
                  <a:pt x="2221687" y="1925548"/>
                </a:lnTo>
                <a:lnTo>
                  <a:pt x="2221687" y="2199792"/>
                </a:lnTo>
                <a:lnTo>
                  <a:pt x="2504719" y="2199792"/>
                </a:lnTo>
                <a:lnTo>
                  <a:pt x="2504719" y="1925548"/>
                </a:lnTo>
                <a:close/>
              </a:path>
              <a:path w="3636645" h="3296285">
                <a:moveTo>
                  <a:pt x="2787764" y="2199792"/>
                </a:moveTo>
                <a:lnTo>
                  <a:pt x="2504719" y="2199792"/>
                </a:lnTo>
                <a:lnTo>
                  <a:pt x="2504719" y="2474023"/>
                </a:lnTo>
                <a:lnTo>
                  <a:pt x="2787764" y="2474023"/>
                </a:lnTo>
                <a:lnTo>
                  <a:pt x="2787764" y="2199792"/>
                </a:lnTo>
                <a:close/>
              </a:path>
              <a:path w="3636645" h="3296285">
                <a:moveTo>
                  <a:pt x="3353422" y="1651317"/>
                </a:moveTo>
                <a:lnTo>
                  <a:pt x="3070822" y="1651317"/>
                </a:lnTo>
                <a:lnTo>
                  <a:pt x="3070822" y="1925548"/>
                </a:lnTo>
                <a:lnTo>
                  <a:pt x="3353422" y="1925548"/>
                </a:lnTo>
                <a:lnTo>
                  <a:pt x="3353422" y="1651317"/>
                </a:lnTo>
                <a:close/>
              </a:path>
              <a:path w="3636645" h="3296285">
                <a:moveTo>
                  <a:pt x="3636505" y="1377035"/>
                </a:moveTo>
                <a:lnTo>
                  <a:pt x="3353422" y="1377035"/>
                </a:lnTo>
                <a:lnTo>
                  <a:pt x="3353422" y="1651317"/>
                </a:lnTo>
                <a:lnTo>
                  <a:pt x="3636505" y="1651317"/>
                </a:lnTo>
                <a:lnTo>
                  <a:pt x="3636505" y="1377035"/>
                </a:lnTo>
                <a:close/>
              </a:path>
            </a:pathLst>
          </a:custGeom>
          <a:solidFill>
            <a:srgbClr val="FFFFFF"/>
          </a:solidFill>
        </p:spPr>
        <p:txBody>
          <a:bodyPr wrap="square" lIns="0" tIns="0" rIns="0" bIns="0" rtlCol="0"/>
          <a:lstStyle/>
          <a:p>
            <a:endParaRPr/>
          </a:p>
        </p:txBody>
      </p:sp>
      <p:sp>
        <p:nvSpPr>
          <p:cNvPr id="4" name="object 4"/>
          <p:cNvSpPr/>
          <p:nvPr/>
        </p:nvSpPr>
        <p:spPr>
          <a:xfrm>
            <a:off x="5328437" y="4850434"/>
            <a:ext cx="565785" cy="548640"/>
          </a:xfrm>
          <a:custGeom>
            <a:avLst/>
            <a:gdLst/>
            <a:ahLst/>
            <a:cxnLst/>
            <a:rect l="l" t="t" r="r" b="b"/>
            <a:pathLst>
              <a:path w="565785" h="548639">
                <a:moveTo>
                  <a:pt x="282600" y="0"/>
                </a:moveTo>
                <a:lnTo>
                  <a:pt x="0" y="0"/>
                </a:lnTo>
                <a:lnTo>
                  <a:pt x="0" y="273786"/>
                </a:lnTo>
                <a:lnTo>
                  <a:pt x="282600" y="273786"/>
                </a:lnTo>
                <a:lnTo>
                  <a:pt x="282600" y="0"/>
                </a:lnTo>
                <a:close/>
              </a:path>
              <a:path w="565785" h="548639">
                <a:moveTo>
                  <a:pt x="565696" y="273786"/>
                </a:moveTo>
                <a:lnTo>
                  <a:pt x="282600" y="273786"/>
                </a:lnTo>
                <a:lnTo>
                  <a:pt x="282600" y="548030"/>
                </a:lnTo>
                <a:lnTo>
                  <a:pt x="565696" y="548030"/>
                </a:lnTo>
                <a:lnTo>
                  <a:pt x="565696" y="273786"/>
                </a:lnTo>
                <a:close/>
              </a:path>
            </a:pathLst>
          </a:custGeom>
          <a:solidFill>
            <a:srgbClr val="FFFFFF"/>
          </a:solidFill>
        </p:spPr>
        <p:txBody>
          <a:bodyPr wrap="square" lIns="0" tIns="0" rIns="0" bIns="0" rtlCol="0"/>
          <a:lstStyle/>
          <a:p>
            <a:endParaRPr/>
          </a:p>
        </p:txBody>
      </p:sp>
      <p:graphicFrame>
        <p:nvGraphicFramePr>
          <p:cNvPr id="5" name="object 5"/>
          <p:cNvGraphicFramePr>
            <a:graphicFrameLocks noGrp="1"/>
          </p:cNvGraphicFramePr>
          <p:nvPr/>
        </p:nvGraphicFramePr>
        <p:xfrm>
          <a:off x="1884147" y="1746757"/>
          <a:ext cx="4302756" cy="3971390"/>
        </p:xfrm>
        <a:graphic>
          <a:graphicData uri="http://schemas.openxmlformats.org/drawingml/2006/table">
            <a:tbl>
              <a:tblPr firstRow="1" bandRow="1">
                <a:tableStyleId>{2D5ABB26-0587-4C30-8999-92F81FD0307C}</a:tableStyleId>
              </a:tblPr>
              <a:tblGrid>
                <a:gridCol w="437515">
                  <a:extLst>
                    <a:ext uri="{9D8B030D-6E8A-4147-A177-3AD203B41FA5}">
                      <a16:colId xmlns:a16="http://schemas.microsoft.com/office/drawing/2014/main" val="20000"/>
                    </a:ext>
                  </a:extLst>
                </a:gridCol>
                <a:gridCol w="243204">
                  <a:extLst>
                    <a:ext uri="{9D8B030D-6E8A-4147-A177-3AD203B41FA5}">
                      <a16:colId xmlns:a16="http://schemas.microsoft.com/office/drawing/2014/main" val="20001"/>
                    </a:ext>
                  </a:extLst>
                </a:gridCol>
                <a:gridCol w="307339">
                  <a:extLst>
                    <a:ext uri="{9D8B030D-6E8A-4147-A177-3AD203B41FA5}">
                      <a16:colId xmlns:a16="http://schemas.microsoft.com/office/drawing/2014/main" val="20002"/>
                    </a:ext>
                  </a:extLst>
                </a:gridCol>
                <a:gridCol w="759460">
                  <a:extLst>
                    <a:ext uri="{9D8B030D-6E8A-4147-A177-3AD203B41FA5}">
                      <a16:colId xmlns:a16="http://schemas.microsoft.com/office/drawing/2014/main" val="20003"/>
                    </a:ext>
                  </a:extLst>
                </a:gridCol>
                <a:gridCol w="283844">
                  <a:extLst>
                    <a:ext uri="{9D8B030D-6E8A-4147-A177-3AD203B41FA5}">
                      <a16:colId xmlns:a16="http://schemas.microsoft.com/office/drawing/2014/main" val="20004"/>
                    </a:ext>
                  </a:extLst>
                </a:gridCol>
                <a:gridCol w="232410">
                  <a:extLst>
                    <a:ext uri="{9D8B030D-6E8A-4147-A177-3AD203B41FA5}">
                      <a16:colId xmlns:a16="http://schemas.microsoft.com/office/drawing/2014/main" val="20005"/>
                    </a:ext>
                  </a:extLst>
                </a:gridCol>
                <a:gridCol w="298450">
                  <a:extLst>
                    <a:ext uri="{9D8B030D-6E8A-4147-A177-3AD203B41FA5}">
                      <a16:colId xmlns:a16="http://schemas.microsoft.com/office/drawing/2014/main" val="20006"/>
                    </a:ext>
                  </a:extLst>
                </a:gridCol>
                <a:gridCol w="371475">
                  <a:extLst>
                    <a:ext uri="{9D8B030D-6E8A-4147-A177-3AD203B41FA5}">
                      <a16:colId xmlns:a16="http://schemas.microsoft.com/office/drawing/2014/main" val="20007"/>
                    </a:ext>
                  </a:extLst>
                </a:gridCol>
                <a:gridCol w="274319">
                  <a:extLst>
                    <a:ext uri="{9D8B030D-6E8A-4147-A177-3AD203B41FA5}">
                      <a16:colId xmlns:a16="http://schemas.microsoft.com/office/drawing/2014/main" val="20008"/>
                    </a:ext>
                  </a:extLst>
                </a:gridCol>
                <a:gridCol w="243205">
                  <a:extLst>
                    <a:ext uri="{9D8B030D-6E8A-4147-A177-3AD203B41FA5}">
                      <a16:colId xmlns:a16="http://schemas.microsoft.com/office/drawing/2014/main" val="20009"/>
                    </a:ext>
                  </a:extLst>
                </a:gridCol>
                <a:gridCol w="283845">
                  <a:extLst>
                    <a:ext uri="{9D8B030D-6E8A-4147-A177-3AD203B41FA5}">
                      <a16:colId xmlns:a16="http://schemas.microsoft.com/office/drawing/2014/main" val="20010"/>
                    </a:ext>
                  </a:extLst>
                </a:gridCol>
                <a:gridCol w="283845">
                  <a:extLst>
                    <a:ext uri="{9D8B030D-6E8A-4147-A177-3AD203B41FA5}">
                      <a16:colId xmlns:a16="http://schemas.microsoft.com/office/drawing/2014/main" val="20011"/>
                    </a:ext>
                  </a:extLst>
                </a:gridCol>
                <a:gridCol w="283845">
                  <a:extLst>
                    <a:ext uri="{9D8B030D-6E8A-4147-A177-3AD203B41FA5}">
                      <a16:colId xmlns:a16="http://schemas.microsoft.com/office/drawing/2014/main" val="20012"/>
                    </a:ext>
                  </a:extLst>
                </a:gridCol>
              </a:tblGrid>
              <a:tr h="359816">
                <a:tc>
                  <a:txBody>
                    <a:bodyPr/>
                    <a:lstStyle/>
                    <a:p>
                      <a:pPr marL="10160"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tcPr>
                </a:tc>
                <a:tc rowSpan="4" gridSpan="9">
                  <a:txBody>
                    <a:bodyPr/>
                    <a:lstStyle/>
                    <a:p>
                      <a:pPr>
                        <a:lnSpc>
                          <a:spcPct val="100000"/>
                        </a:lnSpc>
                      </a:pPr>
                      <a:endParaRPr sz="1700">
                        <a:latin typeface="Times New Roman"/>
                        <a:cs typeface="Times New Roman"/>
                      </a:endParaRPr>
                    </a:p>
                  </a:txBody>
                  <a:tcPr marL="0" marR="0" marT="0" marB="0">
                    <a:lnB w="9525">
                      <a:solidFill>
                        <a:srgbClr val="BEBEBE"/>
                      </a:solidFill>
                      <a:prstDash val="solid"/>
                    </a:lnB>
                  </a:tcPr>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tc rowSpan="4" hMerge="1">
                  <a:txBody>
                    <a:bodyPr/>
                    <a:lstStyle/>
                    <a:p>
                      <a:endParaRPr/>
                    </a:p>
                  </a:txBody>
                  <a:tcPr marL="0" marR="0" marT="0" marB="0"/>
                </a:tc>
                <a:extLst>
                  <a:ext uri="{0D108BD9-81ED-4DB2-BD59-A6C34878D82A}">
                    <a16:rowId xmlns:a16="http://schemas.microsoft.com/office/drawing/2014/main" val="10000"/>
                  </a:ext>
                </a:extLst>
              </a:tr>
              <a:tr h="358863">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82550" algn="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tcPr>
                </a:tc>
                <a:tc gridSpan="9" vMerge="1">
                  <a:txBody>
                    <a:bodyPr/>
                    <a:lstStyle/>
                    <a:p>
                      <a:endParaRPr/>
                    </a:p>
                  </a:txBody>
                  <a:tcPr marL="0" marR="0" marT="0" marB="0">
                    <a:lnB w="9525">
                      <a:solidFill>
                        <a:srgbClr val="BEBEBE"/>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1"/>
                  </a:ext>
                </a:extLst>
              </a:tr>
              <a:tr h="236069">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tcPr>
                </a:tc>
                <a:tc gridSpan="9" vMerge="1">
                  <a:txBody>
                    <a:bodyPr/>
                    <a:lstStyle/>
                    <a:p>
                      <a:endParaRPr/>
                    </a:p>
                  </a:txBody>
                  <a:tcPr marL="0" marR="0" marT="0" marB="0">
                    <a:lnB w="9525">
                      <a:solidFill>
                        <a:srgbClr val="BEBEBE"/>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2"/>
                  </a:ext>
                </a:extLst>
              </a:tr>
              <a:tr h="507580">
                <a:tc>
                  <a:txBody>
                    <a:bodyPr/>
                    <a:lstStyle/>
                    <a:p>
                      <a:pPr>
                        <a:lnSpc>
                          <a:spcPct val="100000"/>
                        </a:lnSpc>
                      </a:pPr>
                      <a:endParaRPr sz="1700">
                        <a:latin typeface="Times New Roman"/>
                        <a:cs typeface="Times New Roman"/>
                      </a:endParaRPr>
                    </a:p>
                  </a:txBody>
                  <a:tcPr marL="0" marR="0" marT="0" marB="0">
                    <a:lnT w="9525">
                      <a:solidFill>
                        <a:srgbClr val="BEBEBE"/>
                      </a:solidFill>
                      <a:prstDash val="solid"/>
                    </a:lnT>
                  </a:tcPr>
                </a:tc>
                <a:tc>
                  <a:txBody>
                    <a:bodyPr/>
                    <a:lstStyle/>
                    <a:p>
                      <a:pPr>
                        <a:lnSpc>
                          <a:spcPct val="100000"/>
                        </a:lnSpc>
                      </a:pPr>
                      <a:endParaRPr sz="1700">
                        <a:latin typeface="Times New Roman"/>
                        <a:cs typeface="Times New Roman"/>
                      </a:endParaRPr>
                    </a:p>
                  </a:txBody>
                  <a:tcPr marL="0" marR="0" marT="0" marB="0">
                    <a:lnT w="9525">
                      <a:solidFill>
                        <a:srgbClr val="BEBEBE"/>
                      </a:solidFill>
                      <a:prstDash val="solid"/>
                    </a:lnT>
                  </a:tcPr>
                </a:tc>
                <a:tc>
                  <a:txBody>
                    <a:bodyPr/>
                    <a:lstStyle/>
                    <a:p>
                      <a:pPr>
                        <a:lnSpc>
                          <a:spcPct val="100000"/>
                        </a:lnSpc>
                      </a:pPr>
                      <a:endParaRPr sz="1700">
                        <a:latin typeface="Times New Roman"/>
                        <a:cs typeface="Times New Roman"/>
                      </a:endParaRPr>
                    </a:p>
                  </a:txBody>
                  <a:tcPr marL="0" marR="0" marT="0" marB="0">
                    <a:lnT w="9525">
                      <a:solidFill>
                        <a:srgbClr val="BEBEBE"/>
                      </a:solidFill>
                      <a:prstDash val="solid"/>
                    </a:lnT>
                  </a:tcPr>
                </a:tc>
                <a:tc>
                  <a:txBody>
                    <a:bodyPr/>
                    <a:lstStyle/>
                    <a:p>
                      <a:pPr>
                        <a:lnSpc>
                          <a:spcPct val="100000"/>
                        </a:lnSpc>
                      </a:pPr>
                      <a:endParaRPr sz="1700">
                        <a:latin typeface="Times New Roman"/>
                        <a:cs typeface="Times New Roman"/>
                      </a:endParaRPr>
                    </a:p>
                  </a:txBody>
                  <a:tcPr marL="0" marR="0" marT="0" marB="0"/>
                </a:tc>
                <a:tc gridSpan="9" vMerge="1">
                  <a:txBody>
                    <a:bodyPr/>
                    <a:lstStyle/>
                    <a:p>
                      <a:endParaRPr/>
                    </a:p>
                  </a:txBody>
                  <a:tcPr marL="0" marR="0" marT="0" marB="0">
                    <a:lnB w="9525">
                      <a:solidFill>
                        <a:srgbClr val="BEBEBE"/>
                      </a:solidFill>
                      <a:prstDash val="solid"/>
                    </a:lnB>
                  </a:tcPr>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tc hMerge="1" vMerge="1">
                  <a:txBody>
                    <a:bodyPr/>
                    <a:lstStyle/>
                    <a:p>
                      <a:endParaRPr/>
                    </a:p>
                  </a:txBody>
                  <a:tcPr marL="0" marR="0" marT="0" marB="0"/>
                </a:tc>
                <a:extLst>
                  <a:ext uri="{0D108BD9-81ED-4DB2-BD59-A6C34878D82A}">
                    <a16:rowId xmlns:a16="http://schemas.microsoft.com/office/drawing/2014/main" val="10003"/>
                  </a:ext>
                </a:extLst>
              </a:tr>
              <a:tr h="274174">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9525">
                      <a:solidFill>
                        <a:srgbClr val="BEBEBE"/>
                      </a:solidFill>
                      <a:prstDash val="solid"/>
                    </a:lnR>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4255">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9525">
                      <a:solidFill>
                        <a:srgbClr val="BEBEBE"/>
                      </a:solidFill>
                      <a:prstDash val="solid"/>
                    </a:lnR>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65867">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lnR w="9525">
                      <a:solidFill>
                        <a:srgbClr val="BEBEBE"/>
                      </a:solidFill>
                      <a:prstDash val="solid"/>
                    </a:lnR>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82605">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9525">
                      <a:solidFill>
                        <a:srgbClr val="BEBEBE"/>
                      </a:solidFill>
                      <a:prstDash val="solid"/>
                    </a:lnR>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200" algn="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4236">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9525">
                      <a:solidFill>
                        <a:srgbClr val="BEBEBE"/>
                      </a:solidFill>
                      <a:prstDash val="solid"/>
                    </a:lnR>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r h="274236">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9525">
                      <a:solidFill>
                        <a:srgbClr val="BEBEBE"/>
                      </a:solidFill>
                      <a:prstDash val="solid"/>
                    </a:lnR>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200" algn="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9"/>
                  </a:ext>
                </a:extLst>
              </a:tr>
              <a:tr h="274010">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9525">
                      <a:solidFill>
                        <a:srgbClr val="BEBEBE"/>
                      </a:solidFill>
                      <a:prstDash val="solid"/>
                    </a:lnR>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10"/>
                  </a:ext>
                </a:extLst>
              </a:tr>
              <a:tr h="274012">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9525">
                      <a:solidFill>
                        <a:srgbClr val="BEBEBE"/>
                      </a:solidFill>
                      <a:prstDash val="solid"/>
                    </a:lnR>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11"/>
                  </a:ext>
                </a:extLst>
              </a:tr>
              <a:tr h="274241">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lnR w="9525">
                      <a:solidFill>
                        <a:srgbClr val="BEBEBE"/>
                      </a:solidFill>
                      <a:prstDash val="solid"/>
                    </a:lnR>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12"/>
                  </a:ext>
                </a:extLst>
              </a:tr>
            </a:tbl>
          </a:graphicData>
        </a:graphic>
      </p:graphicFrame>
      <p:grpSp>
        <p:nvGrpSpPr>
          <p:cNvPr id="6" name="object 6"/>
          <p:cNvGrpSpPr/>
          <p:nvPr/>
        </p:nvGrpSpPr>
        <p:grpSpPr>
          <a:xfrm>
            <a:off x="1920239" y="1778507"/>
            <a:ext cx="3484879" cy="3091815"/>
            <a:chOff x="1920239" y="1778507"/>
            <a:chExt cx="3484879" cy="3091815"/>
          </a:xfrm>
        </p:grpSpPr>
        <p:sp>
          <p:nvSpPr>
            <p:cNvPr id="7" name="object 7"/>
            <p:cNvSpPr/>
            <p:nvPr/>
          </p:nvSpPr>
          <p:spPr>
            <a:xfrm>
              <a:off x="1958339" y="1816607"/>
              <a:ext cx="3359150" cy="3050540"/>
            </a:xfrm>
            <a:custGeom>
              <a:avLst/>
              <a:gdLst/>
              <a:ahLst/>
              <a:cxnLst/>
              <a:rect l="l" t="t" r="r" b="b"/>
              <a:pathLst>
                <a:path w="3359150" h="3050540">
                  <a:moveTo>
                    <a:pt x="3359023" y="2209418"/>
                  </a:moveTo>
                  <a:lnTo>
                    <a:pt x="931164" y="0"/>
                  </a:lnTo>
                </a:path>
                <a:path w="3359150" h="3050540">
                  <a:moveTo>
                    <a:pt x="2535682" y="3050285"/>
                  </a:moveTo>
                  <a:lnTo>
                    <a:pt x="0" y="902207"/>
                  </a:lnTo>
                </a:path>
              </a:pathLst>
            </a:custGeom>
            <a:ln w="6096">
              <a:solidFill>
                <a:srgbClr val="001F50"/>
              </a:solidFill>
            </a:ln>
          </p:spPr>
          <p:txBody>
            <a:bodyPr wrap="square" lIns="0" tIns="0" rIns="0" bIns="0" rtlCol="0"/>
            <a:lstStyle/>
            <a:p>
              <a:endParaRPr/>
            </a:p>
          </p:txBody>
        </p:sp>
        <p:sp>
          <p:nvSpPr>
            <p:cNvPr id="8" name="object 8"/>
            <p:cNvSpPr/>
            <p:nvPr/>
          </p:nvSpPr>
          <p:spPr>
            <a:xfrm>
              <a:off x="1958339" y="1816607"/>
              <a:ext cx="327660" cy="323215"/>
            </a:xfrm>
            <a:custGeom>
              <a:avLst/>
              <a:gdLst/>
              <a:ahLst/>
              <a:cxnLst/>
              <a:rect l="l" t="t" r="r" b="b"/>
              <a:pathLst>
                <a:path w="327660" h="323214">
                  <a:moveTo>
                    <a:pt x="0" y="323088"/>
                  </a:moveTo>
                  <a:lnTo>
                    <a:pt x="327660" y="323088"/>
                  </a:lnTo>
                  <a:lnTo>
                    <a:pt x="327660" y="0"/>
                  </a:lnTo>
                  <a:lnTo>
                    <a:pt x="0" y="0"/>
                  </a:lnTo>
                  <a:lnTo>
                    <a:pt x="0" y="323088"/>
                  </a:lnTo>
                  <a:close/>
                </a:path>
              </a:pathLst>
            </a:custGeom>
            <a:ln w="76200">
              <a:solidFill>
                <a:srgbClr val="B5914F"/>
              </a:solidFill>
            </a:ln>
          </p:spPr>
          <p:txBody>
            <a:bodyPr wrap="square" lIns="0" tIns="0" rIns="0" bIns="0" rtlCol="0"/>
            <a:lstStyle/>
            <a:p>
              <a:endParaRPr/>
            </a:p>
          </p:txBody>
        </p:sp>
        <p:sp>
          <p:nvSpPr>
            <p:cNvPr id="9" name="object 9"/>
            <p:cNvSpPr/>
            <p:nvPr/>
          </p:nvSpPr>
          <p:spPr>
            <a:xfrm>
              <a:off x="4498847" y="4040123"/>
              <a:ext cx="269875" cy="256540"/>
            </a:xfrm>
            <a:custGeom>
              <a:avLst/>
              <a:gdLst/>
              <a:ahLst/>
              <a:cxnLst/>
              <a:rect l="l" t="t" r="r" b="b"/>
              <a:pathLst>
                <a:path w="269875" h="256539">
                  <a:moveTo>
                    <a:pt x="0" y="256031"/>
                  </a:moveTo>
                  <a:lnTo>
                    <a:pt x="269748" y="256031"/>
                  </a:lnTo>
                  <a:lnTo>
                    <a:pt x="269748" y="0"/>
                  </a:lnTo>
                  <a:lnTo>
                    <a:pt x="0" y="0"/>
                  </a:lnTo>
                  <a:lnTo>
                    <a:pt x="0" y="256031"/>
                  </a:lnTo>
                  <a:close/>
                </a:path>
              </a:pathLst>
            </a:custGeom>
            <a:ln w="76200">
              <a:solidFill>
                <a:srgbClr val="FFC000"/>
              </a:solidFill>
            </a:ln>
          </p:spPr>
          <p:txBody>
            <a:bodyPr wrap="square" lIns="0" tIns="0" rIns="0" bIns="0" rtlCol="0"/>
            <a:lstStyle/>
            <a:p>
              <a:endParaRPr/>
            </a:p>
          </p:txBody>
        </p:sp>
        <p:sp>
          <p:nvSpPr>
            <p:cNvPr id="10" name="object 10"/>
            <p:cNvSpPr/>
            <p:nvPr/>
          </p:nvSpPr>
          <p:spPr>
            <a:xfrm>
              <a:off x="4293869" y="2221356"/>
              <a:ext cx="1110741" cy="161035"/>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748783" y="2153411"/>
              <a:ext cx="283845" cy="334010"/>
            </a:xfrm>
            <a:custGeom>
              <a:avLst/>
              <a:gdLst/>
              <a:ahLst/>
              <a:cxnLst/>
              <a:rect l="l" t="t" r="r" b="b"/>
              <a:pathLst>
                <a:path w="283845" h="334010">
                  <a:moveTo>
                    <a:pt x="0" y="333756"/>
                  </a:moveTo>
                  <a:lnTo>
                    <a:pt x="283463" y="333756"/>
                  </a:lnTo>
                  <a:lnTo>
                    <a:pt x="283463" y="0"/>
                  </a:lnTo>
                  <a:lnTo>
                    <a:pt x="0" y="0"/>
                  </a:lnTo>
                  <a:lnTo>
                    <a:pt x="0" y="333756"/>
                  </a:lnTo>
                  <a:close/>
                </a:path>
              </a:pathLst>
            </a:custGeom>
            <a:ln w="76200">
              <a:solidFill>
                <a:srgbClr val="FFC000"/>
              </a:solidFill>
            </a:ln>
          </p:spPr>
          <p:txBody>
            <a:bodyPr wrap="square" lIns="0" tIns="0" rIns="0" bIns="0" rtlCol="0"/>
            <a:lstStyle/>
            <a:p>
              <a:endParaRPr/>
            </a:p>
          </p:txBody>
        </p:sp>
        <p:sp>
          <p:nvSpPr>
            <p:cNvPr id="12" name="object 12"/>
            <p:cNvSpPr/>
            <p:nvPr/>
          </p:nvSpPr>
          <p:spPr>
            <a:xfrm>
              <a:off x="4507229" y="2154173"/>
              <a:ext cx="524510" cy="2141220"/>
            </a:xfrm>
            <a:custGeom>
              <a:avLst/>
              <a:gdLst/>
              <a:ahLst/>
              <a:cxnLst/>
              <a:rect l="l" t="t" r="r" b="b"/>
              <a:pathLst>
                <a:path w="524510" h="2141220">
                  <a:moveTo>
                    <a:pt x="269748" y="2141093"/>
                  </a:moveTo>
                  <a:lnTo>
                    <a:pt x="524383" y="333755"/>
                  </a:lnTo>
                </a:path>
                <a:path w="524510" h="2141220">
                  <a:moveTo>
                    <a:pt x="0" y="1938782"/>
                  </a:moveTo>
                  <a:lnTo>
                    <a:pt x="242062" y="0"/>
                  </a:lnTo>
                </a:path>
              </a:pathLst>
            </a:custGeom>
            <a:ln w="19812">
              <a:solidFill>
                <a:srgbClr val="FFC000"/>
              </a:solidFill>
            </a:ln>
          </p:spPr>
          <p:txBody>
            <a:bodyPr wrap="square" lIns="0" tIns="0" rIns="0" bIns="0" rtlCol="0"/>
            <a:lstStyle/>
            <a:p>
              <a:endParaRPr/>
            </a:p>
          </p:txBody>
        </p:sp>
        <p:sp>
          <p:nvSpPr>
            <p:cNvPr id="13" name="object 13"/>
            <p:cNvSpPr/>
            <p:nvPr/>
          </p:nvSpPr>
          <p:spPr>
            <a:xfrm>
              <a:off x="4184904" y="2153411"/>
              <a:ext cx="277495" cy="334010"/>
            </a:xfrm>
            <a:custGeom>
              <a:avLst/>
              <a:gdLst/>
              <a:ahLst/>
              <a:cxnLst/>
              <a:rect l="l" t="t" r="r" b="b"/>
              <a:pathLst>
                <a:path w="277495" h="334010">
                  <a:moveTo>
                    <a:pt x="0" y="333756"/>
                  </a:moveTo>
                  <a:lnTo>
                    <a:pt x="277367" y="333756"/>
                  </a:lnTo>
                  <a:lnTo>
                    <a:pt x="277367" y="0"/>
                  </a:lnTo>
                  <a:lnTo>
                    <a:pt x="0" y="0"/>
                  </a:lnTo>
                  <a:lnTo>
                    <a:pt x="0" y="333756"/>
                  </a:lnTo>
                  <a:close/>
                </a:path>
              </a:pathLst>
            </a:custGeom>
            <a:ln w="76200">
              <a:solidFill>
                <a:srgbClr val="B5914F"/>
              </a:solidFill>
            </a:ln>
          </p:spPr>
          <p:txBody>
            <a:bodyPr wrap="square" lIns="0" tIns="0" rIns="0" bIns="0" rtlCol="0"/>
            <a:lstStyle/>
            <a:p>
              <a:endParaRPr/>
            </a:p>
          </p:txBody>
        </p:sp>
        <p:sp>
          <p:nvSpPr>
            <p:cNvPr id="14" name="object 14"/>
            <p:cNvSpPr/>
            <p:nvPr/>
          </p:nvSpPr>
          <p:spPr>
            <a:xfrm>
              <a:off x="1960625" y="1829561"/>
              <a:ext cx="2503170" cy="644525"/>
            </a:xfrm>
            <a:custGeom>
              <a:avLst/>
              <a:gdLst/>
              <a:ahLst/>
              <a:cxnLst/>
              <a:rect l="l" t="t" r="r" b="b"/>
              <a:pathLst>
                <a:path w="2503170" h="644525">
                  <a:moveTo>
                    <a:pt x="326136" y="0"/>
                  </a:moveTo>
                  <a:lnTo>
                    <a:pt x="2502916" y="321945"/>
                  </a:lnTo>
                </a:path>
                <a:path w="2503170" h="644525">
                  <a:moveTo>
                    <a:pt x="0" y="336803"/>
                  </a:moveTo>
                  <a:lnTo>
                    <a:pt x="2264156" y="644525"/>
                  </a:lnTo>
                </a:path>
              </a:pathLst>
            </a:custGeom>
            <a:ln w="19812">
              <a:solidFill>
                <a:srgbClr val="FF0000"/>
              </a:solidFill>
            </a:ln>
          </p:spPr>
          <p:txBody>
            <a:bodyPr wrap="square" lIns="0" tIns="0" rIns="0" bIns="0" rtlCol="0"/>
            <a:lstStyle/>
            <a:p>
              <a:endParaRPr/>
            </a:p>
          </p:txBody>
        </p:sp>
      </p:grpSp>
      <p:sp>
        <p:nvSpPr>
          <p:cNvPr id="15" name="object 15"/>
          <p:cNvSpPr txBox="1">
            <a:spLocks noGrp="1"/>
          </p:cNvSpPr>
          <p:nvPr>
            <p:ph type="title"/>
          </p:nvPr>
        </p:nvSpPr>
        <p:spPr>
          <a:xfrm>
            <a:off x="2055367" y="258267"/>
            <a:ext cx="713359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65"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56</a:t>
            </a:fld>
            <a:endParaRPr spc="-5"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283196" y="1857814"/>
          <a:ext cx="1707514" cy="1655765"/>
        </p:xfrm>
        <a:graphic>
          <a:graphicData uri="http://schemas.openxmlformats.org/drawingml/2006/table">
            <a:tbl>
              <a:tblPr firstRow="1" bandRow="1">
                <a:tableStyleId>{2D5ABB26-0587-4C30-8999-92F81FD0307C}</a:tableStyleId>
              </a:tblPr>
              <a:tblGrid>
                <a:gridCol w="569595">
                  <a:extLst>
                    <a:ext uri="{9D8B030D-6E8A-4147-A177-3AD203B41FA5}">
                      <a16:colId xmlns:a16="http://schemas.microsoft.com/office/drawing/2014/main" val="20000"/>
                    </a:ext>
                  </a:extLst>
                </a:gridCol>
                <a:gridCol w="568960">
                  <a:extLst>
                    <a:ext uri="{9D8B030D-6E8A-4147-A177-3AD203B41FA5}">
                      <a16:colId xmlns:a16="http://schemas.microsoft.com/office/drawing/2014/main" val="20001"/>
                    </a:ext>
                  </a:extLst>
                </a:gridCol>
                <a:gridCol w="568959">
                  <a:extLst>
                    <a:ext uri="{9D8B030D-6E8A-4147-A177-3AD203B41FA5}">
                      <a16:colId xmlns:a16="http://schemas.microsoft.com/office/drawing/2014/main" val="20002"/>
                    </a:ext>
                  </a:extLst>
                </a:gridCol>
              </a:tblGrid>
              <a:tr h="539020">
                <a:tc>
                  <a:txBody>
                    <a:bodyPr/>
                    <a:lstStyle/>
                    <a:p>
                      <a:pPr marL="186690">
                        <a:lnSpc>
                          <a:spcPct val="100000"/>
                        </a:lnSpc>
                        <a:spcBef>
                          <a:spcPts val="90"/>
                        </a:spcBef>
                      </a:pPr>
                      <a:r>
                        <a:rPr sz="3300" dirty="0">
                          <a:latin typeface="Carlito"/>
                          <a:cs typeface="Carlito"/>
                        </a:rPr>
                        <a:t>1</a:t>
                      </a:r>
                      <a:endParaRPr sz="330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86690">
                        <a:lnSpc>
                          <a:spcPct val="100000"/>
                        </a:lnSpc>
                        <a:spcBef>
                          <a:spcPts val="90"/>
                        </a:spcBef>
                      </a:pPr>
                      <a:r>
                        <a:rPr sz="3300" dirty="0">
                          <a:latin typeface="Carlito"/>
                          <a:cs typeface="Carlito"/>
                        </a:rPr>
                        <a:t>1</a:t>
                      </a:r>
                      <a:endParaRPr sz="3300">
                        <a:latin typeface="Carlito"/>
                        <a:cs typeface="Carlito"/>
                      </a:endParaRPr>
                    </a:p>
                  </a:txBody>
                  <a:tcPr marL="0" marR="0" marT="11430" marB="0">
                    <a:lnL w="19050">
                      <a:solidFill>
                        <a:srgbClr val="BEBEBE"/>
                      </a:solidFill>
                      <a:prstDash val="solid"/>
                    </a:lnL>
                    <a:lnR w="19050">
                      <a:solidFill>
                        <a:srgbClr val="FDCFAA"/>
                      </a:solidFill>
                      <a:prstDash val="solid"/>
                    </a:lnR>
                    <a:lnT w="19050">
                      <a:solidFill>
                        <a:srgbClr val="FDCFAA"/>
                      </a:solidFill>
                      <a:prstDash val="solid"/>
                    </a:lnT>
                    <a:lnB w="19050">
                      <a:solidFill>
                        <a:srgbClr val="FDCFAA"/>
                      </a:solidFill>
                      <a:prstDash val="solid"/>
                    </a:lnB>
                  </a:tcPr>
                </a:tc>
                <a:tc>
                  <a:txBody>
                    <a:bodyPr/>
                    <a:lstStyle/>
                    <a:p>
                      <a:pPr marL="121920">
                        <a:lnSpc>
                          <a:spcPct val="100000"/>
                        </a:lnSpc>
                        <a:spcBef>
                          <a:spcPts val="90"/>
                        </a:spcBef>
                      </a:pPr>
                      <a:r>
                        <a:rPr sz="3300" spc="10" dirty="0">
                          <a:solidFill>
                            <a:srgbClr val="FFFFFF"/>
                          </a:solidFill>
                          <a:latin typeface="Carlito"/>
                          <a:cs typeface="Carlito"/>
                        </a:rPr>
                        <a:t>-1</a:t>
                      </a:r>
                      <a:endParaRPr sz="3300">
                        <a:latin typeface="Carlito"/>
                        <a:cs typeface="Carlito"/>
                      </a:endParaRPr>
                    </a:p>
                  </a:txBody>
                  <a:tcPr marL="0" marR="0" marT="11430" marB="0">
                    <a:lnL w="19050">
                      <a:solidFill>
                        <a:srgbClr val="FDCFAA"/>
                      </a:solidFill>
                      <a:prstDash val="solid"/>
                    </a:lnL>
                    <a:lnR w="19050">
                      <a:solidFill>
                        <a:srgbClr val="FDCFAA"/>
                      </a:solidFill>
                      <a:prstDash val="solid"/>
                    </a:lnR>
                    <a:lnT w="19050">
                      <a:solidFill>
                        <a:srgbClr val="FDCFAA"/>
                      </a:solidFill>
                      <a:prstDash val="solid"/>
                    </a:lnT>
                    <a:lnB w="19050">
                      <a:solidFill>
                        <a:srgbClr val="FDCFAA"/>
                      </a:solidFill>
                      <a:prstDash val="solid"/>
                    </a:lnB>
                    <a:solidFill>
                      <a:srgbClr val="000000"/>
                    </a:solidFill>
                  </a:tcPr>
                </a:tc>
                <a:extLst>
                  <a:ext uri="{0D108BD9-81ED-4DB2-BD59-A6C34878D82A}">
                    <a16:rowId xmlns:a16="http://schemas.microsoft.com/office/drawing/2014/main" val="10000"/>
                  </a:ext>
                </a:extLst>
              </a:tr>
              <a:tr h="564974">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FDCFAA"/>
                      </a:solidFill>
                      <a:prstDash val="solid"/>
                    </a:lnR>
                    <a:lnT w="19050">
                      <a:solidFill>
                        <a:srgbClr val="FDCFAA"/>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FDCFAA"/>
                      </a:solidFill>
                      <a:prstDash val="solid"/>
                    </a:lnL>
                    <a:lnR w="19050">
                      <a:solidFill>
                        <a:srgbClr val="FDCFAA"/>
                      </a:solidFill>
                      <a:prstDash val="solid"/>
                    </a:lnR>
                    <a:lnT w="19050">
                      <a:solidFill>
                        <a:srgbClr val="FDCFAA"/>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1"/>
                  </a:ext>
                </a:extLst>
              </a:tr>
              <a:tr h="551771">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tc>
                  <a:txBody>
                    <a:bodyPr/>
                    <a:lstStyle/>
                    <a:p>
                      <a:pPr>
                        <a:lnSpc>
                          <a:spcPct val="100000"/>
                        </a:lnSpc>
                      </a:pPr>
                      <a:endParaRPr sz="1700">
                        <a:latin typeface="Times New Roman"/>
                        <a:cs typeface="Times New Roman"/>
                      </a:endParaRPr>
                    </a:p>
                  </a:txBody>
                  <a:tcPr marL="0" marR="0" marT="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D9D9D9"/>
                    </a:solidFill>
                  </a:tcPr>
                </a:tc>
                <a:extLst>
                  <a:ext uri="{0D108BD9-81ED-4DB2-BD59-A6C34878D82A}">
                    <a16:rowId xmlns:a16="http://schemas.microsoft.com/office/drawing/2014/main" val="10002"/>
                  </a:ext>
                </a:extLst>
              </a:tr>
            </a:tbl>
          </a:graphicData>
        </a:graphic>
      </p:graphicFrame>
      <p:sp>
        <p:nvSpPr>
          <p:cNvPr id="3" name="object 3"/>
          <p:cNvSpPr/>
          <p:nvPr/>
        </p:nvSpPr>
        <p:spPr>
          <a:xfrm>
            <a:off x="2257620" y="2102176"/>
            <a:ext cx="306705" cy="297815"/>
          </a:xfrm>
          <a:custGeom>
            <a:avLst/>
            <a:gdLst/>
            <a:ahLst/>
            <a:cxnLst/>
            <a:rect l="l" t="t" r="r" b="b"/>
            <a:pathLst>
              <a:path w="306705" h="297814">
                <a:moveTo>
                  <a:pt x="0" y="297254"/>
                </a:moveTo>
                <a:lnTo>
                  <a:pt x="306413" y="297254"/>
                </a:lnTo>
                <a:lnTo>
                  <a:pt x="306413" y="0"/>
                </a:lnTo>
                <a:lnTo>
                  <a:pt x="0" y="0"/>
                </a:lnTo>
                <a:lnTo>
                  <a:pt x="0" y="297254"/>
                </a:lnTo>
                <a:close/>
              </a:path>
            </a:pathLst>
          </a:custGeom>
          <a:solidFill>
            <a:srgbClr val="FFFFFF"/>
          </a:solidFill>
        </p:spPr>
        <p:txBody>
          <a:bodyPr wrap="square" lIns="0" tIns="0" rIns="0" bIns="0" rtlCol="0"/>
          <a:lstStyle/>
          <a:p>
            <a:endParaRPr/>
          </a:p>
        </p:txBody>
      </p:sp>
      <p:graphicFrame>
        <p:nvGraphicFramePr>
          <p:cNvPr id="4" name="object 4"/>
          <p:cNvGraphicFramePr>
            <a:graphicFrameLocks noGrp="1"/>
          </p:cNvGraphicFramePr>
          <p:nvPr/>
        </p:nvGraphicFramePr>
        <p:xfrm>
          <a:off x="1950719" y="1804444"/>
          <a:ext cx="920114" cy="892729"/>
        </p:xfrm>
        <a:graphic>
          <a:graphicData uri="http://schemas.openxmlformats.org/drawingml/2006/table">
            <a:tbl>
              <a:tblPr firstRow="1" bandRow="1">
                <a:tableStyleId>{2D5ABB26-0587-4C30-8999-92F81FD0307C}</a:tableStyleId>
              </a:tblPr>
              <a:tblGrid>
                <a:gridCol w="306705">
                  <a:extLst>
                    <a:ext uri="{9D8B030D-6E8A-4147-A177-3AD203B41FA5}">
                      <a16:colId xmlns:a16="http://schemas.microsoft.com/office/drawing/2014/main" val="20000"/>
                    </a:ext>
                  </a:extLst>
                </a:gridCol>
                <a:gridCol w="306705">
                  <a:extLst>
                    <a:ext uri="{9D8B030D-6E8A-4147-A177-3AD203B41FA5}">
                      <a16:colId xmlns:a16="http://schemas.microsoft.com/office/drawing/2014/main" val="20001"/>
                    </a:ext>
                  </a:extLst>
                </a:gridCol>
                <a:gridCol w="306704">
                  <a:extLst>
                    <a:ext uri="{9D8B030D-6E8A-4147-A177-3AD203B41FA5}">
                      <a16:colId xmlns:a16="http://schemas.microsoft.com/office/drawing/2014/main" val="20002"/>
                    </a:ext>
                  </a:extLst>
                </a:gridCol>
              </a:tblGrid>
              <a:tr h="297736">
                <a:tc>
                  <a:txBody>
                    <a:bodyPr/>
                    <a:lstStyle/>
                    <a:p>
                      <a:pPr marL="10160"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97498">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82550" algn="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97495">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5" name="object 5"/>
          <p:cNvSpPr/>
          <p:nvPr/>
        </p:nvSpPr>
        <p:spPr>
          <a:xfrm>
            <a:off x="3913213" y="3479215"/>
            <a:ext cx="1981200" cy="1919605"/>
          </a:xfrm>
          <a:custGeom>
            <a:avLst/>
            <a:gdLst/>
            <a:ahLst/>
            <a:cxnLst/>
            <a:rect l="l" t="t" r="r" b="b"/>
            <a:pathLst>
              <a:path w="1981200" h="1919604">
                <a:moveTo>
                  <a:pt x="283032" y="1645005"/>
                </a:moveTo>
                <a:lnTo>
                  <a:pt x="0" y="1645005"/>
                </a:lnTo>
                <a:lnTo>
                  <a:pt x="0" y="1919249"/>
                </a:lnTo>
                <a:lnTo>
                  <a:pt x="283032" y="1919249"/>
                </a:lnTo>
                <a:lnTo>
                  <a:pt x="283032" y="1645005"/>
                </a:lnTo>
                <a:close/>
              </a:path>
              <a:path w="1981200" h="1919604">
                <a:moveTo>
                  <a:pt x="566089" y="1371219"/>
                </a:moveTo>
                <a:lnTo>
                  <a:pt x="283032" y="1371219"/>
                </a:lnTo>
                <a:lnTo>
                  <a:pt x="283032" y="1645005"/>
                </a:lnTo>
                <a:lnTo>
                  <a:pt x="566089" y="1645005"/>
                </a:lnTo>
                <a:lnTo>
                  <a:pt x="566089" y="1371219"/>
                </a:lnTo>
                <a:close/>
              </a:path>
              <a:path w="1981200" h="1919604">
                <a:moveTo>
                  <a:pt x="566089" y="274281"/>
                </a:moveTo>
                <a:lnTo>
                  <a:pt x="283032" y="274281"/>
                </a:lnTo>
                <a:lnTo>
                  <a:pt x="283032" y="548513"/>
                </a:lnTo>
                <a:lnTo>
                  <a:pt x="566089" y="548513"/>
                </a:lnTo>
                <a:lnTo>
                  <a:pt x="566089" y="274281"/>
                </a:lnTo>
                <a:close/>
              </a:path>
              <a:path w="1981200" h="1919604">
                <a:moveTo>
                  <a:pt x="849122" y="1096987"/>
                </a:moveTo>
                <a:lnTo>
                  <a:pt x="566089" y="1096987"/>
                </a:lnTo>
                <a:lnTo>
                  <a:pt x="566089" y="1371219"/>
                </a:lnTo>
                <a:lnTo>
                  <a:pt x="849122" y="1371219"/>
                </a:lnTo>
                <a:lnTo>
                  <a:pt x="849122" y="1096987"/>
                </a:lnTo>
                <a:close/>
              </a:path>
              <a:path w="1981200" h="1919604">
                <a:moveTo>
                  <a:pt x="849122" y="548513"/>
                </a:moveTo>
                <a:lnTo>
                  <a:pt x="566089" y="548513"/>
                </a:lnTo>
                <a:lnTo>
                  <a:pt x="566089" y="822756"/>
                </a:lnTo>
                <a:lnTo>
                  <a:pt x="849122" y="822756"/>
                </a:lnTo>
                <a:lnTo>
                  <a:pt x="849122" y="548513"/>
                </a:lnTo>
                <a:close/>
              </a:path>
              <a:path w="1981200" h="1919604">
                <a:moveTo>
                  <a:pt x="1132166" y="822756"/>
                </a:moveTo>
                <a:lnTo>
                  <a:pt x="849122" y="822756"/>
                </a:lnTo>
                <a:lnTo>
                  <a:pt x="849122" y="1096987"/>
                </a:lnTo>
                <a:lnTo>
                  <a:pt x="1132166" y="1096987"/>
                </a:lnTo>
                <a:lnTo>
                  <a:pt x="1132166" y="822756"/>
                </a:lnTo>
                <a:close/>
              </a:path>
              <a:path w="1981200" h="1919604">
                <a:moveTo>
                  <a:pt x="1697824" y="274281"/>
                </a:moveTo>
                <a:lnTo>
                  <a:pt x="1415224" y="274281"/>
                </a:lnTo>
                <a:lnTo>
                  <a:pt x="1415224" y="548513"/>
                </a:lnTo>
                <a:lnTo>
                  <a:pt x="1697824" y="548513"/>
                </a:lnTo>
                <a:lnTo>
                  <a:pt x="1697824" y="274281"/>
                </a:lnTo>
                <a:close/>
              </a:path>
              <a:path w="1981200" h="1919604">
                <a:moveTo>
                  <a:pt x="1980907" y="0"/>
                </a:moveTo>
                <a:lnTo>
                  <a:pt x="1697824" y="0"/>
                </a:lnTo>
                <a:lnTo>
                  <a:pt x="1697824" y="274281"/>
                </a:lnTo>
                <a:lnTo>
                  <a:pt x="1980907" y="274281"/>
                </a:lnTo>
                <a:lnTo>
                  <a:pt x="1980907" y="0"/>
                </a:lnTo>
                <a:close/>
              </a:path>
            </a:pathLst>
          </a:custGeom>
          <a:solidFill>
            <a:srgbClr val="FFFFFF"/>
          </a:solidFill>
        </p:spPr>
        <p:txBody>
          <a:bodyPr wrap="square" lIns="0" tIns="0" rIns="0" bIns="0" rtlCol="0"/>
          <a:lstStyle/>
          <a:p>
            <a:endParaRPr/>
          </a:p>
        </p:txBody>
      </p:sp>
      <p:sp>
        <p:nvSpPr>
          <p:cNvPr id="6" name="object 6"/>
          <p:cNvSpPr/>
          <p:nvPr/>
        </p:nvSpPr>
        <p:spPr>
          <a:xfrm>
            <a:off x="5328437" y="4850434"/>
            <a:ext cx="565785" cy="548640"/>
          </a:xfrm>
          <a:custGeom>
            <a:avLst/>
            <a:gdLst/>
            <a:ahLst/>
            <a:cxnLst/>
            <a:rect l="l" t="t" r="r" b="b"/>
            <a:pathLst>
              <a:path w="565785" h="548639">
                <a:moveTo>
                  <a:pt x="282600" y="0"/>
                </a:moveTo>
                <a:lnTo>
                  <a:pt x="0" y="0"/>
                </a:lnTo>
                <a:lnTo>
                  <a:pt x="0" y="273786"/>
                </a:lnTo>
                <a:lnTo>
                  <a:pt x="282600" y="273786"/>
                </a:lnTo>
                <a:lnTo>
                  <a:pt x="282600" y="0"/>
                </a:lnTo>
                <a:close/>
              </a:path>
              <a:path w="565785" h="548639">
                <a:moveTo>
                  <a:pt x="565696" y="273786"/>
                </a:moveTo>
                <a:lnTo>
                  <a:pt x="282600" y="273786"/>
                </a:lnTo>
                <a:lnTo>
                  <a:pt x="282600" y="548030"/>
                </a:lnTo>
                <a:lnTo>
                  <a:pt x="565696" y="548030"/>
                </a:lnTo>
                <a:lnTo>
                  <a:pt x="565696" y="273786"/>
                </a:lnTo>
                <a:close/>
              </a:path>
            </a:pathLst>
          </a:custGeom>
          <a:solidFill>
            <a:srgbClr val="FFFFFF"/>
          </a:solidFill>
        </p:spPr>
        <p:txBody>
          <a:bodyPr wrap="square" lIns="0" tIns="0" rIns="0" bIns="0" rtlCol="0"/>
          <a:lstStyle/>
          <a:p>
            <a:endParaRPr/>
          </a:p>
        </p:txBody>
      </p:sp>
      <p:graphicFrame>
        <p:nvGraphicFramePr>
          <p:cNvPr id="7" name="object 7"/>
          <p:cNvGraphicFramePr>
            <a:graphicFrameLocks noGrp="1"/>
          </p:cNvGraphicFramePr>
          <p:nvPr/>
        </p:nvGraphicFramePr>
        <p:xfrm>
          <a:off x="3630167" y="3209087"/>
          <a:ext cx="2546348" cy="2494044"/>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83210">
                  <a:extLst>
                    <a:ext uri="{9D8B030D-6E8A-4147-A177-3AD203B41FA5}">
                      <a16:colId xmlns:a16="http://schemas.microsoft.com/office/drawing/2014/main" val="20001"/>
                    </a:ext>
                  </a:extLst>
                </a:gridCol>
                <a:gridCol w="283210">
                  <a:extLst>
                    <a:ext uri="{9D8B030D-6E8A-4147-A177-3AD203B41FA5}">
                      <a16:colId xmlns:a16="http://schemas.microsoft.com/office/drawing/2014/main" val="20002"/>
                    </a:ext>
                  </a:extLst>
                </a:gridCol>
                <a:gridCol w="283209">
                  <a:extLst>
                    <a:ext uri="{9D8B030D-6E8A-4147-A177-3AD203B41FA5}">
                      <a16:colId xmlns:a16="http://schemas.microsoft.com/office/drawing/2014/main" val="20003"/>
                    </a:ext>
                  </a:extLst>
                </a:gridCol>
                <a:gridCol w="246379">
                  <a:extLst>
                    <a:ext uri="{9D8B030D-6E8A-4147-A177-3AD203B41FA5}">
                      <a16:colId xmlns:a16="http://schemas.microsoft.com/office/drawing/2014/main" val="20004"/>
                    </a:ext>
                  </a:extLst>
                </a:gridCol>
                <a:gridCol w="370205">
                  <a:extLst>
                    <a:ext uri="{9D8B030D-6E8A-4147-A177-3AD203B41FA5}">
                      <a16:colId xmlns:a16="http://schemas.microsoft.com/office/drawing/2014/main" val="20005"/>
                    </a:ext>
                  </a:extLst>
                </a:gridCol>
                <a:gridCol w="231775">
                  <a:extLst>
                    <a:ext uri="{9D8B030D-6E8A-4147-A177-3AD203B41FA5}">
                      <a16:colId xmlns:a16="http://schemas.microsoft.com/office/drawing/2014/main" val="20006"/>
                    </a:ext>
                  </a:extLst>
                </a:gridCol>
                <a:gridCol w="282575">
                  <a:extLst>
                    <a:ext uri="{9D8B030D-6E8A-4147-A177-3AD203B41FA5}">
                      <a16:colId xmlns:a16="http://schemas.microsoft.com/office/drawing/2014/main" val="20007"/>
                    </a:ext>
                  </a:extLst>
                </a:gridCol>
                <a:gridCol w="282575">
                  <a:extLst>
                    <a:ext uri="{9D8B030D-6E8A-4147-A177-3AD203B41FA5}">
                      <a16:colId xmlns:a16="http://schemas.microsoft.com/office/drawing/2014/main" val="20008"/>
                    </a:ext>
                  </a:extLst>
                </a:gridCol>
              </a:tblGrid>
              <a:tr h="274174">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4255">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65867">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327979">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200" algn="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28862">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4236">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200" algn="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4010">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4012">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4241">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grpSp>
        <p:nvGrpSpPr>
          <p:cNvPr id="8" name="object 8"/>
          <p:cNvGrpSpPr/>
          <p:nvPr/>
        </p:nvGrpSpPr>
        <p:grpSpPr>
          <a:xfrm>
            <a:off x="1955292" y="1760220"/>
            <a:ext cx="3536315" cy="3110230"/>
            <a:chOff x="1955292" y="1760220"/>
            <a:chExt cx="3536315" cy="3110230"/>
          </a:xfrm>
        </p:grpSpPr>
        <p:sp>
          <p:nvSpPr>
            <p:cNvPr id="9" name="object 9"/>
            <p:cNvSpPr/>
            <p:nvPr/>
          </p:nvSpPr>
          <p:spPr>
            <a:xfrm>
              <a:off x="1958340" y="1816608"/>
              <a:ext cx="3359150" cy="3050540"/>
            </a:xfrm>
            <a:custGeom>
              <a:avLst/>
              <a:gdLst/>
              <a:ahLst/>
              <a:cxnLst/>
              <a:rect l="l" t="t" r="r" b="b"/>
              <a:pathLst>
                <a:path w="3359150" h="3050540">
                  <a:moveTo>
                    <a:pt x="3359023" y="2209418"/>
                  </a:moveTo>
                  <a:lnTo>
                    <a:pt x="931164" y="0"/>
                  </a:lnTo>
                </a:path>
                <a:path w="3359150" h="3050540">
                  <a:moveTo>
                    <a:pt x="2535682" y="3050285"/>
                  </a:moveTo>
                  <a:lnTo>
                    <a:pt x="0" y="902207"/>
                  </a:lnTo>
                </a:path>
              </a:pathLst>
            </a:custGeom>
            <a:ln w="6096">
              <a:solidFill>
                <a:srgbClr val="001F50"/>
              </a:solidFill>
            </a:ln>
          </p:spPr>
          <p:txBody>
            <a:bodyPr wrap="square" lIns="0" tIns="0" rIns="0" bIns="0" rtlCol="0"/>
            <a:lstStyle/>
            <a:p>
              <a:endParaRPr/>
            </a:p>
          </p:txBody>
        </p:sp>
        <p:sp>
          <p:nvSpPr>
            <p:cNvPr id="10" name="object 10"/>
            <p:cNvSpPr/>
            <p:nvPr/>
          </p:nvSpPr>
          <p:spPr>
            <a:xfrm>
              <a:off x="2566416" y="1798320"/>
              <a:ext cx="327660" cy="325120"/>
            </a:xfrm>
            <a:custGeom>
              <a:avLst/>
              <a:gdLst/>
              <a:ahLst/>
              <a:cxnLst/>
              <a:rect l="l" t="t" r="r" b="b"/>
              <a:pathLst>
                <a:path w="327660" h="325119">
                  <a:moveTo>
                    <a:pt x="0" y="324612"/>
                  </a:moveTo>
                  <a:lnTo>
                    <a:pt x="327660" y="324612"/>
                  </a:lnTo>
                  <a:lnTo>
                    <a:pt x="327660" y="0"/>
                  </a:lnTo>
                  <a:lnTo>
                    <a:pt x="0" y="0"/>
                  </a:lnTo>
                  <a:lnTo>
                    <a:pt x="0" y="324612"/>
                  </a:lnTo>
                  <a:close/>
                </a:path>
              </a:pathLst>
            </a:custGeom>
            <a:ln w="76200">
              <a:solidFill>
                <a:srgbClr val="B5914F"/>
              </a:solidFill>
            </a:ln>
          </p:spPr>
          <p:txBody>
            <a:bodyPr wrap="square" lIns="0" tIns="0" rIns="0" bIns="0" rtlCol="0"/>
            <a:lstStyle/>
            <a:p>
              <a:endParaRPr/>
            </a:p>
          </p:txBody>
        </p:sp>
        <p:sp>
          <p:nvSpPr>
            <p:cNvPr id="11" name="object 11"/>
            <p:cNvSpPr/>
            <p:nvPr/>
          </p:nvSpPr>
          <p:spPr>
            <a:xfrm>
              <a:off x="4276598" y="2314460"/>
              <a:ext cx="60492" cy="1979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4368546" y="2221357"/>
              <a:ext cx="891031" cy="161035"/>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5340350" y="2314460"/>
              <a:ext cx="60492" cy="19799"/>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5432298" y="2221357"/>
              <a:ext cx="59181" cy="161035"/>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4748784" y="2153412"/>
              <a:ext cx="586740" cy="2148840"/>
            </a:xfrm>
            <a:custGeom>
              <a:avLst/>
              <a:gdLst/>
              <a:ahLst/>
              <a:cxnLst/>
              <a:rect l="l" t="t" r="r" b="b"/>
              <a:pathLst>
                <a:path w="586739" h="2148840">
                  <a:moveTo>
                    <a:pt x="0" y="333756"/>
                  </a:moveTo>
                  <a:lnTo>
                    <a:pt x="283463" y="333756"/>
                  </a:lnTo>
                  <a:lnTo>
                    <a:pt x="283463" y="0"/>
                  </a:lnTo>
                  <a:lnTo>
                    <a:pt x="0" y="0"/>
                  </a:lnTo>
                  <a:lnTo>
                    <a:pt x="0" y="333756"/>
                  </a:lnTo>
                  <a:close/>
                </a:path>
                <a:path w="586739" h="2148840">
                  <a:moveTo>
                    <a:pt x="316991" y="2148840"/>
                  </a:moveTo>
                  <a:lnTo>
                    <a:pt x="586739" y="2148840"/>
                  </a:lnTo>
                  <a:lnTo>
                    <a:pt x="586739" y="1892808"/>
                  </a:lnTo>
                  <a:lnTo>
                    <a:pt x="316991" y="1892808"/>
                  </a:lnTo>
                  <a:lnTo>
                    <a:pt x="316991" y="2148840"/>
                  </a:lnTo>
                  <a:close/>
                </a:path>
              </a:pathLst>
            </a:custGeom>
            <a:ln w="76200">
              <a:solidFill>
                <a:srgbClr val="FFC000"/>
              </a:solidFill>
            </a:ln>
          </p:spPr>
          <p:txBody>
            <a:bodyPr wrap="square" lIns="0" tIns="0" rIns="0" bIns="0" rtlCol="0"/>
            <a:lstStyle/>
            <a:p>
              <a:endParaRPr/>
            </a:p>
          </p:txBody>
        </p:sp>
        <p:sp>
          <p:nvSpPr>
            <p:cNvPr id="16" name="object 16"/>
            <p:cNvSpPr/>
            <p:nvPr/>
          </p:nvSpPr>
          <p:spPr>
            <a:xfrm>
              <a:off x="4757166" y="2151126"/>
              <a:ext cx="586105" cy="2164080"/>
            </a:xfrm>
            <a:custGeom>
              <a:avLst/>
              <a:gdLst/>
              <a:ahLst/>
              <a:cxnLst/>
              <a:rect l="l" t="t" r="r" b="b"/>
              <a:pathLst>
                <a:path w="586104" h="2164079">
                  <a:moveTo>
                    <a:pt x="585851" y="1890522"/>
                  </a:moveTo>
                  <a:lnTo>
                    <a:pt x="274320" y="0"/>
                  </a:lnTo>
                </a:path>
                <a:path w="586104" h="2164079">
                  <a:moveTo>
                    <a:pt x="304800" y="2163572"/>
                  </a:moveTo>
                  <a:lnTo>
                    <a:pt x="0" y="323088"/>
                  </a:lnTo>
                </a:path>
              </a:pathLst>
            </a:custGeom>
            <a:ln w="19812">
              <a:solidFill>
                <a:srgbClr val="FFC000"/>
              </a:solidFill>
            </a:ln>
          </p:spPr>
          <p:txBody>
            <a:bodyPr wrap="square" lIns="0" tIns="0" rIns="0" bIns="0" rtlCol="0"/>
            <a:lstStyle/>
            <a:p>
              <a:endParaRPr/>
            </a:p>
          </p:txBody>
        </p:sp>
        <p:sp>
          <p:nvSpPr>
            <p:cNvPr id="17" name="object 17"/>
            <p:cNvSpPr/>
            <p:nvPr/>
          </p:nvSpPr>
          <p:spPr>
            <a:xfrm>
              <a:off x="4184904" y="2153412"/>
              <a:ext cx="277495" cy="334010"/>
            </a:xfrm>
            <a:custGeom>
              <a:avLst/>
              <a:gdLst/>
              <a:ahLst/>
              <a:cxnLst/>
              <a:rect l="l" t="t" r="r" b="b"/>
              <a:pathLst>
                <a:path w="277495" h="334010">
                  <a:moveTo>
                    <a:pt x="0" y="333756"/>
                  </a:moveTo>
                  <a:lnTo>
                    <a:pt x="277367" y="333756"/>
                  </a:lnTo>
                  <a:lnTo>
                    <a:pt x="277367" y="0"/>
                  </a:lnTo>
                  <a:lnTo>
                    <a:pt x="0" y="0"/>
                  </a:lnTo>
                  <a:lnTo>
                    <a:pt x="0" y="333756"/>
                  </a:lnTo>
                  <a:close/>
                </a:path>
              </a:pathLst>
            </a:custGeom>
            <a:ln w="76200">
              <a:solidFill>
                <a:srgbClr val="B5914F"/>
              </a:solidFill>
            </a:ln>
          </p:spPr>
          <p:txBody>
            <a:bodyPr wrap="square" lIns="0" tIns="0" rIns="0" bIns="0" rtlCol="0"/>
            <a:lstStyle/>
            <a:p>
              <a:endParaRPr/>
            </a:p>
          </p:txBody>
        </p:sp>
        <p:sp>
          <p:nvSpPr>
            <p:cNvPr id="18" name="object 18"/>
            <p:cNvSpPr/>
            <p:nvPr/>
          </p:nvSpPr>
          <p:spPr>
            <a:xfrm>
              <a:off x="2567178" y="1802130"/>
              <a:ext cx="1897380" cy="672465"/>
            </a:xfrm>
            <a:custGeom>
              <a:avLst/>
              <a:gdLst/>
              <a:ahLst/>
              <a:cxnLst/>
              <a:rect l="l" t="t" r="r" b="b"/>
              <a:pathLst>
                <a:path w="1897379" h="672464">
                  <a:moveTo>
                    <a:pt x="301752" y="0"/>
                  </a:moveTo>
                  <a:lnTo>
                    <a:pt x="1897126" y="349250"/>
                  </a:lnTo>
                </a:path>
                <a:path w="1897379" h="672464">
                  <a:moveTo>
                    <a:pt x="0" y="321564"/>
                  </a:moveTo>
                  <a:lnTo>
                    <a:pt x="1658620" y="672465"/>
                  </a:lnTo>
                </a:path>
              </a:pathLst>
            </a:custGeom>
            <a:ln w="19812">
              <a:solidFill>
                <a:srgbClr val="FF0000"/>
              </a:solidFill>
            </a:ln>
          </p:spPr>
          <p:txBody>
            <a:bodyPr wrap="square" lIns="0" tIns="0" rIns="0" bIns="0" rtlCol="0"/>
            <a:lstStyle/>
            <a:p>
              <a:endParaRPr/>
            </a:p>
          </p:txBody>
        </p:sp>
      </p:grpSp>
      <p:sp>
        <p:nvSpPr>
          <p:cNvPr id="19" name="object 19"/>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57</a:t>
            </a:fld>
            <a:endParaRPr spc="-5"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281671" y="1853242"/>
          <a:ext cx="1711324" cy="1660289"/>
        </p:xfrm>
        <a:graphic>
          <a:graphicData uri="http://schemas.openxmlformats.org/drawingml/2006/table">
            <a:tbl>
              <a:tblPr firstRow="1" bandRow="1">
                <a:tableStyleId>{2D5ABB26-0587-4C30-8999-92F81FD0307C}</a:tableStyleId>
              </a:tblPr>
              <a:tblGrid>
                <a:gridCol w="570865">
                  <a:extLst>
                    <a:ext uri="{9D8B030D-6E8A-4147-A177-3AD203B41FA5}">
                      <a16:colId xmlns:a16="http://schemas.microsoft.com/office/drawing/2014/main" val="20000"/>
                    </a:ext>
                  </a:extLst>
                </a:gridCol>
                <a:gridCol w="570229">
                  <a:extLst>
                    <a:ext uri="{9D8B030D-6E8A-4147-A177-3AD203B41FA5}">
                      <a16:colId xmlns:a16="http://schemas.microsoft.com/office/drawing/2014/main" val="20001"/>
                    </a:ext>
                  </a:extLst>
                </a:gridCol>
                <a:gridCol w="570230">
                  <a:extLst>
                    <a:ext uri="{9D8B030D-6E8A-4147-A177-3AD203B41FA5}">
                      <a16:colId xmlns:a16="http://schemas.microsoft.com/office/drawing/2014/main" val="20002"/>
                    </a:ext>
                  </a:extLst>
                </a:gridCol>
              </a:tblGrid>
              <a:tr h="553726">
                <a:tc>
                  <a:txBody>
                    <a:bodyPr/>
                    <a:lstStyle/>
                    <a:p>
                      <a:pPr marL="19050" algn="ctr">
                        <a:lnSpc>
                          <a:spcPct val="100000"/>
                        </a:lnSpc>
                        <a:spcBef>
                          <a:spcPts val="100"/>
                        </a:spcBef>
                      </a:pPr>
                      <a:r>
                        <a:rPr sz="3300" dirty="0">
                          <a:latin typeface="Carlito"/>
                          <a:cs typeface="Carlito"/>
                        </a:rPr>
                        <a:t>1</a:t>
                      </a:r>
                      <a:endParaRPr sz="3300">
                        <a:latin typeface="Carlito"/>
                        <a:cs typeface="Carlito"/>
                      </a:endParaRPr>
                    </a:p>
                  </a:txBody>
                  <a:tcPr marL="0" marR="0" marT="1270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050" algn="ctr">
                        <a:lnSpc>
                          <a:spcPct val="100000"/>
                        </a:lnSpc>
                        <a:spcBef>
                          <a:spcPts val="100"/>
                        </a:spcBef>
                      </a:pPr>
                      <a:r>
                        <a:rPr sz="3300" dirty="0">
                          <a:latin typeface="Carlito"/>
                          <a:cs typeface="Carlito"/>
                        </a:rPr>
                        <a:t>1</a:t>
                      </a:r>
                      <a:endParaRPr sz="3300">
                        <a:latin typeface="Carlito"/>
                        <a:cs typeface="Carlito"/>
                      </a:endParaRPr>
                    </a:p>
                  </a:txBody>
                  <a:tcPr marL="0" marR="0" marT="1270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685" algn="ctr">
                        <a:lnSpc>
                          <a:spcPct val="100000"/>
                        </a:lnSpc>
                        <a:spcBef>
                          <a:spcPts val="100"/>
                        </a:spcBef>
                      </a:pPr>
                      <a:r>
                        <a:rPr sz="3300" spc="15" dirty="0">
                          <a:solidFill>
                            <a:srgbClr val="FFFFFF"/>
                          </a:solidFill>
                          <a:latin typeface="Carlito"/>
                          <a:cs typeface="Carlito"/>
                        </a:rPr>
                        <a:t>-1</a:t>
                      </a:r>
                      <a:endParaRPr sz="3300">
                        <a:latin typeface="Carlito"/>
                        <a:cs typeface="Carlito"/>
                      </a:endParaRPr>
                    </a:p>
                  </a:txBody>
                  <a:tcPr marL="0" marR="0" marT="1270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extLst>
                  <a:ext uri="{0D108BD9-81ED-4DB2-BD59-A6C34878D82A}">
                    <a16:rowId xmlns:a16="http://schemas.microsoft.com/office/drawing/2014/main" val="10000"/>
                  </a:ext>
                </a:extLst>
              </a:tr>
              <a:tr h="553284">
                <a:tc>
                  <a:txBody>
                    <a:bodyPr/>
                    <a:lstStyle/>
                    <a:p>
                      <a:pPr marL="19050" algn="ctr">
                        <a:lnSpc>
                          <a:spcPct val="100000"/>
                        </a:lnSpc>
                        <a:spcBef>
                          <a:spcPts val="90"/>
                        </a:spcBef>
                      </a:pPr>
                      <a:r>
                        <a:rPr sz="3300" dirty="0">
                          <a:latin typeface="Carlito"/>
                          <a:cs typeface="Carlito"/>
                        </a:rPr>
                        <a:t>1</a:t>
                      </a:r>
                      <a:endParaRPr sz="330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9050" algn="ctr">
                        <a:lnSpc>
                          <a:spcPct val="100000"/>
                        </a:lnSpc>
                        <a:spcBef>
                          <a:spcPts val="90"/>
                        </a:spcBef>
                      </a:pPr>
                      <a:r>
                        <a:rPr sz="3300" dirty="0">
                          <a:latin typeface="Carlito"/>
                          <a:cs typeface="Carlito"/>
                        </a:rPr>
                        <a:t>1</a:t>
                      </a:r>
                      <a:endParaRPr sz="330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8415" algn="ctr">
                        <a:lnSpc>
                          <a:spcPct val="100000"/>
                        </a:lnSpc>
                        <a:spcBef>
                          <a:spcPts val="90"/>
                        </a:spcBef>
                      </a:pPr>
                      <a:r>
                        <a:rPr sz="3300" dirty="0">
                          <a:latin typeface="Carlito"/>
                          <a:cs typeface="Carlito"/>
                        </a:rPr>
                        <a:t>1</a:t>
                      </a:r>
                      <a:endParaRPr sz="3300">
                        <a:latin typeface="Carlito"/>
                        <a:cs typeface="Carlito"/>
                      </a:endParaRPr>
                    </a:p>
                  </a:txBody>
                  <a:tcPr marL="0" marR="0" marT="11430"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10001"/>
                  </a:ext>
                </a:extLst>
              </a:tr>
              <a:tr h="553279">
                <a:tc>
                  <a:txBody>
                    <a:bodyPr/>
                    <a:lstStyle/>
                    <a:p>
                      <a:pPr marL="18415" algn="ctr">
                        <a:lnSpc>
                          <a:spcPct val="100000"/>
                        </a:lnSpc>
                        <a:spcBef>
                          <a:spcPts val="95"/>
                        </a:spcBef>
                      </a:pPr>
                      <a:r>
                        <a:rPr sz="3300" spc="15" dirty="0">
                          <a:solidFill>
                            <a:srgbClr val="FFFFFF"/>
                          </a:solidFill>
                          <a:latin typeface="Carlito"/>
                          <a:cs typeface="Carlito"/>
                        </a:rPr>
                        <a:t>-1</a:t>
                      </a:r>
                      <a:endParaRPr sz="330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solidFill>
                      <a:srgbClr val="000000"/>
                    </a:solidFill>
                  </a:tcPr>
                </a:tc>
                <a:tc>
                  <a:txBody>
                    <a:bodyPr/>
                    <a:lstStyle/>
                    <a:p>
                      <a:pPr marL="19050" algn="ctr">
                        <a:lnSpc>
                          <a:spcPct val="100000"/>
                        </a:lnSpc>
                        <a:spcBef>
                          <a:spcPts val="95"/>
                        </a:spcBef>
                      </a:pPr>
                      <a:r>
                        <a:rPr sz="3300" dirty="0">
                          <a:latin typeface="Carlito"/>
                          <a:cs typeface="Carlito"/>
                        </a:rPr>
                        <a:t>1</a:t>
                      </a:r>
                      <a:endParaRPr sz="330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tc>
                  <a:txBody>
                    <a:bodyPr/>
                    <a:lstStyle/>
                    <a:p>
                      <a:pPr marL="18415" algn="ctr">
                        <a:lnSpc>
                          <a:spcPct val="100000"/>
                        </a:lnSpc>
                        <a:spcBef>
                          <a:spcPts val="95"/>
                        </a:spcBef>
                      </a:pPr>
                      <a:r>
                        <a:rPr sz="3300" dirty="0">
                          <a:latin typeface="Carlito"/>
                          <a:cs typeface="Carlito"/>
                        </a:rPr>
                        <a:t>1</a:t>
                      </a:r>
                      <a:endParaRPr sz="3300">
                        <a:latin typeface="Carlito"/>
                        <a:cs typeface="Carlito"/>
                      </a:endParaRPr>
                    </a:p>
                  </a:txBody>
                  <a:tcPr marL="0" marR="0" marT="12065" marB="0">
                    <a:lnL w="19050">
                      <a:solidFill>
                        <a:srgbClr val="BEBEBE"/>
                      </a:solidFill>
                      <a:prstDash val="solid"/>
                    </a:lnL>
                    <a:lnR w="19050">
                      <a:solidFill>
                        <a:srgbClr val="BEBEBE"/>
                      </a:solidFill>
                      <a:prstDash val="solid"/>
                    </a:lnR>
                    <a:lnT w="19050">
                      <a:solidFill>
                        <a:srgbClr val="BEBEBE"/>
                      </a:solidFill>
                      <a:prstDash val="solid"/>
                    </a:lnT>
                    <a:lnB w="19050">
                      <a:solidFill>
                        <a:srgbClr val="BEBEBE"/>
                      </a:solidFill>
                      <a:prstDash val="solid"/>
                    </a:lnB>
                  </a:tcPr>
                </a:tc>
                <a:extLst>
                  <a:ext uri="{0D108BD9-81ED-4DB2-BD59-A6C34878D82A}">
                    <a16:rowId xmlns:a16="http://schemas.microsoft.com/office/drawing/2014/main" val="10002"/>
                  </a:ext>
                </a:extLst>
              </a:tr>
            </a:tbl>
          </a:graphicData>
        </a:graphic>
      </p:graphicFrame>
      <p:sp>
        <p:nvSpPr>
          <p:cNvPr id="3" name="object 3"/>
          <p:cNvSpPr/>
          <p:nvPr/>
        </p:nvSpPr>
        <p:spPr>
          <a:xfrm>
            <a:off x="2257620" y="2102176"/>
            <a:ext cx="306705" cy="297815"/>
          </a:xfrm>
          <a:custGeom>
            <a:avLst/>
            <a:gdLst/>
            <a:ahLst/>
            <a:cxnLst/>
            <a:rect l="l" t="t" r="r" b="b"/>
            <a:pathLst>
              <a:path w="306705" h="297814">
                <a:moveTo>
                  <a:pt x="0" y="297254"/>
                </a:moveTo>
                <a:lnTo>
                  <a:pt x="306413" y="297254"/>
                </a:lnTo>
                <a:lnTo>
                  <a:pt x="306413" y="0"/>
                </a:lnTo>
                <a:lnTo>
                  <a:pt x="0" y="0"/>
                </a:lnTo>
                <a:lnTo>
                  <a:pt x="0" y="297254"/>
                </a:lnTo>
                <a:close/>
              </a:path>
            </a:pathLst>
          </a:custGeom>
          <a:solidFill>
            <a:srgbClr val="FFFFFF"/>
          </a:solidFill>
        </p:spPr>
        <p:txBody>
          <a:bodyPr wrap="square" lIns="0" tIns="0" rIns="0" bIns="0" rtlCol="0"/>
          <a:lstStyle/>
          <a:p>
            <a:endParaRPr/>
          </a:p>
        </p:txBody>
      </p:sp>
      <p:graphicFrame>
        <p:nvGraphicFramePr>
          <p:cNvPr id="4" name="object 4"/>
          <p:cNvGraphicFramePr>
            <a:graphicFrameLocks noGrp="1"/>
          </p:cNvGraphicFramePr>
          <p:nvPr/>
        </p:nvGraphicFramePr>
        <p:xfrm>
          <a:off x="1950719" y="1804444"/>
          <a:ext cx="920114" cy="892729"/>
        </p:xfrm>
        <a:graphic>
          <a:graphicData uri="http://schemas.openxmlformats.org/drawingml/2006/table">
            <a:tbl>
              <a:tblPr firstRow="1" bandRow="1">
                <a:tableStyleId>{2D5ABB26-0587-4C30-8999-92F81FD0307C}</a:tableStyleId>
              </a:tblPr>
              <a:tblGrid>
                <a:gridCol w="306705">
                  <a:extLst>
                    <a:ext uri="{9D8B030D-6E8A-4147-A177-3AD203B41FA5}">
                      <a16:colId xmlns:a16="http://schemas.microsoft.com/office/drawing/2014/main" val="20000"/>
                    </a:ext>
                  </a:extLst>
                </a:gridCol>
                <a:gridCol w="306705">
                  <a:extLst>
                    <a:ext uri="{9D8B030D-6E8A-4147-A177-3AD203B41FA5}">
                      <a16:colId xmlns:a16="http://schemas.microsoft.com/office/drawing/2014/main" val="20001"/>
                    </a:ext>
                  </a:extLst>
                </a:gridCol>
                <a:gridCol w="306704">
                  <a:extLst>
                    <a:ext uri="{9D8B030D-6E8A-4147-A177-3AD203B41FA5}">
                      <a16:colId xmlns:a16="http://schemas.microsoft.com/office/drawing/2014/main" val="20002"/>
                    </a:ext>
                  </a:extLst>
                </a:gridCol>
              </a:tblGrid>
              <a:tr h="297736">
                <a:tc>
                  <a:txBody>
                    <a:bodyPr/>
                    <a:lstStyle/>
                    <a:p>
                      <a:pPr marL="10160"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97498">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82550" algn="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97495">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5" name="object 5"/>
          <p:cNvSpPr/>
          <p:nvPr/>
        </p:nvSpPr>
        <p:spPr>
          <a:xfrm>
            <a:off x="3913213" y="3479215"/>
            <a:ext cx="1981200" cy="1919605"/>
          </a:xfrm>
          <a:custGeom>
            <a:avLst/>
            <a:gdLst/>
            <a:ahLst/>
            <a:cxnLst/>
            <a:rect l="l" t="t" r="r" b="b"/>
            <a:pathLst>
              <a:path w="1981200" h="1919604">
                <a:moveTo>
                  <a:pt x="283032" y="1645005"/>
                </a:moveTo>
                <a:lnTo>
                  <a:pt x="0" y="1645005"/>
                </a:lnTo>
                <a:lnTo>
                  <a:pt x="0" y="1919249"/>
                </a:lnTo>
                <a:lnTo>
                  <a:pt x="283032" y="1919249"/>
                </a:lnTo>
                <a:lnTo>
                  <a:pt x="283032" y="1645005"/>
                </a:lnTo>
                <a:close/>
              </a:path>
              <a:path w="1981200" h="1919604">
                <a:moveTo>
                  <a:pt x="566089" y="1371219"/>
                </a:moveTo>
                <a:lnTo>
                  <a:pt x="283032" y="1371219"/>
                </a:lnTo>
                <a:lnTo>
                  <a:pt x="283032" y="1645005"/>
                </a:lnTo>
                <a:lnTo>
                  <a:pt x="566089" y="1645005"/>
                </a:lnTo>
                <a:lnTo>
                  <a:pt x="566089" y="1371219"/>
                </a:lnTo>
                <a:close/>
              </a:path>
              <a:path w="1981200" h="1919604">
                <a:moveTo>
                  <a:pt x="566089" y="274281"/>
                </a:moveTo>
                <a:lnTo>
                  <a:pt x="283032" y="274281"/>
                </a:lnTo>
                <a:lnTo>
                  <a:pt x="283032" y="548513"/>
                </a:lnTo>
                <a:lnTo>
                  <a:pt x="566089" y="548513"/>
                </a:lnTo>
                <a:lnTo>
                  <a:pt x="566089" y="274281"/>
                </a:lnTo>
                <a:close/>
              </a:path>
              <a:path w="1981200" h="1919604">
                <a:moveTo>
                  <a:pt x="849122" y="1096987"/>
                </a:moveTo>
                <a:lnTo>
                  <a:pt x="566089" y="1096987"/>
                </a:lnTo>
                <a:lnTo>
                  <a:pt x="566089" y="1371219"/>
                </a:lnTo>
                <a:lnTo>
                  <a:pt x="849122" y="1371219"/>
                </a:lnTo>
                <a:lnTo>
                  <a:pt x="849122" y="1096987"/>
                </a:lnTo>
                <a:close/>
              </a:path>
              <a:path w="1981200" h="1919604">
                <a:moveTo>
                  <a:pt x="849122" y="548513"/>
                </a:moveTo>
                <a:lnTo>
                  <a:pt x="566089" y="548513"/>
                </a:lnTo>
                <a:lnTo>
                  <a:pt x="566089" y="822756"/>
                </a:lnTo>
                <a:lnTo>
                  <a:pt x="849122" y="822756"/>
                </a:lnTo>
                <a:lnTo>
                  <a:pt x="849122" y="548513"/>
                </a:lnTo>
                <a:close/>
              </a:path>
              <a:path w="1981200" h="1919604">
                <a:moveTo>
                  <a:pt x="1132166" y="822756"/>
                </a:moveTo>
                <a:lnTo>
                  <a:pt x="849122" y="822756"/>
                </a:lnTo>
                <a:lnTo>
                  <a:pt x="849122" y="1096987"/>
                </a:lnTo>
                <a:lnTo>
                  <a:pt x="1132166" y="1096987"/>
                </a:lnTo>
                <a:lnTo>
                  <a:pt x="1132166" y="822756"/>
                </a:lnTo>
                <a:close/>
              </a:path>
              <a:path w="1981200" h="1919604">
                <a:moveTo>
                  <a:pt x="1697824" y="274281"/>
                </a:moveTo>
                <a:lnTo>
                  <a:pt x="1415224" y="274281"/>
                </a:lnTo>
                <a:lnTo>
                  <a:pt x="1415224" y="548513"/>
                </a:lnTo>
                <a:lnTo>
                  <a:pt x="1697824" y="548513"/>
                </a:lnTo>
                <a:lnTo>
                  <a:pt x="1697824" y="274281"/>
                </a:lnTo>
                <a:close/>
              </a:path>
              <a:path w="1981200" h="1919604">
                <a:moveTo>
                  <a:pt x="1980907" y="0"/>
                </a:moveTo>
                <a:lnTo>
                  <a:pt x="1697824" y="0"/>
                </a:lnTo>
                <a:lnTo>
                  <a:pt x="1697824" y="274281"/>
                </a:lnTo>
                <a:lnTo>
                  <a:pt x="1980907" y="274281"/>
                </a:lnTo>
                <a:lnTo>
                  <a:pt x="1980907" y="0"/>
                </a:lnTo>
                <a:close/>
              </a:path>
            </a:pathLst>
          </a:custGeom>
          <a:solidFill>
            <a:srgbClr val="FFFFFF"/>
          </a:solidFill>
        </p:spPr>
        <p:txBody>
          <a:bodyPr wrap="square" lIns="0" tIns="0" rIns="0" bIns="0" rtlCol="0"/>
          <a:lstStyle/>
          <a:p>
            <a:endParaRPr/>
          </a:p>
        </p:txBody>
      </p:sp>
      <p:sp>
        <p:nvSpPr>
          <p:cNvPr id="6" name="object 6"/>
          <p:cNvSpPr/>
          <p:nvPr/>
        </p:nvSpPr>
        <p:spPr>
          <a:xfrm>
            <a:off x="5328437" y="4850434"/>
            <a:ext cx="565785" cy="548640"/>
          </a:xfrm>
          <a:custGeom>
            <a:avLst/>
            <a:gdLst/>
            <a:ahLst/>
            <a:cxnLst/>
            <a:rect l="l" t="t" r="r" b="b"/>
            <a:pathLst>
              <a:path w="565785" h="548639">
                <a:moveTo>
                  <a:pt x="282600" y="0"/>
                </a:moveTo>
                <a:lnTo>
                  <a:pt x="0" y="0"/>
                </a:lnTo>
                <a:lnTo>
                  <a:pt x="0" y="273786"/>
                </a:lnTo>
                <a:lnTo>
                  <a:pt x="282600" y="273786"/>
                </a:lnTo>
                <a:lnTo>
                  <a:pt x="282600" y="0"/>
                </a:lnTo>
                <a:close/>
              </a:path>
              <a:path w="565785" h="548639">
                <a:moveTo>
                  <a:pt x="565696" y="273786"/>
                </a:moveTo>
                <a:lnTo>
                  <a:pt x="282600" y="273786"/>
                </a:lnTo>
                <a:lnTo>
                  <a:pt x="282600" y="548030"/>
                </a:lnTo>
                <a:lnTo>
                  <a:pt x="565696" y="548030"/>
                </a:lnTo>
                <a:lnTo>
                  <a:pt x="565696" y="273786"/>
                </a:lnTo>
                <a:close/>
              </a:path>
            </a:pathLst>
          </a:custGeom>
          <a:solidFill>
            <a:srgbClr val="FFFFFF"/>
          </a:solidFill>
        </p:spPr>
        <p:txBody>
          <a:bodyPr wrap="square" lIns="0" tIns="0" rIns="0" bIns="0" rtlCol="0"/>
          <a:lstStyle/>
          <a:p>
            <a:endParaRPr/>
          </a:p>
        </p:txBody>
      </p:sp>
      <p:graphicFrame>
        <p:nvGraphicFramePr>
          <p:cNvPr id="7" name="object 7"/>
          <p:cNvGraphicFramePr>
            <a:graphicFrameLocks noGrp="1"/>
          </p:cNvGraphicFramePr>
          <p:nvPr/>
        </p:nvGraphicFramePr>
        <p:xfrm>
          <a:off x="3630167" y="3209087"/>
          <a:ext cx="2548888" cy="2467636"/>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83210">
                  <a:extLst>
                    <a:ext uri="{9D8B030D-6E8A-4147-A177-3AD203B41FA5}">
                      <a16:colId xmlns:a16="http://schemas.microsoft.com/office/drawing/2014/main" val="20001"/>
                    </a:ext>
                  </a:extLst>
                </a:gridCol>
                <a:gridCol w="283210">
                  <a:extLst>
                    <a:ext uri="{9D8B030D-6E8A-4147-A177-3AD203B41FA5}">
                      <a16:colId xmlns:a16="http://schemas.microsoft.com/office/drawing/2014/main" val="20002"/>
                    </a:ext>
                  </a:extLst>
                </a:gridCol>
                <a:gridCol w="283209">
                  <a:extLst>
                    <a:ext uri="{9D8B030D-6E8A-4147-A177-3AD203B41FA5}">
                      <a16:colId xmlns:a16="http://schemas.microsoft.com/office/drawing/2014/main" val="20003"/>
                    </a:ext>
                  </a:extLst>
                </a:gridCol>
                <a:gridCol w="283209">
                  <a:extLst>
                    <a:ext uri="{9D8B030D-6E8A-4147-A177-3AD203B41FA5}">
                      <a16:colId xmlns:a16="http://schemas.microsoft.com/office/drawing/2014/main" val="20004"/>
                    </a:ext>
                  </a:extLst>
                </a:gridCol>
                <a:gridCol w="283210">
                  <a:extLst>
                    <a:ext uri="{9D8B030D-6E8A-4147-A177-3AD203B41FA5}">
                      <a16:colId xmlns:a16="http://schemas.microsoft.com/office/drawing/2014/main" val="20005"/>
                    </a:ext>
                  </a:extLst>
                </a:gridCol>
                <a:gridCol w="283210">
                  <a:extLst>
                    <a:ext uri="{9D8B030D-6E8A-4147-A177-3AD203B41FA5}">
                      <a16:colId xmlns:a16="http://schemas.microsoft.com/office/drawing/2014/main" val="20006"/>
                    </a:ext>
                  </a:extLst>
                </a:gridCol>
                <a:gridCol w="283210">
                  <a:extLst>
                    <a:ext uri="{9D8B030D-6E8A-4147-A177-3AD203B41FA5}">
                      <a16:colId xmlns:a16="http://schemas.microsoft.com/office/drawing/2014/main" val="20007"/>
                    </a:ext>
                  </a:extLst>
                </a:gridCol>
                <a:gridCol w="283210">
                  <a:extLst>
                    <a:ext uri="{9D8B030D-6E8A-4147-A177-3AD203B41FA5}">
                      <a16:colId xmlns:a16="http://schemas.microsoft.com/office/drawing/2014/main" val="20008"/>
                    </a:ext>
                  </a:extLst>
                </a:gridCol>
              </a:tblGrid>
              <a:tr h="274174">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74255">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74236">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74236">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200" algn="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74236">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74236">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200" algn="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25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74010">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latin typeface="Carlito"/>
                          <a:cs typeface="Carlito"/>
                        </a:rPr>
                        <a:t>1</a:t>
                      </a:r>
                      <a:endParaRPr sz="1650">
                        <a:latin typeface="Carlito"/>
                        <a:cs typeface="Carlito"/>
                      </a:endParaRPr>
                    </a:p>
                  </a:txBody>
                  <a:tcPr marL="0" marR="0" marT="381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74012">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74241">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8" name="object 8"/>
          <p:cNvSpPr/>
          <p:nvPr/>
        </p:nvSpPr>
        <p:spPr>
          <a:xfrm>
            <a:off x="1958339" y="1816607"/>
            <a:ext cx="3359150" cy="3050540"/>
          </a:xfrm>
          <a:custGeom>
            <a:avLst/>
            <a:gdLst/>
            <a:ahLst/>
            <a:cxnLst/>
            <a:rect l="l" t="t" r="r" b="b"/>
            <a:pathLst>
              <a:path w="3359150" h="3050540">
                <a:moveTo>
                  <a:pt x="3359023" y="2209418"/>
                </a:moveTo>
                <a:lnTo>
                  <a:pt x="931164" y="0"/>
                </a:lnTo>
              </a:path>
              <a:path w="3359150" h="3050540">
                <a:moveTo>
                  <a:pt x="2535682" y="3050285"/>
                </a:moveTo>
                <a:lnTo>
                  <a:pt x="0" y="902207"/>
                </a:lnTo>
              </a:path>
            </a:pathLst>
          </a:custGeom>
          <a:ln w="6096">
            <a:solidFill>
              <a:srgbClr val="001F50"/>
            </a:solidFill>
          </a:ln>
        </p:spPr>
        <p:txBody>
          <a:bodyPr wrap="square" lIns="0" tIns="0" rIns="0" bIns="0" rtlCol="0"/>
          <a:lstStyle/>
          <a:p>
            <a:endParaRPr/>
          </a:p>
        </p:txBody>
      </p:sp>
      <p:sp>
        <p:nvSpPr>
          <p:cNvPr id="9" name="object 9"/>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58</a:t>
            </a:fld>
            <a:endParaRPr spc="-5"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888276" y="3729144"/>
            <a:ext cx="276860" cy="268605"/>
          </a:xfrm>
          <a:custGeom>
            <a:avLst/>
            <a:gdLst/>
            <a:ahLst/>
            <a:cxnLst/>
            <a:rect l="l" t="t" r="r" b="b"/>
            <a:pathLst>
              <a:path w="276859" h="268604">
                <a:moveTo>
                  <a:pt x="0" y="268161"/>
                </a:moveTo>
                <a:lnTo>
                  <a:pt x="276641" y="268161"/>
                </a:lnTo>
                <a:lnTo>
                  <a:pt x="276641" y="0"/>
                </a:lnTo>
                <a:lnTo>
                  <a:pt x="0" y="0"/>
                </a:lnTo>
                <a:lnTo>
                  <a:pt x="0" y="268161"/>
                </a:lnTo>
                <a:close/>
              </a:path>
            </a:pathLst>
          </a:custGeom>
          <a:solidFill>
            <a:srgbClr val="FFFFFF"/>
          </a:solidFill>
        </p:spPr>
        <p:txBody>
          <a:bodyPr wrap="square" lIns="0" tIns="0" rIns="0" bIns="0" rtlCol="0"/>
          <a:lstStyle/>
          <a:p>
            <a:endParaRPr/>
          </a:p>
        </p:txBody>
      </p:sp>
      <p:sp>
        <p:nvSpPr>
          <p:cNvPr id="3" name="object 3"/>
          <p:cNvSpPr/>
          <p:nvPr/>
        </p:nvSpPr>
        <p:spPr>
          <a:xfrm>
            <a:off x="2257620" y="2102176"/>
            <a:ext cx="306705" cy="297815"/>
          </a:xfrm>
          <a:custGeom>
            <a:avLst/>
            <a:gdLst/>
            <a:ahLst/>
            <a:cxnLst/>
            <a:rect l="l" t="t" r="r" b="b"/>
            <a:pathLst>
              <a:path w="306705" h="297814">
                <a:moveTo>
                  <a:pt x="0" y="297254"/>
                </a:moveTo>
                <a:lnTo>
                  <a:pt x="306413" y="297254"/>
                </a:lnTo>
                <a:lnTo>
                  <a:pt x="306413" y="0"/>
                </a:lnTo>
                <a:lnTo>
                  <a:pt x="0" y="0"/>
                </a:lnTo>
                <a:lnTo>
                  <a:pt x="0" y="297254"/>
                </a:lnTo>
                <a:close/>
              </a:path>
            </a:pathLst>
          </a:custGeom>
          <a:solidFill>
            <a:srgbClr val="FFFFFF"/>
          </a:solidFill>
        </p:spPr>
        <p:txBody>
          <a:bodyPr wrap="square" lIns="0" tIns="0" rIns="0" bIns="0" rtlCol="0"/>
          <a:lstStyle/>
          <a:p>
            <a:endParaRPr/>
          </a:p>
        </p:txBody>
      </p:sp>
      <p:graphicFrame>
        <p:nvGraphicFramePr>
          <p:cNvPr id="4" name="object 4"/>
          <p:cNvGraphicFramePr>
            <a:graphicFrameLocks noGrp="1"/>
          </p:cNvGraphicFramePr>
          <p:nvPr/>
        </p:nvGraphicFramePr>
        <p:xfrm>
          <a:off x="1950719" y="1804444"/>
          <a:ext cx="920114" cy="892729"/>
        </p:xfrm>
        <a:graphic>
          <a:graphicData uri="http://schemas.openxmlformats.org/drawingml/2006/table">
            <a:tbl>
              <a:tblPr firstRow="1" bandRow="1">
                <a:tableStyleId>{2D5ABB26-0587-4C30-8999-92F81FD0307C}</a:tableStyleId>
              </a:tblPr>
              <a:tblGrid>
                <a:gridCol w="306705">
                  <a:extLst>
                    <a:ext uri="{9D8B030D-6E8A-4147-A177-3AD203B41FA5}">
                      <a16:colId xmlns:a16="http://schemas.microsoft.com/office/drawing/2014/main" val="20000"/>
                    </a:ext>
                  </a:extLst>
                </a:gridCol>
                <a:gridCol w="306705">
                  <a:extLst>
                    <a:ext uri="{9D8B030D-6E8A-4147-A177-3AD203B41FA5}">
                      <a16:colId xmlns:a16="http://schemas.microsoft.com/office/drawing/2014/main" val="20001"/>
                    </a:ext>
                  </a:extLst>
                </a:gridCol>
                <a:gridCol w="306704">
                  <a:extLst>
                    <a:ext uri="{9D8B030D-6E8A-4147-A177-3AD203B41FA5}">
                      <a16:colId xmlns:a16="http://schemas.microsoft.com/office/drawing/2014/main" val="20002"/>
                    </a:ext>
                  </a:extLst>
                </a:gridCol>
              </a:tblGrid>
              <a:tr h="297736">
                <a:tc>
                  <a:txBody>
                    <a:bodyPr/>
                    <a:lstStyle/>
                    <a:p>
                      <a:pPr marL="10160"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97498">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82550" algn="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97495">
                <a:tc>
                  <a:txBody>
                    <a:bodyPr/>
                    <a:lstStyle/>
                    <a:p>
                      <a:pPr marL="9525"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7625" algn="r">
                        <a:lnSpc>
                          <a:spcPct val="100000"/>
                        </a:lnSpc>
                        <a:spcBef>
                          <a:spcPts val="25"/>
                        </a:spcBef>
                      </a:pPr>
                      <a:r>
                        <a:rPr sz="1800"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5" name="object 5"/>
          <p:cNvSpPr/>
          <p:nvPr/>
        </p:nvSpPr>
        <p:spPr>
          <a:xfrm>
            <a:off x="5328437" y="4850434"/>
            <a:ext cx="565785" cy="548640"/>
          </a:xfrm>
          <a:custGeom>
            <a:avLst/>
            <a:gdLst/>
            <a:ahLst/>
            <a:cxnLst/>
            <a:rect l="l" t="t" r="r" b="b"/>
            <a:pathLst>
              <a:path w="565785" h="548639">
                <a:moveTo>
                  <a:pt x="282600" y="0"/>
                </a:moveTo>
                <a:lnTo>
                  <a:pt x="0" y="0"/>
                </a:lnTo>
                <a:lnTo>
                  <a:pt x="0" y="273786"/>
                </a:lnTo>
                <a:lnTo>
                  <a:pt x="282600" y="273786"/>
                </a:lnTo>
                <a:lnTo>
                  <a:pt x="282600" y="0"/>
                </a:lnTo>
                <a:close/>
              </a:path>
              <a:path w="565785" h="548639">
                <a:moveTo>
                  <a:pt x="565696" y="273786"/>
                </a:moveTo>
                <a:lnTo>
                  <a:pt x="282600" y="273786"/>
                </a:lnTo>
                <a:lnTo>
                  <a:pt x="282600" y="548030"/>
                </a:lnTo>
                <a:lnTo>
                  <a:pt x="565696" y="548030"/>
                </a:lnTo>
                <a:lnTo>
                  <a:pt x="565696" y="273786"/>
                </a:lnTo>
                <a:close/>
              </a:path>
            </a:pathLst>
          </a:custGeom>
          <a:solidFill>
            <a:srgbClr val="FFFFFF"/>
          </a:solidFill>
        </p:spPr>
        <p:txBody>
          <a:bodyPr wrap="square" lIns="0" tIns="0" rIns="0" bIns="0" rtlCol="0"/>
          <a:lstStyle/>
          <a:p>
            <a:endParaRPr/>
          </a:p>
        </p:txBody>
      </p:sp>
      <p:grpSp>
        <p:nvGrpSpPr>
          <p:cNvPr id="6" name="object 6"/>
          <p:cNvGrpSpPr/>
          <p:nvPr/>
        </p:nvGrpSpPr>
        <p:grpSpPr>
          <a:xfrm>
            <a:off x="3913220" y="2184696"/>
            <a:ext cx="2014220" cy="3214370"/>
            <a:chOff x="3913220" y="2184696"/>
            <a:chExt cx="2014220" cy="3214370"/>
          </a:xfrm>
        </p:grpSpPr>
        <p:sp>
          <p:nvSpPr>
            <p:cNvPr id="7" name="object 7"/>
            <p:cNvSpPr/>
            <p:nvPr/>
          </p:nvSpPr>
          <p:spPr>
            <a:xfrm>
              <a:off x="3913213" y="3479215"/>
              <a:ext cx="1981200" cy="1919605"/>
            </a:xfrm>
            <a:custGeom>
              <a:avLst/>
              <a:gdLst/>
              <a:ahLst/>
              <a:cxnLst/>
              <a:rect l="l" t="t" r="r" b="b"/>
              <a:pathLst>
                <a:path w="1981200" h="1919604">
                  <a:moveTo>
                    <a:pt x="283032" y="1645005"/>
                  </a:moveTo>
                  <a:lnTo>
                    <a:pt x="0" y="1645005"/>
                  </a:lnTo>
                  <a:lnTo>
                    <a:pt x="0" y="1919249"/>
                  </a:lnTo>
                  <a:lnTo>
                    <a:pt x="283032" y="1919249"/>
                  </a:lnTo>
                  <a:lnTo>
                    <a:pt x="283032" y="1645005"/>
                  </a:lnTo>
                  <a:close/>
                </a:path>
                <a:path w="1981200" h="1919604">
                  <a:moveTo>
                    <a:pt x="566089" y="1371219"/>
                  </a:moveTo>
                  <a:lnTo>
                    <a:pt x="283032" y="1371219"/>
                  </a:lnTo>
                  <a:lnTo>
                    <a:pt x="283032" y="1645005"/>
                  </a:lnTo>
                  <a:lnTo>
                    <a:pt x="566089" y="1645005"/>
                  </a:lnTo>
                  <a:lnTo>
                    <a:pt x="566089" y="1371219"/>
                  </a:lnTo>
                  <a:close/>
                </a:path>
                <a:path w="1981200" h="1919604">
                  <a:moveTo>
                    <a:pt x="566089" y="274281"/>
                  </a:moveTo>
                  <a:lnTo>
                    <a:pt x="283032" y="274281"/>
                  </a:lnTo>
                  <a:lnTo>
                    <a:pt x="283032" y="548513"/>
                  </a:lnTo>
                  <a:lnTo>
                    <a:pt x="566089" y="548513"/>
                  </a:lnTo>
                  <a:lnTo>
                    <a:pt x="566089" y="274281"/>
                  </a:lnTo>
                  <a:close/>
                </a:path>
                <a:path w="1981200" h="1919604">
                  <a:moveTo>
                    <a:pt x="849122" y="1096987"/>
                  </a:moveTo>
                  <a:lnTo>
                    <a:pt x="566089" y="1096987"/>
                  </a:lnTo>
                  <a:lnTo>
                    <a:pt x="566089" y="1371219"/>
                  </a:lnTo>
                  <a:lnTo>
                    <a:pt x="849122" y="1371219"/>
                  </a:lnTo>
                  <a:lnTo>
                    <a:pt x="849122" y="1096987"/>
                  </a:lnTo>
                  <a:close/>
                </a:path>
                <a:path w="1981200" h="1919604">
                  <a:moveTo>
                    <a:pt x="849122" y="548513"/>
                  </a:moveTo>
                  <a:lnTo>
                    <a:pt x="566089" y="548513"/>
                  </a:lnTo>
                  <a:lnTo>
                    <a:pt x="566089" y="822756"/>
                  </a:lnTo>
                  <a:lnTo>
                    <a:pt x="849122" y="822756"/>
                  </a:lnTo>
                  <a:lnTo>
                    <a:pt x="849122" y="548513"/>
                  </a:lnTo>
                  <a:close/>
                </a:path>
                <a:path w="1981200" h="1919604">
                  <a:moveTo>
                    <a:pt x="1132166" y="822756"/>
                  </a:moveTo>
                  <a:lnTo>
                    <a:pt x="849122" y="822756"/>
                  </a:lnTo>
                  <a:lnTo>
                    <a:pt x="849122" y="1096987"/>
                  </a:lnTo>
                  <a:lnTo>
                    <a:pt x="1132166" y="1096987"/>
                  </a:lnTo>
                  <a:lnTo>
                    <a:pt x="1132166" y="822756"/>
                  </a:lnTo>
                  <a:close/>
                </a:path>
                <a:path w="1981200" h="1919604">
                  <a:moveTo>
                    <a:pt x="1697824" y="274281"/>
                  </a:moveTo>
                  <a:lnTo>
                    <a:pt x="1415224" y="274281"/>
                  </a:lnTo>
                  <a:lnTo>
                    <a:pt x="1415224" y="548513"/>
                  </a:lnTo>
                  <a:lnTo>
                    <a:pt x="1697824" y="548513"/>
                  </a:lnTo>
                  <a:lnTo>
                    <a:pt x="1697824" y="274281"/>
                  </a:lnTo>
                  <a:close/>
                </a:path>
                <a:path w="1981200" h="1919604">
                  <a:moveTo>
                    <a:pt x="1980907" y="0"/>
                  </a:moveTo>
                  <a:lnTo>
                    <a:pt x="1697824" y="0"/>
                  </a:lnTo>
                  <a:lnTo>
                    <a:pt x="1697824" y="274281"/>
                  </a:lnTo>
                  <a:lnTo>
                    <a:pt x="1980907" y="274281"/>
                  </a:lnTo>
                  <a:lnTo>
                    <a:pt x="1980907" y="0"/>
                  </a:lnTo>
                  <a:close/>
                </a:path>
              </a:pathLst>
            </a:custGeom>
            <a:solidFill>
              <a:srgbClr val="FFFFFF"/>
            </a:solidFill>
          </p:spPr>
          <p:txBody>
            <a:bodyPr wrap="square" lIns="0" tIns="0" rIns="0" bIns="0" rtlCol="0"/>
            <a:lstStyle/>
            <a:p>
              <a:endParaRPr/>
            </a:p>
          </p:txBody>
        </p:sp>
        <p:sp>
          <p:nvSpPr>
            <p:cNvPr id="8" name="object 8"/>
            <p:cNvSpPr/>
            <p:nvPr/>
          </p:nvSpPr>
          <p:spPr>
            <a:xfrm>
              <a:off x="4759804" y="2184696"/>
              <a:ext cx="1167765" cy="3810"/>
            </a:xfrm>
            <a:custGeom>
              <a:avLst/>
              <a:gdLst/>
              <a:ahLst/>
              <a:cxnLst/>
              <a:rect l="l" t="t" r="r" b="b"/>
              <a:pathLst>
                <a:path w="1167764" h="3810">
                  <a:moveTo>
                    <a:pt x="0" y="3500"/>
                  </a:moveTo>
                  <a:lnTo>
                    <a:pt x="1167564" y="3500"/>
                  </a:lnTo>
                  <a:lnTo>
                    <a:pt x="1167564" y="0"/>
                  </a:lnTo>
                  <a:lnTo>
                    <a:pt x="0" y="0"/>
                  </a:lnTo>
                  <a:lnTo>
                    <a:pt x="0" y="3500"/>
                  </a:lnTo>
                  <a:close/>
                </a:path>
              </a:pathLst>
            </a:custGeom>
            <a:solidFill>
              <a:srgbClr val="000000"/>
            </a:solidFill>
          </p:spPr>
          <p:txBody>
            <a:bodyPr wrap="square" lIns="0" tIns="0" rIns="0" bIns="0" rtlCol="0"/>
            <a:lstStyle/>
            <a:p>
              <a:endParaRPr/>
            </a:p>
          </p:txBody>
        </p:sp>
        <p:sp>
          <p:nvSpPr>
            <p:cNvPr id="9" name="object 9"/>
            <p:cNvSpPr/>
            <p:nvPr/>
          </p:nvSpPr>
          <p:spPr>
            <a:xfrm>
              <a:off x="5916362" y="2561285"/>
              <a:ext cx="11430" cy="388620"/>
            </a:xfrm>
            <a:custGeom>
              <a:avLst/>
              <a:gdLst/>
              <a:ahLst/>
              <a:cxnLst/>
              <a:rect l="l" t="t" r="r" b="b"/>
              <a:pathLst>
                <a:path w="11429" h="388619">
                  <a:moveTo>
                    <a:pt x="0" y="388190"/>
                  </a:moveTo>
                  <a:lnTo>
                    <a:pt x="11020" y="388190"/>
                  </a:lnTo>
                  <a:lnTo>
                    <a:pt x="11020" y="0"/>
                  </a:lnTo>
                  <a:lnTo>
                    <a:pt x="0" y="0"/>
                  </a:lnTo>
                  <a:lnTo>
                    <a:pt x="0" y="388190"/>
                  </a:lnTo>
                  <a:close/>
                </a:path>
              </a:pathLst>
            </a:custGeom>
            <a:solidFill>
              <a:srgbClr val="FFFFFF"/>
            </a:solidFill>
          </p:spPr>
          <p:txBody>
            <a:bodyPr wrap="square" lIns="0" tIns="0" rIns="0" bIns="0" rtlCol="0"/>
            <a:lstStyle/>
            <a:p>
              <a:endParaRPr/>
            </a:p>
          </p:txBody>
        </p:sp>
      </p:grpSp>
      <p:sp>
        <p:nvSpPr>
          <p:cNvPr id="10" name="object 10"/>
          <p:cNvSpPr txBox="1"/>
          <p:nvPr/>
        </p:nvSpPr>
        <p:spPr>
          <a:xfrm>
            <a:off x="4882256" y="1891112"/>
            <a:ext cx="535940" cy="288290"/>
          </a:xfrm>
          <a:prstGeom prst="rect">
            <a:avLst/>
          </a:prstGeom>
        </p:spPr>
        <p:txBody>
          <a:bodyPr vert="horz" wrap="square" lIns="0" tIns="0" rIns="0" bIns="0" rtlCol="0">
            <a:spAutoFit/>
          </a:bodyPr>
          <a:lstStyle/>
          <a:p>
            <a:pPr>
              <a:lnSpc>
                <a:spcPts val="2150"/>
              </a:lnSpc>
              <a:tabLst>
                <a:tab pos="389255" algn="l"/>
              </a:tabLst>
            </a:pPr>
            <a:r>
              <a:rPr sz="2250" spc="10" dirty="0">
                <a:solidFill>
                  <a:srgbClr val="FFFFFF"/>
                </a:solidFill>
                <a:latin typeface="Carlito"/>
                <a:cs typeface="Carlito"/>
              </a:rPr>
              <a:t>1	1</a:t>
            </a:r>
            <a:endParaRPr sz="2250">
              <a:latin typeface="Carlito"/>
              <a:cs typeface="Carlito"/>
            </a:endParaRPr>
          </a:p>
        </p:txBody>
      </p:sp>
      <p:sp>
        <p:nvSpPr>
          <p:cNvPr id="11" name="object 11"/>
          <p:cNvSpPr txBox="1"/>
          <p:nvPr/>
        </p:nvSpPr>
        <p:spPr>
          <a:xfrm>
            <a:off x="5616348" y="1891112"/>
            <a:ext cx="235585" cy="288290"/>
          </a:xfrm>
          <a:prstGeom prst="rect">
            <a:avLst/>
          </a:prstGeom>
        </p:spPr>
        <p:txBody>
          <a:bodyPr vert="horz" wrap="square" lIns="0" tIns="0" rIns="0" bIns="0" rtlCol="0">
            <a:spAutoFit/>
          </a:bodyPr>
          <a:lstStyle/>
          <a:p>
            <a:pPr>
              <a:lnSpc>
                <a:spcPts val="2150"/>
              </a:lnSpc>
            </a:pPr>
            <a:r>
              <a:rPr sz="2250" spc="10" dirty="0">
                <a:latin typeface="Carlito"/>
                <a:cs typeface="Carlito"/>
              </a:rPr>
              <a:t>-1</a:t>
            </a:r>
            <a:endParaRPr sz="2250">
              <a:latin typeface="Carlito"/>
              <a:cs typeface="Carlito"/>
            </a:endParaRPr>
          </a:p>
        </p:txBody>
      </p:sp>
      <p:sp>
        <p:nvSpPr>
          <p:cNvPr id="12" name="object 12"/>
          <p:cNvSpPr txBox="1"/>
          <p:nvPr/>
        </p:nvSpPr>
        <p:spPr>
          <a:xfrm>
            <a:off x="4882256" y="2267715"/>
            <a:ext cx="925194" cy="288290"/>
          </a:xfrm>
          <a:prstGeom prst="rect">
            <a:avLst/>
          </a:prstGeom>
        </p:spPr>
        <p:txBody>
          <a:bodyPr vert="horz" wrap="square" lIns="0" tIns="0" rIns="0" bIns="0" rtlCol="0">
            <a:spAutoFit/>
          </a:bodyPr>
          <a:lstStyle/>
          <a:p>
            <a:pPr>
              <a:lnSpc>
                <a:spcPts val="2150"/>
              </a:lnSpc>
              <a:tabLst>
                <a:tab pos="389255" algn="l"/>
                <a:tab pos="777875" algn="l"/>
              </a:tabLst>
            </a:pPr>
            <a:r>
              <a:rPr sz="2250" spc="10" dirty="0">
                <a:solidFill>
                  <a:srgbClr val="FFFFFF"/>
                </a:solidFill>
                <a:latin typeface="Carlito"/>
                <a:cs typeface="Carlito"/>
              </a:rPr>
              <a:t>1	1	1</a:t>
            </a:r>
            <a:endParaRPr sz="2250">
              <a:latin typeface="Carlito"/>
              <a:cs typeface="Carlito"/>
            </a:endParaRPr>
          </a:p>
        </p:txBody>
      </p:sp>
      <p:sp>
        <p:nvSpPr>
          <p:cNvPr id="13" name="object 13"/>
          <p:cNvSpPr txBox="1"/>
          <p:nvPr/>
        </p:nvSpPr>
        <p:spPr>
          <a:xfrm>
            <a:off x="4837561" y="2644908"/>
            <a:ext cx="235585" cy="288290"/>
          </a:xfrm>
          <a:prstGeom prst="rect">
            <a:avLst/>
          </a:prstGeom>
        </p:spPr>
        <p:txBody>
          <a:bodyPr vert="horz" wrap="square" lIns="0" tIns="0" rIns="0" bIns="0" rtlCol="0">
            <a:spAutoFit/>
          </a:bodyPr>
          <a:lstStyle/>
          <a:p>
            <a:pPr>
              <a:lnSpc>
                <a:spcPts val="2150"/>
              </a:lnSpc>
            </a:pPr>
            <a:r>
              <a:rPr sz="2250" spc="10" dirty="0">
                <a:latin typeface="Carlito"/>
                <a:cs typeface="Carlito"/>
              </a:rPr>
              <a:t>-1</a:t>
            </a:r>
            <a:endParaRPr sz="2250">
              <a:latin typeface="Carlito"/>
              <a:cs typeface="Carlito"/>
            </a:endParaRPr>
          </a:p>
        </p:txBody>
      </p:sp>
      <p:sp>
        <p:nvSpPr>
          <p:cNvPr id="14" name="object 14"/>
          <p:cNvSpPr txBox="1"/>
          <p:nvPr/>
        </p:nvSpPr>
        <p:spPr>
          <a:xfrm>
            <a:off x="5271642" y="2644908"/>
            <a:ext cx="535305" cy="288290"/>
          </a:xfrm>
          <a:prstGeom prst="rect">
            <a:avLst/>
          </a:prstGeom>
        </p:spPr>
        <p:txBody>
          <a:bodyPr vert="horz" wrap="square" lIns="0" tIns="0" rIns="0" bIns="0" rtlCol="0">
            <a:spAutoFit/>
          </a:bodyPr>
          <a:lstStyle/>
          <a:p>
            <a:pPr>
              <a:lnSpc>
                <a:spcPts val="2150"/>
              </a:lnSpc>
              <a:tabLst>
                <a:tab pos="388620" algn="l"/>
              </a:tabLst>
            </a:pPr>
            <a:r>
              <a:rPr sz="2250" spc="10" dirty="0">
                <a:solidFill>
                  <a:srgbClr val="FFFFFF"/>
                </a:solidFill>
                <a:latin typeface="Carlito"/>
                <a:cs typeface="Carlito"/>
              </a:rPr>
              <a:t>1	1</a:t>
            </a:r>
            <a:endParaRPr sz="2250">
              <a:latin typeface="Carlito"/>
              <a:cs typeface="Carlito"/>
            </a:endParaRPr>
          </a:p>
        </p:txBody>
      </p:sp>
      <p:grpSp>
        <p:nvGrpSpPr>
          <p:cNvPr id="15" name="object 15"/>
          <p:cNvGrpSpPr/>
          <p:nvPr/>
        </p:nvGrpSpPr>
        <p:grpSpPr>
          <a:xfrm>
            <a:off x="1955164" y="1807504"/>
            <a:ext cx="3972560" cy="3062605"/>
            <a:chOff x="1955164" y="1807504"/>
            <a:chExt cx="3972560" cy="3062605"/>
          </a:xfrm>
        </p:grpSpPr>
        <p:sp>
          <p:nvSpPr>
            <p:cNvPr id="16" name="object 16"/>
            <p:cNvSpPr/>
            <p:nvPr/>
          </p:nvSpPr>
          <p:spPr>
            <a:xfrm>
              <a:off x="4748783" y="1812990"/>
              <a:ext cx="11430" cy="1136650"/>
            </a:xfrm>
            <a:custGeom>
              <a:avLst/>
              <a:gdLst/>
              <a:ahLst/>
              <a:cxnLst/>
              <a:rect l="l" t="t" r="r" b="b"/>
              <a:pathLst>
                <a:path w="11429" h="1136650">
                  <a:moveTo>
                    <a:pt x="11020" y="0"/>
                  </a:moveTo>
                  <a:lnTo>
                    <a:pt x="0" y="0"/>
                  </a:lnTo>
                  <a:lnTo>
                    <a:pt x="0" y="1136484"/>
                  </a:lnTo>
                  <a:lnTo>
                    <a:pt x="11020" y="1136484"/>
                  </a:lnTo>
                  <a:lnTo>
                    <a:pt x="11020" y="0"/>
                  </a:lnTo>
                  <a:close/>
                </a:path>
              </a:pathLst>
            </a:custGeom>
            <a:solidFill>
              <a:srgbClr val="000000"/>
            </a:solidFill>
          </p:spPr>
          <p:txBody>
            <a:bodyPr wrap="square" lIns="0" tIns="0" rIns="0" bIns="0" rtlCol="0"/>
            <a:lstStyle/>
            <a:p>
              <a:endParaRPr/>
            </a:p>
          </p:txBody>
        </p:sp>
        <p:sp>
          <p:nvSpPr>
            <p:cNvPr id="17" name="object 17"/>
            <p:cNvSpPr/>
            <p:nvPr/>
          </p:nvSpPr>
          <p:spPr>
            <a:xfrm>
              <a:off x="4748783" y="1807504"/>
              <a:ext cx="11430" cy="1142365"/>
            </a:xfrm>
            <a:custGeom>
              <a:avLst/>
              <a:gdLst/>
              <a:ahLst/>
              <a:cxnLst/>
              <a:rect l="l" t="t" r="r" b="b"/>
              <a:pathLst>
                <a:path w="11429" h="1142364">
                  <a:moveTo>
                    <a:pt x="0" y="1141970"/>
                  </a:moveTo>
                  <a:lnTo>
                    <a:pt x="11020" y="1141970"/>
                  </a:lnTo>
                  <a:lnTo>
                    <a:pt x="11020" y="0"/>
                  </a:lnTo>
                  <a:lnTo>
                    <a:pt x="0" y="0"/>
                  </a:lnTo>
                  <a:lnTo>
                    <a:pt x="0" y="1141970"/>
                  </a:lnTo>
                  <a:close/>
                </a:path>
              </a:pathLst>
            </a:custGeom>
            <a:solidFill>
              <a:srgbClr val="000000"/>
            </a:solidFill>
          </p:spPr>
          <p:txBody>
            <a:bodyPr wrap="square" lIns="0" tIns="0" rIns="0" bIns="0" rtlCol="0"/>
            <a:lstStyle/>
            <a:p>
              <a:endParaRPr/>
            </a:p>
          </p:txBody>
        </p:sp>
        <p:sp>
          <p:nvSpPr>
            <p:cNvPr id="18" name="object 18"/>
            <p:cNvSpPr/>
            <p:nvPr/>
          </p:nvSpPr>
          <p:spPr>
            <a:xfrm>
              <a:off x="5138174" y="1812990"/>
              <a:ext cx="11430" cy="5715"/>
            </a:xfrm>
            <a:custGeom>
              <a:avLst/>
              <a:gdLst/>
              <a:ahLst/>
              <a:cxnLst/>
              <a:rect l="l" t="t" r="r" b="b"/>
              <a:pathLst>
                <a:path w="11429" h="5714">
                  <a:moveTo>
                    <a:pt x="0" y="5568"/>
                  </a:moveTo>
                  <a:lnTo>
                    <a:pt x="11020" y="5568"/>
                  </a:lnTo>
                  <a:lnTo>
                    <a:pt x="11020" y="0"/>
                  </a:lnTo>
                  <a:lnTo>
                    <a:pt x="0" y="0"/>
                  </a:lnTo>
                  <a:lnTo>
                    <a:pt x="0" y="5568"/>
                  </a:lnTo>
                  <a:close/>
                </a:path>
              </a:pathLst>
            </a:custGeom>
            <a:solidFill>
              <a:srgbClr val="000000"/>
            </a:solidFill>
          </p:spPr>
          <p:txBody>
            <a:bodyPr wrap="square" lIns="0" tIns="0" rIns="0" bIns="0" rtlCol="0"/>
            <a:lstStyle/>
            <a:p>
              <a:endParaRPr/>
            </a:p>
          </p:txBody>
        </p:sp>
        <p:sp>
          <p:nvSpPr>
            <p:cNvPr id="19" name="object 19"/>
            <p:cNvSpPr/>
            <p:nvPr/>
          </p:nvSpPr>
          <p:spPr>
            <a:xfrm>
              <a:off x="5138182" y="1807504"/>
              <a:ext cx="11430" cy="11430"/>
            </a:xfrm>
            <a:custGeom>
              <a:avLst/>
              <a:gdLst/>
              <a:ahLst/>
              <a:cxnLst/>
              <a:rect l="l" t="t" r="r" b="b"/>
              <a:pathLst>
                <a:path w="11429" h="11430">
                  <a:moveTo>
                    <a:pt x="0" y="11054"/>
                  </a:moveTo>
                  <a:lnTo>
                    <a:pt x="11020" y="11054"/>
                  </a:lnTo>
                  <a:lnTo>
                    <a:pt x="11020" y="0"/>
                  </a:lnTo>
                  <a:lnTo>
                    <a:pt x="0" y="0"/>
                  </a:lnTo>
                  <a:lnTo>
                    <a:pt x="0" y="11054"/>
                  </a:lnTo>
                  <a:close/>
                </a:path>
              </a:pathLst>
            </a:custGeom>
            <a:solidFill>
              <a:srgbClr val="000000"/>
            </a:solidFill>
          </p:spPr>
          <p:txBody>
            <a:bodyPr wrap="square" lIns="0" tIns="0" rIns="0" bIns="0" rtlCol="0"/>
            <a:lstStyle/>
            <a:p>
              <a:endParaRPr/>
            </a:p>
          </p:txBody>
        </p:sp>
        <p:sp>
          <p:nvSpPr>
            <p:cNvPr id="20" name="object 20"/>
            <p:cNvSpPr/>
            <p:nvPr/>
          </p:nvSpPr>
          <p:spPr>
            <a:xfrm>
              <a:off x="4754294" y="1807504"/>
              <a:ext cx="1173480" cy="11430"/>
            </a:xfrm>
            <a:custGeom>
              <a:avLst/>
              <a:gdLst/>
              <a:ahLst/>
              <a:cxnLst/>
              <a:rect l="l" t="t" r="r" b="b"/>
              <a:pathLst>
                <a:path w="1173479" h="11430">
                  <a:moveTo>
                    <a:pt x="0" y="10978"/>
                  </a:moveTo>
                  <a:lnTo>
                    <a:pt x="1173073" y="10979"/>
                  </a:lnTo>
                  <a:lnTo>
                    <a:pt x="1173073" y="0"/>
                  </a:lnTo>
                  <a:lnTo>
                    <a:pt x="0" y="0"/>
                  </a:lnTo>
                  <a:lnTo>
                    <a:pt x="0" y="10978"/>
                  </a:lnTo>
                  <a:close/>
                </a:path>
              </a:pathLst>
            </a:custGeom>
            <a:solidFill>
              <a:srgbClr val="000000"/>
            </a:solidFill>
          </p:spPr>
          <p:txBody>
            <a:bodyPr wrap="square" lIns="0" tIns="0" rIns="0" bIns="0" rtlCol="0"/>
            <a:lstStyle/>
            <a:p>
              <a:endParaRPr/>
            </a:p>
          </p:txBody>
        </p:sp>
        <p:sp>
          <p:nvSpPr>
            <p:cNvPr id="21" name="object 21"/>
            <p:cNvSpPr/>
            <p:nvPr/>
          </p:nvSpPr>
          <p:spPr>
            <a:xfrm>
              <a:off x="4748771" y="1807514"/>
              <a:ext cx="1179195" cy="388620"/>
            </a:xfrm>
            <a:custGeom>
              <a:avLst/>
              <a:gdLst/>
              <a:ahLst/>
              <a:cxnLst/>
              <a:rect l="l" t="t" r="r" b="b"/>
              <a:pathLst>
                <a:path w="1179195" h="388619">
                  <a:moveTo>
                    <a:pt x="1968" y="377202"/>
                  </a:moveTo>
                  <a:lnTo>
                    <a:pt x="0" y="377202"/>
                  </a:lnTo>
                  <a:lnTo>
                    <a:pt x="0" y="388188"/>
                  </a:lnTo>
                  <a:lnTo>
                    <a:pt x="1968" y="388188"/>
                  </a:lnTo>
                  <a:lnTo>
                    <a:pt x="1968" y="377202"/>
                  </a:lnTo>
                  <a:close/>
                </a:path>
                <a:path w="1179195" h="388619">
                  <a:moveTo>
                    <a:pt x="1178585" y="0"/>
                  </a:moveTo>
                  <a:lnTo>
                    <a:pt x="0" y="0"/>
                  </a:lnTo>
                  <a:lnTo>
                    <a:pt x="0" y="10972"/>
                  </a:lnTo>
                  <a:lnTo>
                    <a:pt x="1178585" y="10972"/>
                  </a:lnTo>
                  <a:lnTo>
                    <a:pt x="1178585" y="0"/>
                  </a:lnTo>
                  <a:close/>
                </a:path>
              </a:pathLst>
            </a:custGeom>
            <a:solidFill>
              <a:srgbClr val="000000"/>
            </a:solidFill>
          </p:spPr>
          <p:txBody>
            <a:bodyPr wrap="square" lIns="0" tIns="0" rIns="0" bIns="0" rtlCol="0"/>
            <a:lstStyle/>
            <a:p>
              <a:endParaRPr/>
            </a:p>
          </p:txBody>
        </p:sp>
        <p:sp>
          <p:nvSpPr>
            <p:cNvPr id="22" name="object 22"/>
            <p:cNvSpPr/>
            <p:nvPr/>
          </p:nvSpPr>
          <p:spPr>
            <a:xfrm>
              <a:off x="1958339" y="1816608"/>
              <a:ext cx="3359150" cy="3050540"/>
            </a:xfrm>
            <a:custGeom>
              <a:avLst/>
              <a:gdLst/>
              <a:ahLst/>
              <a:cxnLst/>
              <a:rect l="l" t="t" r="r" b="b"/>
              <a:pathLst>
                <a:path w="3359150" h="3050540">
                  <a:moveTo>
                    <a:pt x="3359023" y="2209418"/>
                  </a:moveTo>
                  <a:lnTo>
                    <a:pt x="931164" y="0"/>
                  </a:lnTo>
                </a:path>
                <a:path w="3359150" h="3050540">
                  <a:moveTo>
                    <a:pt x="2535682" y="3050285"/>
                  </a:moveTo>
                  <a:lnTo>
                    <a:pt x="0" y="902207"/>
                  </a:lnTo>
                </a:path>
              </a:pathLst>
            </a:custGeom>
            <a:ln w="6096">
              <a:solidFill>
                <a:srgbClr val="001F50"/>
              </a:solidFill>
            </a:ln>
          </p:spPr>
          <p:txBody>
            <a:bodyPr wrap="square" lIns="0" tIns="0" rIns="0" bIns="0" rtlCol="0"/>
            <a:lstStyle/>
            <a:p>
              <a:endParaRPr/>
            </a:p>
          </p:txBody>
        </p:sp>
      </p:grpSp>
      <p:sp>
        <p:nvSpPr>
          <p:cNvPr id="23" name="object 23"/>
          <p:cNvSpPr/>
          <p:nvPr/>
        </p:nvSpPr>
        <p:spPr>
          <a:xfrm>
            <a:off x="6636511" y="2136267"/>
            <a:ext cx="86995" cy="151003"/>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6807072" y="2152650"/>
            <a:ext cx="134747" cy="140969"/>
          </a:xfrm>
          <a:prstGeom prst="rect">
            <a:avLst/>
          </a:prstGeom>
          <a:blipFill>
            <a:blip r:embed="rId3" cstate="print"/>
            <a:stretch>
              <a:fillRect/>
            </a:stretch>
          </a:blipFill>
        </p:spPr>
        <p:txBody>
          <a:bodyPr wrap="square" lIns="0" tIns="0" rIns="0" bIns="0" rtlCol="0"/>
          <a:lstStyle/>
          <a:p>
            <a:endParaRPr/>
          </a:p>
        </p:txBody>
      </p:sp>
      <p:sp>
        <p:nvSpPr>
          <p:cNvPr id="25" name="object 25"/>
          <p:cNvSpPr/>
          <p:nvPr/>
        </p:nvSpPr>
        <p:spPr>
          <a:xfrm>
            <a:off x="7026656" y="2136267"/>
            <a:ext cx="86995" cy="151003"/>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7197217" y="2215951"/>
            <a:ext cx="134772" cy="14549"/>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7416800" y="2136267"/>
            <a:ext cx="86995" cy="151003"/>
          </a:xfrm>
          <a:prstGeom prst="rect">
            <a:avLst/>
          </a:prstGeom>
          <a:blipFill>
            <a:blip r:embed="rId2" cstate="print"/>
            <a:stretch>
              <a:fillRect/>
            </a:stretch>
          </a:blipFill>
        </p:spPr>
        <p:txBody>
          <a:bodyPr wrap="square" lIns="0" tIns="0" rIns="0" bIns="0" rtlCol="0"/>
          <a:lstStyle/>
          <a:p>
            <a:endParaRPr/>
          </a:p>
        </p:txBody>
      </p:sp>
      <p:sp>
        <p:nvSpPr>
          <p:cNvPr id="28" name="object 28"/>
          <p:cNvSpPr/>
          <p:nvPr/>
        </p:nvSpPr>
        <p:spPr>
          <a:xfrm>
            <a:off x="7587360" y="2152650"/>
            <a:ext cx="134747" cy="140969"/>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7806943" y="2136267"/>
            <a:ext cx="86995" cy="151003"/>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7975981" y="2152650"/>
            <a:ext cx="134747" cy="140969"/>
          </a:xfrm>
          <a:prstGeom prst="rect">
            <a:avLst/>
          </a:prstGeom>
          <a:blipFill>
            <a:blip r:embed="rId7" cstate="print"/>
            <a:stretch>
              <a:fillRect/>
            </a:stretch>
          </a:blipFill>
        </p:spPr>
        <p:txBody>
          <a:bodyPr wrap="square" lIns="0" tIns="0" rIns="0" bIns="0" rtlCol="0"/>
          <a:lstStyle/>
          <a:p>
            <a:endParaRPr/>
          </a:p>
        </p:txBody>
      </p:sp>
      <p:sp>
        <p:nvSpPr>
          <p:cNvPr id="31" name="object 31"/>
          <p:cNvSpPr/>
          <p:nvPr/>
        </p:nvSpPr>
        <p:spPr>
          <a:xfrm>
            <a:off x="8197088" y="2136267"/>
            <a:ext cx="86994" cy="151003"/>
          </a:xfrm>
          <a:prstGeom prst="rect">
            <a:avLst/>
          </a:prstGeom>
          <a:blipFill>
            <a:blip r:embed="rId8" cstate="print"/>
            <a:stretch>
              <a:fillRect/>
            </a:stretch>
          </a:blipFill>
        </p:spPr>
        <p:txBody>
          <a:bodyPr wrap="square" lIns="0" tIns="0" rIns="0" bIns="0" rtlCol="0"/>
          <a:lstStyle/>
          <a:p>
            <a:endParaRPr/>
          </a:p>
        </p:txBody>
      </p:sp>
      <p:sp>
        <p:nvSpPr>
          <p:cNvPr id="32" name="object 32"/>
          <p:cNvSpPr/>
          <p:nvPr/>
        </p:nvSpPr>
        <p:spPr>
          <a:xfrm>
            <a:off x="8188579" y="2454782"/>
            <a:ext cx="98652" cy="152780"/>
          </a:xfrm>
          <a:prstGeom prst="rect">
            <a:avLst/>
          </a:prstGeom>
          <a:blipFill>
            <a:blip r:embed="rId9" cstate="print"/>
            <a:stretch>
              <a:fillRect/>
            </a:stretch>
          </a:blipFill>
        </p:spPr>
        <p:txBody>
          <a:bodyPr wrap="square" lIns="0" tIns="0" rIns="0" bIns="0" rtlCol="0"/>
          <a:lstStyle/>
          <a:p>
            <a:endParaRPr/>
          </a:p>
        </p:txBody>
      </p:sp>
      <p:grpSp>
        <p:nvGrpSpPr>
          <p:cNvPr id="33" name="object 33"/>
          <p:cNvGrpSpPr/>
          <p:nvPr/>
        </p:nvGrpSpPr>
        <p:grpSpPr>
          <a:xfrm>
            <a:off x="6616954" y="2136267"/>
            <a:ext cx="3918585" cy="2368550"/>
            <a:chOff x="6616954" y="2136267"/>
            <a:chExt cx="3918585" cy="2368550"/>
          </a:xfrm>
        </p:grpSpPr>
        <p:sp>
          <p:nvSpPr>
            <p:cNvPr id="34" name="object 34"/>
            <p:cNvSpPr/>
            <p:nvPr/>
          </p:nvSpPr>
          <p:spPr>
            <a:xfrm>
              <a:off x="6616954" y="2384806"/>
              <a:ext cx="3244596" cy="15240"/>
            </a:xfrm>
            <a:prstGeom prst="rect">
              <a:avLst/>
            </a:prstGeom>
            <a:blipFill>
              <a:blip r:embed="rId10" cstate="print"/>
              <a:stretch>
                <a:fillRect/>
              </a:stretch>
            </a:blipFill>
          </p:spPr>
          <p:txBody>
            <a:bodyPr wrap="square" lIns="0" tIns="0" rIns="0" bIns="0" rtlCol="0"/>
            <a:lstStyle/>
            <a:p>
              <a:endParaRPr/>
            </a:p>
          </p:txBody>
        </p:sp>
        <p:sp>
          <p:nvSpPr>
            <p:cNvPr id="35" name="object 35"/>
            <p:cNvSpPr/>
            <p:nvPr/>
          </p:nvSpPr>
          <p:spPr>
            <a:xfrm>
              <a:off x="8366125" y="2152650"/>
              <a:ext cx="134747" cy="140969"/>
            </a:xfrm>
            <a:prstGeom prst="rect">
              <a:avLst/>
            </a:prstGeom>
            <a:blipFill>
              <a:blip r:embed="rId6" cstate="print"/>
              <a:stretch>
                <a:fillRect/>
              </a:stretch>
            </a:blipFill>
          </p:spPr>
          <p:txBody>
            <a:bodyPr wrap="square" lIns="0" tIns="0" rIns="0" bIns="0" rtlCol="0"/>
            <a:lstStyle/>
            <a:p>
              <a:endParaRPr/>
            </a:p>
          </p:txBody>
        </p:sp>
        <p:sp>
          <p:nvSpPr>
            <p:cNvPr id="36" name="object 36"/>
            <p:cNvSpPr/>
            <p:nvPr/>
          </p:nvSpPr>
          <p:spPr>
            <a:xfrm>
              <a:off x="8585708" y="2136267"/>
              <a:ext cx="86995" cy="151003"/>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8756269" y="2215951"/>
              <a:ext cx="134772" cy="14549"/>
            </a:xfrm>
            <a:prstGeom prst="rect">
              <a:avLst/>
            </a:prstGeom>
            <a:blipFill>
              <a:blip r:embed="rId11" cstate="print"/>
              <a:stretch>
                <a:fillRect/>
              </a:stretch>
            </a:blipFill>
          </p:spPr>
          <p:txBody>
            <a:bodyPr wrap="square" lIns="0" tIns="0" rIns="0" bIns="0" rtlCol="0"/>
            <a:lstStyle/>
            <a:p>
              <a:endParaRPr/>
            </a:p>
          </p:txBody>
        </p:sp>
        <p:sp>
          <p:nvSpPr>
            <p:cNvPr id="38" name="object 38"/>
            <p:cNvSpPr/>
            <p:nvPr/>
          </p:nvSpPr>
          <p:spPr>
            <a:xfrm>
              <a:off x="8975852" y="2136267"/>
              <a:ext cx="86995" cy="151003"/>
            </a:xfrm>
            <a:prstGeom prst="rect">
              <a:avLst/>
            </a:prstGeom>
            <a:blipFill>
              <a:blip r:embed="rId12" cstate="print"/>
              <a:stretch>
                <a:fillRect/>
              </a:stretch>
            </a:blipFill>
          </p:spPr>
          <p:txBody>
            <a:bodyPr wrap="square" lIns="0" tIns="0" rIns="0" bIns="0" rtlCol="0"/>
            <a:lstStyle/>
            <a:p>
              <a:endParaRPr/>
            </a:p>
          </p:txBody>
        </p:sp>
        <p:sp>
          <p:nvSpPr>
            <p:cNvPr id="39" name="object 39"/>
            <p:cNvSpPr/>
            <p:nvPr/>
          </p:nvSpPr>
          <p:spPr>
            <a:xfrm>
              <a:off x="9146413" y="2152650"/>
              <a:ext cx="134746" cy="140969"/>
            </a:xfrm>
            <a:prstGeom prst="rect">
              <a:avLst/>
            </a:prstGeom>
            <a:blipFill>
              <a:blip r:embed="rId13" cstate="print"/>
              <a:stretch>
                <a:fillRect/>
              </a:stretch>
            </a:blipFill>
          </p:spPr>
          <p:txBody>
            <a:bodyPr wrap="square" lIns="0" tIns="0" rIns="0" bIns="0" rtlCol="0"/>
            <a:lstStyle/>
            <a:p>
              <a:endParaRPr/>
            </a:p>
          </p:txBody>
        </p:sp>
        <p:sp>
          <p:nvSpPr>
            <p:cNvPr id="40" name="object 40"/>
            <p:cNvSpPr/>
            <p:nvPr/>
          </p:nvSpPr>
          <p:spPr>
            <a:xfrm>
              <a:off x="9365996" y="2136267"/>
              <a:ext cx="86995" cy="151003"/>
            </a:xfrm>
            <a:prstGeom prst="rect">
              <a:avLst/>
            </a:prstGeom>
            <a:blipFill>
              <a:blip r:embed="rId8" cstate="print"/>
              <a:stretch>
                <a:fillRect/>
              </a:stretch>
            </a:blipFill>
          </p:spPr>
          <p:txBody>
            <a:bodyPr wrap="square" lIns="0" tIns="0" rIns="0" bIns="0" rtlCol="0"/>
            <a:lstStyle/>
            <a:p>
              <a:endParaRPr/>
            </a:p>
          </p:txBody>
        </p:sp>
        <p:sp>
          <p:nvSpPr>
            <p:cNvPr id="41" name="object 41"/>
            <p:cNvSpPr/>
            <p:nvPr/>
          </p:nvSpPr>
          <p:spPr>
            <a:xfrm>
              <a:off x="9536557" y="2152650"/>
              <a:ext cx="134747" cy="140969"/>
            </a:xfrm>
            <a:prstGeom prst="rect">
              <a:avLst/>
            </a:prstGeom>
            <a:blipFill>
              <a:blip r:embed="rId3" cstate="print"/>
              <a:stretch>
                <a:fillRect/>
              </a:stretch>
            </a:blipFill>
          </p:spPr>
          <p:txBody>
            <a:bodyPr wrap="square" lIns="0" tIns="0" rIns="0" bIns="0" rtlCol="0"/>
            <a:lstStyle/>
            <a:p>
              <a:endParaRPr/>
            </a:p>
          </p:txBody>
        </p:sp>
        <p:sp>
          <p:nvSpPr>
            <p:cNvPr id="42" name="object 42"/>
            <p:cNvSpPr/>
            <p:nvPr/>
          </p:nvSpPr>
          <p:spPr>
            <a:xfrm>
              <a:off x="9756140" y="2136267"/>
              <a:ext cx="86994" cy="151003"/>
            </a:xfrm>
            <a:prstGeom prst="rect">
              <a:avLst/>
            </a:prstGeom>
            <a:blipFill>
              <a:blip r:embed="rId8" cstate="print"/>
              <a:stretch>
                <a:fillRect/>
              </a:stretch>
            </a:blipFill>
          </p:spPr>
          <p:txBody>
            <a:bodyPr wrap="square" lIns="0" tIns="0" rIns="0" bIns="0" rtlCol="0"/>
            <a:lstStyle/>
            <a:p>
              <a:endParaRPr/>
            </a:p>
          </p:txBody>
        </p:sp>
        <p:sp>
          <p:nvSpPr>
            <p:cNvPr id="43" name="object 43"/>
            <p:cNvSpPr/>
            <p:nvPr/>
          </p:nvSpPr>
          <p:spPr>
            <a:xfrm>
              <a:off x="9938893" y="2407920"/>
              <a:ext cx="134747" cy="14604"/>
            </a:xfrm>
            <a:prstGeom prst="rect">
              <a:avLst/>
            </a:prstGeom>
            <a:blipFill>
              <a:blip r:embed="rId14" cstate="print"/>
              <a:stretch>
                <a:fillRect/>
              </a:stretch>
            </a:blipFill>
          </p:spPr>
          <p:txBody>
            <a:bodyPr wrap="square" lIns="0" tIns="0" rIns="0" bIns="0" rtlCol="0"/>
            <a:lstStyle/>
            <a:p>
              <a:endParaRPr/>
            </a:p>
          </p:txBody>
        </p:sp>
        <p:sp>
          <p:nvSpPr>
            <p:cNvPr id="44" name="object 44"/>
            <p:cNvSpPr/>
            <p:nvPr/>
          </p:nvSpPr>
          <p:spPr>
            <a:xfrm>
              <a:off x="9938893" y="2362581"/>
              <a:ext cx="134747" cy="14478"/>
            </a:xfrm>
            <a:prstGeom prst="rect">
              <a:avLst/>
            </a:prstGeom>
            <a:blipFill>
              <a:blip r:embed="rId15" cstate="print"/>
              <a:stretch>
                <a:fillRect/>
              </a:stretch>
            </a:blipFill>
          </p:spPr>
          <p:txBody>
            <a:bodyPr wrap="square" lIns="0" tIns="0" rIns="0" bIns="0" rtlCol="0"/>
            <a:lstStyle/>
            <a:p>
              <a:endParaRPr/>
            </a:p>
          </p:txBody>
        </p:sp>
        <p:sp>
          <p:nvSpPr>
            <p:cNvPr id="45" name="object 45"/>
            <p:cNvSpPr/>
            <p:nvPr/>
          </p:nvSpPr>
          <p:spPr>
            <a:xfrm>
              <a:off x="10164572" y="2431055"/>
              <a:ext cx="22096" cy="25378"/>
            </a:xfrm>
            <a:prstGeom prst="rect">
              <a:avLst/>
            </a:prstGeom>
            <a:blipFill>
              <a:blip r:embed="rId16" cstate="print"/>
              <a:stretch>
                <a:fillRect/>
              </a:stretch>
            </a:blipFill>
          </p:spPr>
          <p:txBody>
            <a:bodyPr wrap="square" lIns="0" tIns="0" rIns="0" bIns="0" rtlCol="0"/>
            <a:lstStyle/>
            <a:p>
              <a:endParaRPr/>
            </a:p>
          </p:txBody>
        </p:sp>
        <p:sp>
          <p:nvSpPr>
            <p:cNvPr id="46" name="object 46"/>
            <p:cNvSpPr/>
            <p:nvPr/>
          </p:nvSpPr>
          <p:spPr>
            <a:xfrm>
              <a:off x="10214864" y="2299970"/>
              <a:ext cx="214249" cy="158241"/>
            </a:xfrm>
            <a:prstGeom prst="rect">
              <a:avLst/>
            </a:prstGeom>
            <a:blipFill>
              <a:blip r:embed="rId17" cstate="print"/>
              <a:stretch>
                <a:fillRect/>
              </a:stretch>
            </a:blipFill>
          </p:spPr>
          <p:txBody>
            <a:bodyPr wrap="square" lIns="0" tIns="0" rIns="0" bIns="0" rtlCol="0"/>
            <a:lstStyle/>
            <a:p>
              <a:endParaRPr/>
            </a:p>
          </p:txBody>
        </p:sp>
        <p:sp>
          <p:nvSpPr>
            <p:cNvPr id="47" name="object 47"/>
            <p:cNvSpPr/>
            <p:nvPr/>
          </p:nvSpPr>
          <p:spPr>
            <a:xfrm>
              <a:off x="10073640" y="2208276"/>
              <a:ext cx="424180" cy="325120"/>
            </a:xfrm>
            <a:custGeom>
              <a:avLst/>
              <a:gdLst/>
              <a:ahLst/>
              <a:cxnLst/>
              <a:rect l="l" t="t" r="r" b="b"/>
              <a:pathLst>
                <a:path w="424179" h="325119">
                  <a:moveTo>
                    <a:pt x="0" y="324612"/>
                  </a:moveTo>
                  <a:lnTo>
                    <a:pt x="423672" y="324612"/>
                  </a:lnTo>
                  <a:lnTo>
                    <a:pt x="423672" y="0"/>
                  </a:lnTo>
                  <a:lnTo>
                    <a:pt x="0" y="0"/>
                  </a:lnTo>
                  <a:lnTo>
                    <a:pt x="0" y="324612"/>
                  </a:lnTo>
                  <a:close/>
                </a:path>
              </a:pathLst>
            </a:custGeom>
            <a:ln w="76200">
              <a:solidFill>
                <a:srgbClr val="FDCFAA"/>
              </a:solidFill>
            </a:ln>
          </p:spPr>
          <p:txBody>
            <a:bodyPr wrap="square" lIns="0" tIns="0" rIns="0" bIns="0" rtlCol="0"/>
            <a:lstStyle/>
            <a:p>
              <a:endParaRPr/>
            </a:p>
          </p:txBody>
        </p:sp>
        <p:sp>
          <p:nvSpPr>
            <p:cNvPr id="48" name="object 48"/>
            <p:cNvSpPr/>
            <p:nvPr/>
          </p:nvSpPr>
          <p:spPr>
            <a:xfrm>
              <a:off x="8449818" y="2198370"/>
              <a:ext cx="2047875" cy="2296160"/>
            </a:xfrm>
            <a:custGeom>
              <a:avLst/>
              <a:gdLst/>
              <a:ahLst/>
              <a:cxnLst/>
              <a:rect l="l" t="t" r="r" b="b"/>
              <a:pathLst>
                <a:path w="2047875" h="2296160">
                  <a:moveTo>
                    <a:pt x="2047748" y="335279"/>
                  </a:moveTo>
                  <a:lnTo>
                    <a:pt x="277367" y="2296160"/>
                  </a:lnTo>
                </a:path>
                <a:path w="2047875" h="2296160">
                  <a:moveTo>
                    <a:pt x="1616836" y="0"/>
                  </a:moveTo>
                  <a:lnTo>
                    <a:pt x="0" y="2072512"/>
                  </a:lnTo>
                </a:path>
              </a:pathLst>
            </a:custGeom>
            <a:ln w="19812">
              <a:solidFill>
                <a:srgbClr val="FC9341"/>
              </a:solidFill>
            </a:ln>
          </p:spPr>
          <p:txBody>
            <a:bodyPr wrap="square" lIns="0" tIns="0" rIns="0" bIns="0" rtlCol="0"/>
            <a:lstStyle/>
            <a:p>
              <a:endParaRPr/>
            </a:p>
          </p:txBody>
        </p:sp>
      </p:grpSp>
      <p:grpSp>
        <p:nvGrpSpPr>
          <p:cNvPr id="49" name="object 49"/>
          <p:cNvGrpSpPr/>
          <p:nvPr/>
        </p:nvGrpSpPr>
        <p:grpSpPr>
          <a:xfrm>
            <a:off x="4750745" y="1818559"/>
            <a:ext cx="1176655" cy="1141730"/>
            <a:chOff x="4750745" y="1818559"/>
            <a:chExt cx="1176655" cy="1141730"/>
          </a:xfrm>
        </p:grpSpPr>
        <p:sp>
          <p:nvSpPr>
            <p:cNvPr id="50" name="object 50"/>
            <p:cNvSpPr/>
            <p:nvPr/>
          </p:nvSpPr>
          <p:spPr>
            <a:xfrm>
              <a:off x="4750745" y="1818559"/>
              <a:ext cx="773430" cy="381000"/>
            </a:xfrm>
            <a:custGeom>
              <a:avLst/>
              <a:gdLst/>
              <a:ahLst/>
              <a:cxnLst/>
              <a:rect l="l" t="t" r="r" b="b"/>
              <a:pathLst>
                <a:path w="773429" h="381000">
                  <a:moveTo>
                    <a:pt x="0" y="380738"/>
                  </a:moveTo>
                  <a:lnTo>
                    <a:pt x="773106" y="380738"/>
                  </a:lnTo>
                  <a:lnTo>
                    <a:pt x="773106" y="0"/>
                  </a:lnTo>
                  <a:lnTo>
                    <a:pt x="0" y="0"/>
                  </a:lnTo>
                  <a:lnTo>
                    <a:pt x="0" y="380738"/>
                  </a:lnTo>
                  <a:close/>
                </a:path>
              </a:pathLst>
            </a:custGeom>
            <a:solidFill>
              <a:srgbClr val="FFFFFF"/>
            </a:solidFill>
          </p:spPr>
          <p:txBody>
            <a:bodyPr wrap="square" lIns="0" tIns="0" rIns="0" bIns="0" rtlCol="0"/>
            <a:lstStyle/>
            <a:p>
              <a:endParaRPr/>
            </a:p>
          </p:txBody>
        </p:sp>
        <p:sp>
          <p:nvSpPr>
            <p:cNvPr id="51" name="object 51"/>
            <p:cNvSpPr/>
            <p:nvPr/>
          </p:nvSpPr>
          <p:spPr>
            <a:xfrm>
              <a:off x="5916269" y="1818559"/>
              <a:ext cx="11430" cy="370205"/>
            </a:xfrm>
            <a:custGeom>
              <a:avLst/>
              <a:gdLst/>
              <a:ahLst/>
              <a:cxnLst/>
              <a:rect l="l" t="t" r="r" b="b"/>
              <a:pathLst>
                <a:path w="11429" h="370205">
                  <a:moveTo>
                    <a:pt x="0" y="369637"/>
                  </a:moveTo>
                  <a:lnTo>
                    <a:pt x="11106" y="369637"/>
                  </a:lnTo>
                  <a:lnTo>
                    <a:pt x="11106" y="0"/>
                  </a:lnTo>
                  <a:lnTo>
                    <a:pt x="0" y="0"/>
                  </a:lnTo>
                  <a:lnTo>
                    <a:pt x="0" y="369637"/>
                  </a:lnTo>
                  <a:close/>
                </a:path>
              </a:pathLst>
            </a:custGeom>
            <a:solidFill>
              <a:srgbClr val="D9D9D9"/>
            </a:solidFill>
          </p:spPr>
          <p:txBody>
            <a:bodyPr wrap="square" lIns="0" tIns="0" rIns="0" bIns="0" rtlCol="0"/>
            <a:lstStyle/>
            <a:p>
              <a:endParaRPr/>
            </a:p>
          </p:txBody>
        </p:sp>
        <p:sp>
          <p:nvSpPr>
            <p:cNvPr id="52" name="object 52"/>
            <p:cNvSpPr/>
            <p:nvPr/>
          </p:nvSpPr>
          <p:spPr>
            <a:xfrm>
              <a:off x="4750740" y="2188197"/>
              <a:ext cx="1176655" cy="392430"/>
            </a:xfrm>
            <a:custGeom>
              <a:avLst/>
              <a:gdLst/>
              <a:ahLst/>
              <a:cxnLst/>
              <a:rect l="l" t="t" r="r" b="b"/>
              <a:pathLst>
                <a:path w="1176654" h="392430">
                  <a:moveTo>
                    <a:pt x="1176616" y="0"/>
                  </a:moveTo>
                  <a:lnTo>
                    <a:pt x="0" y="0"/>
                  </a:lnTo>
                  <a:lnTo>
                    <a:pt x="0" y="380123"/>
                  </a:lnTo>
                  <a:lnTo>
                    <a:pt x="0" y="391833"/>
                  </a:lnTo>
                  <a:lnTo>
                    <a:pt x="1176616" y="391833"/>
                  </a:lnTo>
                  <a:lnTo>
                    <a:pt x="1176616" y="380123"/>
                  </a:lnTo>
                  <a:lnTo>
                    <a:pt x="1176616" y="0"/>
                  </a:lnTo>
                  <a:close/>
                </a:path>
              </a:pathLst>
            </a:custGeom>
            <a:solidFill>
              <a:srgbClr val="FFFFFF"/>
            </a:solidFill>
          </p:spPr>
          <p:txBody>
            <a:bodyPr wrap="square" lIns="0" tIns="0" rIns="0" bIns="0" rtlCol="0"/>
            <a:lstStyle/>
            <a:p>
              <a:endParaRPr/>
            </a:p>
          </p:txBody>
        </p:sp>
        <p:sp>
          <p:nvSpPr>
            <p:cNvPr id="53" name="object 53"/>
            <p:cNvSpPr/>
            <p:nvPr/>
          </p:nvSpPr>
          <p:spPr>
            <a:xfrm>
              <a:off x="5916269" y="2188197"/>
              <a:ext cx="11430" cy="380365"/>
            </a:xfrm>
            <a:custGeom>
              <a:avLst/>
              <a:gdLst/>
              <a:ahLst/>
              <a:cxnLst/>
              <a:rect l="l" t="t" r="r" b="b"/>
              <a:pathLst>
                <a:path w="11429" h="380364">
                  <a:moveTo>
                    <a:pt x="0" y="380112"/>
                  </a:moveTo>
                  <a:lnTo>
                    <a:pt x="11106" y="380112"/>
                  </a:lnTo>
                  <a:lnTo>
                    <a:pt x="11106" y="0"/>
                  </a:lnTo>
                  <a:lnTo>
                    <a:pt x="0" y="0"/>
                  </a:lnTo>
                  <a:lnTo>
                    <a:pt x="0" y="380112"/>
                  </a:lnTo>
                  <a:close/>
                </a:path>
              </a:pathLst>
            </a:custGeom>
            <a:solidFill>
              <a:srgbClr val="D9D9D9"/>
            </a:solidFill>
          </p:spPr>
          <p:txBody>
            <a:bodyPr wrap="square" lIns="0" tIns="0" rIns="0" bIns="0" rtlCol="0"/>
            <a:lstStyle/>
            <a:p>
              <a:endParaRPr/>
            </a:p>
          </p:txBody>
        </p:sp>
        <p:sp>
          <p:nvSpPr>
            <p:cNvPr id="54" name="object 54"/>
            <p:cNvSpPr/>
            <p:nvPr/>
          </p:nvSpPr>
          <p:spPr>
            <a:xfrm>
              <a:off x="5132057" y="2568310"/>
              <a:ext cx="795655" cy="392430"/>
            </a:xfrm>
            <a:custGeom>
              <a:avLst/>
              <a:gdLst/>
              <a:ahLst/>
              <a:cxnLst/>
              <a:rect l="l" t="t" r="r" b="b"/>
              <a:pathLst>
                <a:path w="795654" h="392430">
                  <a:moveTo>
                    <a:pt x="795303" y="0"/>
                  </a:moveTo>
                  <a:lnTo>
                    <a:pt x="0" y="0"/>
                  </a:lnTo>
                  <a:lnTo>
                    <a:pt x="0" y="391823"/>
                  </a:lnTo>
                  <a:lnTo>
                    <a:pt x="795303" y="391823"/>
                  </a:lnTo>
                  <a:lnTo>
                    <a:pt x="795303" y="0"/>
                  </a:lnTo>
                  <a:close/>
                </a:path>
              </a:pathLst>
            </a:custGeom>
            <a:solidFill>
              <a:srgbClr val="FFFFFF"/>
            </a:solidFill>
          </p:spPr>
          <p:txBody>
            <a:bodyPr wrap="square" lIns="0" tIns="0" rIns="0" bIns="0" rtlCol="0"/>
            <a:lstStyle/>
            <a:p>
              <a:endParaRPr/>
            </a:p>
          </p:txBody>
        </p:sp>
        <p:sp>
          <p:nvSpPr>
            <p:cNvPr id="55" name="object 55"/>
            <p:cNvSpPr/>
            <p:nvPr/>
          </p:nvSpPr>
          <p:spPr>
            <a:xfrm>
              <a:off x="4750746" y="2949048"/>
              <a:ext cx="1176655" cy="11430"/>
            </a:xfrm>
            <a:custGeom>
              <a:avLst/>
              <a:gdLst/>
              <a:ahLst/>
              <a:cxnLst/>
              <a:rect l="l" t="t" r="r" b="b"/>
              <a:pathLst>
                <a:path w="1176654" h="11430">
                  <a:moveTo>
                    <a:pt x="0" y="11085"/>
                  </a:moveTo>
                  <a:lnTo>
                    <a:pt x="1176629" y="11085"/>
                  </a:lnTo>
                  <a:lnTo>
                    <a:pt x="1176629" y="0"/>
                  </a:lnTo>
                  <a:lnTo>
                    <a:pt x="0" y="0"/>
                  </a:lnTo>
                  <a:lnTo>
                    <a:pt x="0" y="11085"/>
                  </a:lnTo>
                  <a:close/>
                </a:path>
              </a:pathLst>
            </a:custGeom>
            <a:solidFill>
              <a:srgbClr val="D9D9D9"/>
            </a:solidFill>
          </p:spPr>
          <p:txBody>
            <a:bodyPr wrap="square" lIns="0" tIns="0" rIns="0" bIns="0" rtlCol="0"/>
            <a:lstStyle/>
            <a:p>
              <a:endParaRPr/>
            </a:p>
          </p:txBody>
        </p:sp>
      </p:grpSp>
      <p:grpSp>
        <p:nvGrpSpPr>
          <p:cNvPr id="56" name="object 56"/>
          <p:cNvGrpSpPr/>
          <p:nvPr/>
        </p:nvGrpSpPr>
        <p:grpSpPr>
          <a:xfrm>
            <a:off x="4739639" y="1807473"/>
            <a:ext cx="1188085" cy="1153160"/>
            <a:chOff x="4739639" y="1807473"/>
            <a:chExt cx="1188085" cy="1153160"/>
          </a:xfrm>
        </p:grpSpPr>
        <p:sp>
          <p:nvSpPr>
            <p:cNvPr id="57" name="object 57"/>
            <p:cNvSpPr/>
            <p:nvPr/>
          </p:nvSpPr>
          <p:spPr>
            <a:xfrm>
              <a:off x="4739639" y="1813011"/>
              <a:ext cx="11430" cy="1147445"/>
            </a:xfrm>
            <a:custGeom>
              <a:avLst/>
              <a:gdLst/>
              <a:ahLst/>
              <a:cxnLst/>
              <a:rect l="l" t="t" r="r" b="b"/>
              <a:pathLst>
                <a:path w="11429" h="1147445">
                  <a:moveTo>
                    <a:pt x="11106" y="0"/>
                  </a:moveTo>
                  <a:lnTo>
                    <a:pt x="0" y="0"/>
                  </a:lnTo>
                  <a:lnTo>
                    <a:pt x="0" y="1147122"/>
                  </a:lnTo>
                  <a:lnTo>
                    <a:pt x="11106" y="1147122"/>
                  </a:lnTo>
                  <a:lnTo>
                    <a:pt x="11106" y="0"/>
                  </a:lnTo>
                  <a:close/>
                </a:path>
              </a:pathLst>
            </a:custGeom>
            <a:solidFill>
              <a:srgbClr val="BEBEBE"/>
            </a:solidFill>
          </p:spPr>
          <p:txBody>
            <a:bodyPr wrap="square" lIns="0" tIns="0" rIns="0" bIns="0" rtlCol="0"/>
            <a:lstStyle/>
            <a:p>
              <a:endParaRPr/>
            </a:p>
          </p:txBody>
        </p:sp>
        <p:sp>
          <p:nvSpPr>
            <p:cNvPr id="58" name="object 58"/>
            <p:cNvSpPr/>
            <p:nvPr/>
          </p:nvSpPr>
          <p:spPr>
            <a:xfrm>
              <a:off x="4739639" y="1807473"/>
              <a:ext cx="11430" cy="1153160"/>
            </a:xfrm>
            <a:custGeom>
              <a:avLst/>
              <a:gdLst/>
              <a:ahLst/>
              <a:cxnLst/>
              <a:rect l="l" t="t" r="r" b="b"/>
              <a:pathLst>
                <a:path w="11429" h="1153160">
                  <a:moveTo>
                    <a:pt x="0" y="1152659"/>
                  </a:moveTo>
                  <a:lnTo>
                    <a:pt x="11106" y="1152659"/>
                  </a:lnTo>
                  <a:lnTo>
                    <a:pt x="11106" y="0"/>
                  </a:lnTo>
                  <a:lnTo>
                    <a:pt x="0" y="0"/>
                  </a:lnTo>
                  <a:lnTo>
                    <a:pt x="0" y="1152659"/>
                  </a:lnTo>
                  <a:close/>
                </a:path>
              </a:pathLst>
            </a:custGeom>
            <a:solidFill>
              <a:srgbClr val="BEBEBE"/>
            </a:solidFill>
          </p:spPr>
          <p:txBody>
            <a:bodyPr wrap="square" lIns="0" tIns="0" rIns="0" bIns="0" rtlCol="0"/>
            <a:lstStyle/>
            <a:p>
              <a:endParaRPr/>
            </a:p>
          </p:txBody>
        </p:sp>
        <p:sp>
          <p:nvSpPr>
            <p:cNvPr id="59" name="object 59"/>
            <p:cNvSpPr/>
            <p:nvPr/>
          </p:nvSpPr>
          <p:spPr>
            <a:xfrm>
              <a:off x="5132049" y="1813011"/>
              <a:ext cx="11430" cy="1147445"/>
            </a:xfrm>
            <a:custGeom>
              <a:avLst/>
              <a:gdLst/>
              <a:ahLst/>
              <a:cxnLst/>
              <a:rect l="l" t="t" r="r" b="b"/>
              <a:pathLst>
                <a:path w="11429" h="1147445">
                  <a:moveTo>
                    <a:pt x="11106" y="0"/>
                  </a:moveTo>
                  <a:lnTo>
                    <a:pt x="0" y="0"/>
                  </a:lnTo>
                  <a:lnTo>
                    <a:pt x="0" y="1147122"/>
                  </a:lnTo>
                  <a:lnTo>
                    <a:pt x="11106" y="1147122"/>
                  </a:lnTo>
                  <a:lnTo>
                    <a:pt x="11106" y="0"/>
                  </a:lnTo>
                  <a:close/>
                </a:path>
              </a:pathLst>
            </a:custGeom>
            <a:solidFill>
              <a:srgbClr val="BEBEBE"/>
            </a:solidFill>
          </p:spPr>
          <p:txBody>
            <a:bodyPr wrap="square" lIns="0" tIns="0" rIns="0" bIns="0" rtlCol="0"/>
            <a:lstStyle/>
            <a:p>
              <a:endParaRPr/>
            </a:p>
          </p:txBody>
        </p:sp>
        <p:sp>
          <p:nvSpPr>
            <p:cNvPr id="60" name="object 60"/>
            <p:cNvSpPr/>
            <p:nvPr/>
          </p:nvSpPr>
          <p:spPr>
            <a:xfrm>
              <a:off x="5132056" y="1807474"/>
              <a:ext cx="11430" cy="1153160"/>
            </a:xfrm>
            <a:custGeom>
              <a:avLst/>
              <a:gdLst/>
              <a:ahLst/>
              <a:cxnLst/>
              <a:rect l="l" t="t" r="r" b="b"/>
              <a:pathLst>
                <a:path w="11429" h="1153160">
                  <a:moveTo>
                    <a:pt x="0" y="1152659"/>
                  </a:moveTo>
                  <a:lnTo>
                    <a:pt x="11106" y="1152659"/>
                  </a:lnTo>
                  <a:lnTo>
                    <a:pt x="11106" y="0"/>
                  </a:lnTo>
                  <a:lnTo>
                    <a:pt x="0" y="0"/>
                  </a:lnTo>
                  <a:lnTo>
                    <a:pt x="0" y="1152659"/>
                  </a:lnTo>
                  <a:close/>
                </a:path>
              </a:pathLst>
            </a:custGeom>
            <a:solidFill>
              <a:srgbClr val="BEBEBE"/>
            </a:solidFill>
          </p:spPr>
          <p:txBody>
            <a:bodyPr wrap="square" lIns="0" tIns="0" rIns="0" bIns="0" rtlCol="0"/>
            <a:lstStyle/>
            <a:p>
              <a:endParaRPr/>
            </a:p>
          </p:txBody>
        </p:sp>
        <p:sp>
          <p:nvSpPr>
            <p:cNvPr id="61" name="object 61"/>
            <p:cNvSpPr/>
            <p:nvPr/>
          </p:nvSpPr>
          <p:spPr>
            <a:xfrm>
              <a:off x="5523844" y="1813011"/>
              <a:ext cx="11430" cy="1147445"/>
            </a:xfrm>
            <a:custGeom>
              <a:avLst/>
              <a:gdLst/>
              <a:ahLst/>
              <a:cxnLst/>
              <a:rect l="l" t="t" r="r" b="b"/>
              <a:pathLst>
                <a:path w="11429" h="1147445">
                  <a:moveTo>
                    <a:pt x="11106" y="0"/>
                  </a:moveTo>
                  <a:lnTo>
                    <a:pt x="0" y="0"/>
                  </a:lnTo>
                  <a:lnTo>
                    <a:pt x="0" y="1147122"/>
                  </a:lnTo>
                  <a:lnTo>
                    <a:pt x="11106" y="1147122"/>
                  </a:lnTo>
                  <a:lnTo>
                    <a:pt x="11106" y="0"/>
                  </a:lnTo>
                  <a:close/>
                </a:path>
              </a:pathLst>
            </a:custGeom>
            <a:solidFill>
              <a:srgbClr val="BEBEBE"/>
            </a:solidFill>
          </p:spPr>
          <p:txBody>
            <a:bodyPr wrap="square" lIns="0" tIns="0" rIns="0" bIns="0" rtlCol="0"/>
            <a:lstStyle/>
            <a:p>
              <a:endParaRPr/>
            </a:p>
          </p:txBody>
        </p:sp>
        <p:sp>
          <p:nvSpPr>
            <p:cNvPr id="62" name="object 62"/>
            <p:cNvSpPr/>
            <p:nvPr/>
          </p:nvSpPr>
          <p:spPr>
            <a:xfrm>
              <a:off x="5523852" y="1807474"/>
              <a:ext cx="12065" cy="1153160"/>
            </a:xfrm>
            <a:custGeom>
              <a:avLst/>
              <a:gdLst/>
              <a:ahLst/>
              <a:cxnLst/>
              <a:rect l="l" t="t" r="r" b="b"/>
              <a:pathLst>
                <a:path w="12064" h="1153160">
                  <a:moveTo>
                    <a:pt x="0" y="1152659"/>
                  </a:moveTo>
                  <a:lnTo>
                    <a:pt x="11723" y="1152659"/>
                  </a:lnTo>
                  <a:lnTo>
                    <a:pt x="11723" y="0"/>
                  </a:lnTo>
                  <a:lnTo>
                    <a:pt x="0" y="0"/>
                  </a:lnTo>
                  <a:lnTo>
                    <a:pt x="0" y="1152659"/>
                  </a:lnTo>
                  <a:close/>
                </a:path>
              </a:pathLst>
            </a:custGeom>
            <a:solidFill>
              <a:srgbClr val="BEBEBE"/>
            </a:solidFill>
          </p:spPr>
          <p:txBody>
            <a:bodyPr wrap="square" lIns="0" tIns="0" rIns="0" bIns="0" rtlCol="0"/>
            <a:lstStyle/>
            <a:p>
              <a:endParaRPr/>
            </a:p>
          </p:txBody>
        </p:sp>
        <p:sp>
          <p:nvSpPr>
            <p:cNvPr id="63" name="object 63"/>
            <p:cNvSpPr/>
            <p:nvPr/>
          </p:nvSpPr>
          <p:spPr>
            <a:xfrm>
              <a:off x="5916261" y="1813011"/>
              <a:ext cx="11430" cy="1147445"/>
            </a:xfrm>
            <a:custGeom>
              <a:avLst/>
              <a:gdLst/>
              <a:ahLst/>
              <a:cxnLst/>
              <a:rect l="l" t="t" r="r" b="b"/>
              <a:pathLst>
                <a:path w="11429" h="1147445">
                  <a:moveTo>
                    <a:pt x="11098" y="0"/>
                  </a:moveTo>
                  <a:lnTo>
                    <a:pt x="0" y="0"/>
                  </a:lnTo>
                  <a:lnTo>
                    <a:pt x="0" y="1147122"/>
                  </a:lnTo>
                  <a:lnTo>
                    <a:pt x="11098" y="1147122"/>
                  </a:lnTo>
                  <a:lnTo>
                    <a:pt x="11098" y="0"/>
                  </a:lnTo>
                  <a:close/>
                </a:path>
              </a:pathLst>
            </a:custGeom>
            <a:solidFill>
              <a:srgbClr val="BEBEBE"/>
            </a:solidFill>
          </p:spPr>
          <p:txBody>
            <a:bodyPr wrap="square" lIns="0" tIns="0" rIns="0" bIns="0" rtlCol="0"/>
            <a:lstStyle/>
            <a:p>
              <a:endParaRPr/>
            </a:p>
          </p:txBody>
        </p:sp>
        <p:sp>
          <p:nvSpPr>
            <p:cNvPr id="64" name="object 64"/>
            <p:cNvSpPr/>
            <p:nvPr/>
          </p:nvSpPr>
          <p:spPr>
            <a:xfrm>
              <a:off x="5916269" y="1807474"/>
              <a:ext cx="11430" cy="1153160"/>
            </a:xfrm>
            <a:custGeom>
              <a:avLst/>
              <a:gdLst/>
              <a:ahLst/>
              <a:cxnLst/>
              <a:rect l="l" t="t" r="r" b="b"/>
              <a:pathLst>
                <a:path w="11429" h="1153160">
                  <a:moveTo>
                    <a:pt x="11091" y="0"/>
                  </a:moveTo>
                  <a:lnTo>
                    <a:pt x="0" y="0"/>
                  </a:lnTo>
                  <a:lnTo>
                    <a:pt x="0" y="1152659"/>
                  </a:lnTo>
                  <a:lnTo>
                    <a:pt x="11091" y="1152659"/>
                  </a:lnTo>
                  <a:lnTo>
                    <a:pt x="11091" y="0"/>
                  </a:lnTo>
                  <a:close/>
                </a:path>
              </a:pathLst>
            </a:custGeom>
            <a:solidFill>
              <a:srgbClr val="BEBEBE"/>
            </a:solidFill>
          </p:spPr>
          <p:txBody>
            <a:bodyPr wrap="square" lIns="0" tIns="0" rIns="0" bIns="0" rtlCol="0"/>
            <a:lstStyle/>
            <a:p>
              <a:endParaRPr/>
            </a:p>
          </p:txBody>
        </p:sp>
        <p:sp>
          <p:nvSpPr>
            <p:cNvPr id="65" name="object 65"/>
            <p:cNvSpPr/>
            <p:nvPr/>
          </p:nvSpPr>
          <p:spPr>
            <a:xfrm>
              <a:off x="4745192" y="1807473"/>
              <a:ext cx="1182370" cy="11430"/>
            </a:xfrm>
            <a:custGeom>
              <a:avLst/>
              <a:gdLst/>
              <a:ahLst/>
              <a:cxnLst/>
              <a:rect l="l" t="t" r="r" b="b"/>
              <a:pathLst>
                <a:path w="1182370" h="11430">
                  <a:moveTo>
                    <a:pt x="0" y="11081"/>
                  </a:moveTo>
                  <a:lnTo>
                    <a:pt x="1182167" y="11082"/>
                  </a:lnTo>
                  <a:lnTo>
                    <a:pt x="1182167" y="0"/>
                  </a:lnTo>
                  <a:lnTo>
                    <a:pt x="0" y="0"/>
                  </a:lnTo>
                  <a:lnTo>
                    <a:pt x="0" y="11081"/>
                  </a:lnTo>
                  <a:close/>
                </a:path>
              </a:pathLst>
            </a:custGeom>
            <a:solidFill>
              <a:srgbClr val="BEBEBE"/>
            </a:solidFill>
          </p:spPr>
          <p:txBody>
            <a:bodyPr wrap="square" lIns="0" tIns="0" rIns="0" bIns="0" rtlCol="0"/>
            <a:lstStyle/>
            <a:p>
              <a:endParaRPr/>
            </a:p>
          </p:txBody>
        </p:sp>
        <p:sp>
          <p:nvSpPr>
            <p:cNvPr id="66" name="object 66"/>
            <p:cNvSpPr/>
            <p:nvPr/>
          </p:nvSpPr>
          <p:spPr>
            <a:xfrm>
              <a:off x="4739639" y="1807473"/>
              <a:ext cx="1188085" cy="11430"/>
            </a:xfrm>
            <a:custGeom>
              <a:avLst/>
              <a:gdLst/>
              <a:ahLst/>
              <a:cxnLst/>
              <a:rect l="l" t="t" r="r" b="b"/>
              <a:pathLst>
                <a:path w="1188085" h="11430">
                  <a:moveTo>
                    <a:pt x="0" y="11074"/>
                  </a:moveTo>
                  <a:lnTo>
                    <a:pt x="1187720" y="11074"/>
                  </a:lnTo>
                  <a:lnTo>
                    <a:pt x="1187720" y="0"/>
                  </a:lnTo>
                  <a:lnTo>
                    <a:pt x="0" y="0"/>
                  </a:lnTo>
                  <a:lnTo>
                    <a:pt x="0" y="11074"/>
                  </a:lnTo>
                  <a:close/>
                </a:path>
              </a:pathLst>
            </a:custGeom>
            <a:solidFill>
              <a:srgbClr val="BEBEBE"/>
            </a:solidFill>
          </p:spPr>
          <p:txBody>
            <a:bodyPr wrap="square" lIns="0" tIns="0" rIns="0" bIns="0" rtlCol="0"/>
            <a:lstStyle/>
            <a:p>
              <a:endParaRPr/>
            </a:p>
          </p:txBody>
        </p:sp>
        <p:sp>
          <p:nvSpPr>
            <p:cNvPr id="67" name="object 67"/>
            <p:cNvSpPr/>
            <p:nvPr/>
          </p:nvSpPr>
          <p:spPr>
            <a:xfrm>
              <a:off x="4745193" y="2188189"/>
              <a:ext cx="1182370" cy="11430"/>
            </a:xfrm>
            <a:custGeom>
              <a:avLst/>
              <a:gdLst/>
              <a:ahLst/>
              <a:cxnLst/>
              <a:rect l="l" t="t" r="r" b="b"/>
              <a:pathLst>
                <a:path w="1182370" h="11430">
                  <a:moveTo>
                    <a:pt x="0" y="11089"/>
                  </a:moveTo>
                  <a:lnTo>
                    <a:pt x="1182167" y="11089"/>
                  </a:lnTo>
                  <a:lnTo>
                    <a:pt x="1182167" y="0"/>
                  </a:lnTo>
                  <a:lnTo>
                    <a:pt x="0" y="0"/>
                  </a:lnTo>
                  <a:lnTo>
                    <a:pt x="0" y="11089"/>
                  </a:lnTo>
                  <a:close/>
                </a:path>
              </a:pathLst>
            </a:custGeom>
            <a:solidFill>
              <a:srgbClr val="BEBEBE"/>
            </a:solidFill>
          </p:spPr>
          <p:txBody>
            <a:bodyPr wrap="square" lIns="0" tIns="0" rIns="0" bIns="0" rtlCol="0"/>
            <a:lstStyle/>
            <a:p>
              <a:endParaRPr/>
            </a:p>
          </p:txBody>
        </p:sp>
        <p:sp>
          <p:nvSpPr>
            <p:cNvPr id="68" name="object 68"/>
            <p:cNvSpPr/>
            <p:nvPr/>
          </p:nvSpPr>
          <p:spPr>
            <a:xfrm>
              <a:off x="4739639" y="2188208"/>
              <a:ext cx="1188085" cy="11430"/>
            </a:xfrm>
            <a:custGeom>
              <a:avLst/>
              <a:gdLst/>
              <a:ahLst/>
              <a:cxnLst/>
              <a:rect l="l" t="t" r="r" b="b"/>
              <a:pathLst>
                <a:path w="1188085" h="11430">
                  <a:moveTo>
                    <a:pt x="0" y="11089"/>
                  </a:moveTo>
                  <a:lnTo>
                    <a:pt x="1187720" y="11089"/>
                  </a:lnTo>
                  <a:lnTo>
                    <a:pt x="1187720" y="0"/>
                  </a:lnTo>
                  <a:lnTo>
                    <a:pt x="0" y="0"/>
                  </a:lnTo>
                  <a:lnTo>
                    <a:pt x="0" y="11089"/>
                  </a:lnTo>
                  <a:close/>
                </a:path>
              </a:pathLst>
            </a:custGeom>
            <a:solidFill>
              <a:srgbClr val="BEBEBE"/>
            </a:solidFill>
          </p:spPr>
          <p:txBody>
            <a:bodyPr wrap="square" lIns="0" tIns="0" rIns="0" bIns="0" rtlCol="0"/>
            <a:lstStyle/>
            <a:p>
              <a:endParaRPr/>
            </a:p>
          </p:txBody>
        </p:sp>
        <p:sp>
          <p:nvSpPr>
            <p:cNvPr id="69" name="object 69"/>
            <p:cNvSpPr/>
            <p:nvPr/>
          </p:nvSpPr>
          <p:spPr>
            <a:xfrm>
              <a:off x="4745193" y="2568317"/>
              <a:ext cx="1182370" cy="11430"/>
            </a:xfrm>
            <a:custGeom>
              <a:avLst/>
              <a:gdLst/>
              <a:ahLst/>
              <a:cxnLst/>
              <a:rect l="l" t="t" r="r" b="b"/>
              <a:pathLst>
                <a:path w="1182370" h="11430">
                  <a:moveTo>
                    <a:pt x="0" y="11089"/>
                  </a:moveTo>
                  <a:lnTo>
                    <a:pt x="1182167" y="11089"/>
                  </a:lnTo>
                  <a:lnTo>
                    <a:pt x="1182167" y="0"/>
                  </a:lnTo>
                  <a:lnTo>
                    <a:pt x="0" y="0"/>
                  </a:lnTo>
                  <a:lnTo>
                    <a:pt x="0" y="11089"/>
                  </a:lnTo>
                  <a:close/>
                </a:path>
              </a:pathLst>
            </a:custGeom>
            <a:solidFill>
              <a:srgbClr val="BEBEBE"/>
            </a:solidFill>
          </p:spPr>
          <p:txBody>
            <a:bodyPr wrap="square" lIns="0" tIns="0" rIns="0" bIns="0" rtlCol="0"/>
            <a:lstStyle/>
            <a:p>
              <a:endParaRPr/>
            </a:p>
          </p:txBody>
        </p:sp>
        <p:sp>
          <p:nvSpPr>
            <p:cNvPr id="70" name="object 70"/>
            <p:cNvSpPr/>
            <p:nvPr/>
          </p:nvSpPr>
          <p:spPr>
            <a:xfrm>
              <a:off x="4739639" y="2568315"/>
              <a:ext cx="1188085" cy="12065"/>
            </a:xfrm>
            <a:custGeom>
              <a:avLst/>
              <a:gdLst/>
              <a:ahLst/>
              <a:cxnLst/>
              <a:rect l="l" t="t" r="r" b="b"/>
              <a:pathLst>
                <a:path w="1188085" h="12064">
                  <a:moveTo>
                    <a:pt x="0" y="11705"/>
                  </a:moveTo>
                  <a:lnTo>
                    <a:pt x="1187720" y="11705"/>
                  </a:lnTo>
                  <a:lnTo>
                    <a:pt x="1187720" y="0"/>
                  </a:lnTo>
                  <a:lnTo>
                    <a:pt x="0" y="0"/>
                  </a:lnTo>
                  <a:lnTo>
                    <a:pt x="0" y="11705"/>
                  </a:lnTo>
                  <a:close/>
                </a:path>
              </a:pathLst>
            </a:custGeom>
            <a:solidFill>
              <a:srgbClr val="BEBEBE"/>
            </a:solidFill>
          </p:spPr>
          <p:txBody>
            <a:bodyPr wrap="square" lIns="0" tIns="0" rIns="0" bIns="0" rtlCol="0"/>
            <a:lstStyle/>
            <a:p>
              <a:endParaRPr/>
            </a:p>
          </p:txBody>
        </p:sp>
        <p:sp>
          <p:nvSpPr>
            <p:cNvPr id="71" name="object 71"/>
            <p:cNvSpPr/>
            <p:nvPr/>
          </p:nvSpPr>
          <p:spPr>
            <a:xfrm>
              <a:off x="4745193" y="2949044"/>
              <a:ext cx="1182370" cy="11430"/>
            </a:xfrm>
            <a:custGeom>
              <a:avLst/>
              <a:gdLst/>
              <a:ahLst/>
              <a:cxnLst/>
              <a:rect l="l" t="t" r="r" b="b"/>
              <a:pathLst>
                <a:path w="1182370" h="11430">
                  <a:moveTo>
                    <a:pt x="1182167" y="0"/>
                  </a:moveTo>
                  <a:lnTo>
                    <a:pt x="0" y="0"/>
                  </a:lnTo>
                  <a:lnTo>
                    <a:pt x="0" y="11089"/>
                  </a:lnTo>
                  <a:lnTo>
                    <a:pt x="1182167" y="11089"/>
                  </a:lnTo>
                  <a:lnTo>
                    <a:pt x="1182167" y="0"/>
                  </a:lnTo>
                  <a:close/>
                </a:path>
              </a:pathLst>
            </a:custGeom>
            <a:solidFill>
              <a:srgbClr val="BEBEBE"/>
            </a:solidFill>
          </p:spPr>
          <p:txBody>
            <a:bodyPr wrap="square" lIns="0" tIns="0" rIns="0" bIns="0" rtlCol="0"/>
            <a:lstStyle/>
            <a:p>
              <a:endParaRPr/>
            </a:p>
          </p:txBody>
        </p:sp>
        <p:sp>
          <p:nvSpPr>
            <p:cNvPr id="72" name="object 72"/>
            <p:cNvSpPr/>
            <p:nvPr/>
          </p:nvSpPr>
          <p:spPr>
            <a:xfrm>
              <a:off x="4739640" y="2949044"/>
              <a:ext cx="1188085" cy="11430"/>
            </a:xfrm>
            <a:custGeom>
              <a:avLst/>
              <a:gdLst/>
              <a:ahLst/>
              <a:cxnLst/>
              <a:rect l="l" t="t" r="r" b="b"/>
              <a:pathLst>
                <a:path w="1188085" h="11430">
                  <a:moveTo>
                    <a:pt x="1187720" y="0"/>
                  </a:moveTo>
                  <a:lnTo>
                    <a:pt x="0" y="0"/>
                  </a:lnTo>
                  <a:lnTo>
                    <a:pt x="0" y="11089"/>
                  </a:lnTo>
                  <a:lnTo>
                    <a:pt x="1187720" y="11089"/>
                  </a:lnTo>
                  <a:lnTo>
                    <a:pt x="1187720" y="0"/>
                  </a:lnTo>
                  <a:close/>
                </a:path>
              </a:pathLst>
            </a:custGeom>
            <a:solidFill>
              <a:srgbClr val="BEBEBE"/>
            </a:solidFill>
          </p:spPr>
          <p:txBody>
            <a:bodyPr wrap="square" lIns="0" tIns="0" rIns="0" bIns="0" rtlCol="0"/>
            <a:lstStyle/>
            <a:p>
              <a:endParaRPr/>
            </a:p>
          </p:txBody>
        </p:sp>
      </p:grpSp>
      <p:sp>
        <p:nvSpPr>
          <p:cNvPr id="73" name="object 73"/>
          <p:cNvSpPr/>
          <p:nvPr/>
        </p:nvSpPr>
        <p:spPr>
          <a:xfrm>
            <a:off x="4918709" y="4773929"/>
            <a:ext cx="3666490" cy="92710"/>
          </a:xfrm>
          <a:custGeom>
            <a:avLst/>
            <a:gdLst/>
            <a:ahLst/>
            <a:cxnLst/>
            <a:rect l="l" t="t" r="r" b="b"/>
            <a:pathLst>
              <a:path w="3666490" h="92710">
                <a:moveTo>
                  <a:pt x="3666490" y="0"/>
                </a:moveTo>
                <a:lnTo>
                  <a:pt x="0" y="92583"/>
                </a:lnTo>
              </a:path>
            </a:pathLst>
          </a:custGeom>
          <a:ln w="19811">
            <a:solidFill>
              <a:srgbClr val="FC9341"/>
            </a:solidFill>
          </a:ln>
        </p:spPr>
        <p:txBody>
          <a:bodyPr wrap="square" lIns="0" tIns="0" rIns="0" bIns="0" rtlCol="0"/>
          <a:lstStyle/>
          <a:p>
            <a:endParaRPr/>
          </a:p>
        </p:txBody>
      </p:sp>
      <p:graphicFrame>
        <p:nvGraphicFramePr>
          <p:cNvPr id="74" name="object 74"/>
          <p:cNvGraphicFramePr>
            <a:graphicFrameLocks noGrp="1"/>
          </p:cNvGraphicFramePr>
          <p:nvPr/>
        </p:nvGraphicFramePr>
        <p:xfrm>
          <a:off x="3630167" y="3192825"/>
          <a:ext cx="6208392" cy="2473774"/>
        </p:xfrm>
        <a:graphic>
          <a:graphicData uri="http://schemas.openxmlformats.org/drawingml/2006/table">
            <a:tbl>
              <a:tblPr firstRow="1" bandRow="1">
                <a:tableStyleId>{2D5ABB26-0587-4C30-8999-92F81FD0307C}</a:tableStyleId>
              </a:tblPr>
              <a:tblGrid>
                <a:gridCol w="283210">
                  <a:extLst>
                    <a:ext uri="{9D8B030D-6E8A-4147-A177-3AD203B41FA5}">
                      <a16:colId xmlns:a16="http://schemas.microsoft.com/office/drawing/2014/main" val="20000"/>
                    </a:ext>
                  </a:extLst>
                </a:gridCol>
                <a:gridCol w="283210">
                  <a:extLst>
                    <a:ext uri="{9D8B030D-6E8A-4147-A177-3AD203B41FA5}">
                      <a16:colId xmlns:a16="http://schemas.microsoft.com/office/drawing/2014/main" val="20001"/>
                    </a:ext>
                  </a:extLst>
                </a:gridCol>
                <a:gridCol w="283210">
                  <a:extLst>
                    <a:ext uri="{9D8B030D-6E8A-4147-A177-3AD203B41FA5}">
                      <a16:colId xmlns:a16="http://schemas.microsoft.com/office/drawing/2014/main" val="20002"/>
                    </a:ext>
                  </a:extLst>
                </a:gridCol>
                <a:gridCol w="283209">
                  <a:extLst>
                    <a:ext uri="{9D8B030D-6E8A-4147-A177-3AD203B41FA5}">
                      <a16:colId xmlns:a16="http://schemas.microsoft.com/office/drawing/2014/main" val="20003"/>
                    </a:ext>
                  </a:extLst>
                </a:gridCol>
                <a:gridCol w="283209">
                  <a:extLst>
                    <a:ext uri="{9D8B030D-6E8A-4147-A177-3AD203B41FA5}">
                      <a16:colId xmlns:a16="http://schemas.microsoft.com/office/drawing/2014/main" val="20004"/>
                    </a:ext>
                  </a:extLst>
                </a:gridCol>
                <a:gridCol w="283210">
                  <a:extLst>
                    <a:ext uri="{9D8B030D-6E8A-4147-A177-3AD203B41FA5}">
                      <a16:colId xmlns:a16="http://schemas.microsoft.com/office/drawing/2014/main" val="20005"/>
                    </a:ext>
                  </a:extLst>
                </a:gridCol>
                <a:gridCol w="283210">
                  <a:extLst>
                    <a:ext uri="{9D8B030D-6E8A-4147-A177-3AD203B41FA5}">
                      <a16:colId xmlns:a16="http://schemas.microsoft.com/office/drawing/2014/main" val="20006"/>
                    </a:ext>
                  </a:extLst>
                </a:gridCol>
                <a:gridCol w="283210">
                  <a:extLst>
                    <a:ext uri="{9D8B030D-6E8A-4147-A177-3AD203B41FA5}">
                      <a16:colId xmlns:a16="http://schemas.microsoft.com/office/drawing/2014/main" val="20007"/>
                    </a:ext>
                  </a:extLst>
                </a:gridCol>
                <a:gridCol w="283210">
                  <a:extLst>
                    <a:ext uri="{9D8B030D-6E8A-4147-A177-3AD203B41FA5}">
                      <a16:colId xmlns:a16="http://schemas.microsoft.com/office/drawing/2014/main" val="20008"/>
                    </a:ext>
                  </a:extLst>
                </a:gridCol>
                <a:gridCol w="1158239">
                  <a:extLst>
                    <a:ext uri="{9D8B030D-6E8A-4147-A177-3AD203B41FA5}">
                      <a16:colId xmlns:a16="http://schemas.microsoft.com/office/drawing/2014/main" val="20009"/>
                    </a:ext>
                  </a:extLst>
                </a:gridCol>
                <a:gridCol w="276860">
                  <a:extLst>
                    <a:ext uri="{9D8B030D-6E8A-4147-A177-3AD203B41FA5}">
                      <a16:colId xmlns:a16="http://schemas.microsoft.com/office/drawing/2014/main" val="20010"/>
                    </a:ext>
                  </a:extLst>
                </a:gridCol>
                <a:gridCol w="276860">
                  <a:extLst>
                    <a:ext uri="{9D8B030D-6E8A-4147-A177-3AD203B41FA5}">
                      <a16:colId xmlns:a16="http://schemas.microsoft.com/office/drawing/2014/main" val="20011"/>
                    </a:ext>
                  </a:extLst>
                </a:gridCol>
                <a:gridCol w="276860">
                  <a:extLst>
                    <a:ext uri="{9D8B030D-6E8A-4147-A177-3AD203B41FA5}">
                      <a16:colId xmlns:a16="http://schemas.microsoft.com/office/drawing/2014/main" val="20012"/>
                    </a:ext>
                  </a:extLst>
                </a:gridCol>
                <a:gridCol w="276860">
                  <a:extLst>
                    <a:ext uri="{9D8B030D-6E8A-4147-A177-3AD203B41FA5}">
                      <a16:colId xmlns:a16="http://schemas.microsoft.com/office/drawing/2014/main" val="20013"/>
                    </a:ext>
                  </a:extLst>
                </a:gridCol>
                <a:gridCol w="286385">
                  <a:extLst>
                    <a:ext uri="{9D8B030D-6E8A-4147-A177-3AD203B41FA5}">
                      <a16:colId xmlns:a16="http://schemas.microsoft.com/office/drawing/2014/main" val="20014"/>
                    </a:ext>
                  </a:extLst>
                </a:gridCol>
                <a:gridCol w="276860">
                  <a:extLst>
                    <a:ext uri="{9D8B030D-6E8A-4147-A177-3AD203B41FA5}">
                      <a16:colId xmlns:a16="http://schemas.microsoft.com/office/drawing/2014/main" val="20015"/>
                    </a:ext>
                  </a:extLst>
                </a:gridCol>
                <a:gridCol w="276860">
                  <a:extLst>
                    <a:ext uri="{9D8B030D-6E8A-4147-A177-3AD203B41FA5}">
                      <a16:colId xmlns:a16="http://schemas.microsoft.com/office/drawing/2014/main" val="20016"/>
                    </a:ext>
                  </a:extLst>
                </a:gridCol>
                <a:gridCol w="276860">
                  <a:extLst>
                    <a:ext uri="{9D8B030D-6E8A-4147-A177-3AD203B41FA5}">
                      <a16:colId xmlns:a16="http://schemas.microsoft.com/office/drawing/2014/main" val="20017"/>
                    </a:ext>
                  </a:extLst>
                </a:gridCol>
                <a:gridCol w="276860">
                  <a:extLst>
                    <a:ext uri="{9D8B030D-6E8A-4147-A177-3AD203B41FA5}">
                      <a16:colId xmlns:a16="http://schemas.microsoft.com/office/drawing/2014/main" val="20018"/>
                    </a:ext>
                  </a:extLst>
                </a:gridCol>
              </a:tblGrid>
              <a:tr h="271137">
                <a:tc>
                  <a:txBody>
                    <a:bodyPr/>
                    <a:lstStyle/>
                    <a:p>
                      <a:pPr marL="8890" algn="ctr">
                        <a:lnSpc>
                          <a:spcPts val="1955"/>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ts val="1955"/>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55"/>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ts val="1955"/>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55"/>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55"/>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55"/>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955"/>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955"/>
                        </a:lnSpc>
                        <a:spcBef>
                          <a:spcPts val="80"/>
                        </a:spcBef>
                      </a:pPr>
                      <a:r>
                        <a:rPr sz="1650" dirty="0">
                          <a:solidFill>
                            <a:srgbClr val="FFFFFF"/>
                          </a:solidFill>
                          <a:latin typeface="Carlito"/>
                          <a:cs typeface="Carlito"/>
                        </a:rPr>
                        <a:t>-1</a:t>
                      </a:r>
                      <a:endParaRPr sz="1650">
                        <a:latin typeface="Carlito"/>
                        <a:cs typeface="Carlito"/>
                      </a:endParaRPr>
                    </a:p>
                  </a:txBody>
                  <a:tcPr marL="0" marR="0" marT="1016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3">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B w="53975">
                      <a:solidFill>
                        <a:srgbClr val="FC9341"/>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marR="3175">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0"/>
                  </a:ext>
                </a:extLst>
              </a:tr>
              <a:tr h="271217">
                <a:tc>
                  <a:txBody>
                    <a:bodyPr/>
                    <a:lstStyle/>
                    <a:p>
                      <a:pPr marL="8890" algn="ctr">
                        <a:lnSpc>
                          <a:spcPts val="1930"/>
                        </a:lnSpc>
                        <a:spcBef>
                          <a:spcPts val="100"/>
                        </a:spcBef>
                      </a:pPr>
                      <a:r>
                        <a:rPr sz="1650" dirty="0">
                          <a:solidFill>
                            <a:srgbClr val="FFFFFF"/>
                          </a:solidFill>
                          <a:latin typeface="Carlito"/>
                          <a:cs typeface="Carlito"/>
                        </a:rPr>
                        <a:t>-1</a:t>
                      </a:r>
                      <a:endParaRPr sz="1650">
                        <a:latin typeface="Carlito"/>
                        <a:cs typeface="Carlito"/>
                      </a:endParaRPr>
                    </a:p>
                  </a:txBody>
                  <a:tcPr marL="0" marR="0" marT="127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2710">
                        <a:lnSpc>
                          <a:spcPts val="1930"/>
                        </a:lnSpc>
                        <a:spcBef>
                          <a:spcPts val="100"/>
                        </a:spcBef>
                      </a:pPr>
                      <a:r>
                        <a:rPr sz="1650" dirty="0">
                          <a:latin typeface="Carlito"/>
                          <a:cs typeface="Carlito"/>
                        </a:rPr>
                        <a:t>1</a:t>
                      </a:r>
                      <a:endParaRPr sz="1650">
                        <a:latin typeface="Carlito"/>
                        <a:cs typeface="Carlito"/>
                      </a:endParaRPr>
                    </a:p>
                  </a:txBody>
                  <a:tcPr marL="0" marR="0" marT="127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ts val="1930"/>
                        </a:lnSpc>
                        <a:spcBef>
                          <a:spcPts val="100"/>
                        </a:spcBef>
                      </a:pPr>
                      <a:r>
                        <a:rPr sz="1650" dirty="0">
                          <a:solidFill>
                            <a:srgbClr val="FFFFFF"/>
                          </a:solidFill>
                          <a:latin typeface="Carlito"/>
                          <a:cs typeface="Carlito"/>
                        </a:rPr>
                        <a:t>-1</a:t>
                      </a:r>
                      <a:endParaRPr sz="1650">
                        <a:latin typeface="Carlito"/>
                        <a:cs typeface="Carlito"/>
                      </a:endParaRPr>
                    </a:p>
                  </a:txBody>
                  <a:tcPr marL="0" marR="0" marT="127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ts val="1930"/>
                        </a:lnSpc>
                        <a:spcBef>
                          <a:spcPts val="100"/>
                        </a:spcBef>
                      </a:pPr>
                      <a:r>
                        <a:rPr sz="1650" dirty="0">
                          <a:solidFill>
                            <a:srgbClr val="FFFFFF"/>
                          </a:solidFill>
                          <a:latin typeface="Carlito"/>
                          <a:cs typeface="Carlito"/>
                        </a:rPr>
                        <a:t>-1</a:t>
                      </a:r>
                      <a:endParaRPr sz="1650">
                        <a:latin typeface="Carlito"/>
                        <a:cs typeface="Carlito"/>
                      </a:endParaRPr>
                    </a:p>
                  </a:txBody>
                  <a:tcPr marL="0" marR="0" marT="127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30"/>
                        </a:lnSpc>
                        <a:spcBef>
                          <a:spcPts val="100"/>
                        </a:spcBef>
                      </a:pPr>
                      <a:r>
                        <a:rPr sz="1650" dirty="0">
                          <a:solidFill>
                            <a:srgbClr val="FFFFFF"/>
                          </a:solidFill>
                          <a:latin typeface="Carlito"/>
                          <a:cs typeface="Carlito"/>
                        </a:rPr>
                        <a:t>-1</a:t>
                      </a:r>
                      <a:endParaRPr sz="1650">
                        <a:latin typeface="Carlito"/>
                        <a:cs typeface="Carlito"/>
                      </a:endParaRPr>
                    </a:p>
                  </a:txBody>
                  <a:tcPr marL="0" marR="0" marT="127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30"/>
                        </a:lnSpc>
                        <a:spcBef>
                          <a:spcPts val="100"/>
                        </a:spcBef>
                      </a:pPr>
                      <a:r>
                        <a:rPr sz="1650" dirty="0">
                          <a:solidFill>
                            <a:srgbClr val="FFFFFF"/>
                          </a:solidFill>
                          <a:latin typeface="Carlito"/>
                          <a:cs typeface="Carlito"/>
                        </a:rPr>
                        <a:t>-1</a:t>
                      </a:r>
                      <a:endParaRPr sz="1650">
                        <a:latin typeface="Carlito"/>
                        <a:cs typeface="Carlito"/>
                      </a:endParaRPr>
                    </a:p>
                  </a:txBody>
                  <a:tcPr marL="0" marR="0" marT="127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930"/>
                        </a:lnSpc>
                        <a:spcBef>
                          <a:spcPts val="100"/>
                        </a:spcBef>
                      </a:pPr>
                      <a:r>
                        <a:rPr sz="1650" dirty="0">
                          <a:solidFill>
                            <a:srgbClr val="FFFFFF"/>
                          </a:solidFill>
                          <a:latin typeface="Carlito"/>
                          <a:cs typeface="Carlito"/>
                        </a:rPr>
                        <a:t>-1</a:t>
                      </a:r>
                      <a:endParaRPr sz="1650">
                        <a:latin typeface="Carlito"/>
                        <a:cs typeface="Carlito"/>
                      </a:endParaRPr>
                    </a:p>
                  </a:txBody>
                  <a:tcPr marL="0" marR="0" marT="127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930"/>
                        </a:lnSpc>
                        <a:spcBef>
                          <a:spcPts val="100"/>
                        </a:spcBef>
                      </a:pPr>
                      <a:r>
                        <a:rPr sz="1650" dirty="0">
                          <a:latin typeface="Carlito"/>
                          <a:cs typeface="Carlito"/>
                        </a:rPr>
                        <a:t>1</a:t>
                      </a:r>
                      <a:endParaRPr sz="1650">
                        <a:latin typeface="Carlito"/>
                        <a:cs typeface="Carlito"/>
                      </a:endParaRPr>
                    </a:p>
                  </a:txBody>
                  <a:tcPr marL="0" marR="0" marT="127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9525" algn="ctr">
                        <a:lnSpc>
                          <a:spcPts val="1930"/>
                        </a:lnSpc>
                        <a:spcBef>
                          <a:spcPts val="100"/>
                        </a:spcBef>
                      </a:pPr>
                      <a:r>
                        <a:rPr sz="1650" dirty="0">
                          <a:solidFill>
                            <a:srgbClr val="FFFFFF"/>
                          </a:solidFill>
                          <a:latin typeface="Carlito"/>
                          <a:cs typeface="Carlito"/>
                        </a:rPr>
                        <a:t>-1</a:t>
                      </a:r>
                      <a:endParaRPr sz="1650">
                        <a:latin typeface="Carlito"/>
                        <a:cs typeface="Carlito"/>
                      </a:endParaRPr>
                    </a:p>
                  </a:txBody>
                  <a:tcPr marL="0" marR="0" marT="127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B w="53975">
                      <a:solidFill>
                        <a:srgbClr val="FC9341"/>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marR="3175">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1"/>
                  </a:ext>
                </a:extLst>
              </a:tr>
              <a:tr h="269676">
                <a:tc>
                  <a:txBody>
                    <a:bodyPr/>
                    <a:lstStyle/>
                    <a:p>
                      <a:pPr marL="8890" algn="ctr">
                        <a:lnSpc>
                          <a:spcPts val="1895"/>
                        </a:lnSpc>
                        <a:spcBef>
                          <a:spcPts val="125"/>
                        </a:spcBef>
                      </a:pPr>
                      <a:r>
                        <a:rPr sz="1650" dirty="0">
                          <a:solidFill>
                            <a:srgbClr val="FFFFFF"/>
                          </a:solidFill>
                          <a:latin typeface="Carlito"/>
                          <a:cs typeface="Carlito"/>
                        </a:rPr>
                        <a:t>-1</a:t>
                      </a:r>
                      <a:endParaRPr sz="1650">
                        <a:latin typeface="Carlito"/>
                        <a:cs typeface="Carlito"/>
                      </a:endParaRPr>
                    </a:p>
                  </a:txBody>
                  <a:tcPr marL="0" marR="0" marT="158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ts val="1895"/>
                        </a:lnSpc>
                        <a:spcBef>
                          <a:spcPts val="125"/>
                        </a:spcBef>
                      </a:pPr>
                      <a:r>
                        <a:rPr sz="1650" dirty="0">
                          <a:solidFill>
                            <a:srgbClr val="FFFFFF"/>
                          </a:solidFill>
                          <a:latin typeface="Carlito"/>
                          <a:cs typeface="Carlito"/>
                        </a:rPr>
                        <a:t>-1</a:t>
                      </a:r>
                      <a:endParaRPr sz="1650">
                        <a:latin typeface="Carlito"/>
                        <a:cs typeface="Carlito"/>
                      </a:endParaRPr>
                    </a:p>
                  </a:txBody>
                  <a:tcPr marL="0" marR="0" marT="158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895"/>
                        </a:lnSpc>
                        <a:spcBef>
                          <a:spcPts val="125"/>
                        </a:spcBef>
                      </a:pPr>
                      <a:r>
                        <a:rPr sz="1650" dirty="0">
                          <a:latin typeface="Carlito"/>
                          <a:cs typeface="Carlito"/>
                        </a:rPr>
                        <a:t>1</a:t>
                      </a:r>
                      <a:endParaRPr sz="1650">
                        <a:latin typeface="Carlito"/>
                        <a:cs typeface="Carlito"/>
                      </a:endParaRPr>
                    </a:p>
                  </a:txBody>
                  <a:tcPr marL="0" marR="0" marT="158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R="43815" algn="r">
                        <a:lnSpc>
                          <a:spcPts val="1895"/>
                        </a:lnSpc>
                        <a:spcBef>
                          <a:spcPts val="125"/>
                        </a:spcBef>
                      </a:pPr>
                      <a:r>
                        <a:rPr sz="1650" dirty="0">
                          <a:solidFill>
                            <a:srgbClr val="FFFFFF"/>
                          </a:solidFill>
                          <a:latin typeface="Carlito"/>
                          <a:cs typeface="Carlito"/>
                        </a:rPr>
                        <a:t>-1</a:t>
                      </a:r>
                      <a:endParaRPr sz="1650">
                        <a:latin typeface="Carlito"/>
                        <a:cs typeface="Carlito"/>
                      </a:endParaRPr>
                    </a:p>
                  </a:txBody>
                  <a:tcPr marL="0" marR="0" marT="1587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890" algn="ctr">
                        <a:lnSpc>
                          <a:spcPts val="1895"/>
                        </a:lnSpc>
                        <a:spcBef>
                          <a:spcPts val="125"/>
                        </a:spcBef>
                      </a:pPr>
                      <a:r>
                        <a:rPr sz="1650" dirty="0">
                          <a:solidFill>
                            <a:srgbClr val="FFFFFF"/>
                          </a:solidFill>
                          <a:latin typeface="Carlito"/>
                          <a:cs typeface="Carlito"/>
                        </a:rPr>
                        <a:t>-1</a:t>
                      </a:r>
                      <a:endParaRPr sz="1650">
                        <a:latin typeface="Carlito"/>
                        <a:cs typeface="Carlito"/>
                      </a:endParaRPr>
                    </a:p>
                  </a:txBody>
                  <a:tcPr marL="0" marR="0" marT="15875" marB="0">
                    <a:lnL w="9525">
                      <a:solidFill>
                        <a:srgbClr val="BEBEBE"/>
                      </a:solidFill>
                      <a:prstDash val="solid"/>
                    </a:lnL>
                    <a:lnR w="9525">
                      <a:solidFill>
                        <a:srgbClr val="BEBEBE"/>
                      </a:solidFill>
                      <a:prstDash val="solid"/>
                    </a:lnR>
                    <a:lnT w="9525">
                      <a:solidFill>
                        <a:srgbClr val="BEBEBE"/>
                      </a:solidFill>
                      <a:prstDash val="solid"/>
                    </a:lnT>
                    <a:lnB w="53975">
                      <a:solidFill>
                        <a:srgbClr val="FDCFAA"/>
                      </a:solidFill>
                      <a:prstDash val="solid"/>
                    </a:lnB>
                    <a:solidFill>
                      <a:srgbClr val="000000"/>
                    </a:solidFill>
                  </a:tcPr>
                </a:tc>
                <a:tc>
                  <a:txBody>
                    <a:bodyPr/>
                    <a:lstStyle/>
                    <a:p>
                      <a:pPr marL="8890" algn="ctr">
                        <a:lnSpc>
                          <a:spcPts val="1895"/>
                        </a:lnSpc>
                        <a:spcBef>
                          <a:spcPts val="125"/>
                        </a:spcBef>
                      </a:pPr>
                      <a:r>
                        <a:rPr sz="1650" dirty="0">
                          <a:solidFill>
                            <a:srgbClr val="FFFFFF"/>
                          </a:solidFill>
                          <a:latin typeface="Carlito"/>
                          <a:cs typeface="Carlito"/>
                        </a:rPr>
                        <a:t>-1</a:t>
                      </a:r>
                      <a:endParaRPr sz="1650">
                        <a:latin typeface="Carlito"/>
                        <a:cs typeface="Carlito"/>
                      </a:endParaRPr>
                    </a:p>
                  </a:txBody>
                  <a:tcPr marL="0" marR="0" marT="15875" marB="0">
                    <a:lnL w="9525">
                      <a:solidFill>
                        <a:srgbClr val="BEBEBE"/>
                      </a:solidFill>
                      <a:prstDash val="solid"/>
                    </a:lnL>
                    <a:lnR w="9525">
                      <a:solidFill>
                        <a:srgbClr val="BEBEBE"/>
                      </a:solidFill>
                      <a:prstDash val="solid"/>
                    </a:lnR>
                    <a:lnT w="9525">
                      <a:solidFill>
                        <a:srgbClr val="BEBEBE"/>
                      </a:solidFill>
                      <a:prstDash val="solid"/>
                    </a:lnT>
                    <a:lnB w="53975">
                      <a:solidFill>
                        <a:srgbClr val="FDCFAA"/>
                      </a:solidFill>
                      <a:prstDash val="solid"/>
                    </a:lnB>
                    <a:solidFill>
                      <a:srgbClr val="000000"/>
                    </a:solidFill>
                  </a:tcPr>
                </a:tc>
                <a:tc>
                  <a:txBody>
                    <a:bodyPr/>
                    <a:lstStyle/>
                    <a:p>
                      <a:pPr marL="8890" algn="ctr">
                        <a:lnSpc>
                          <a:spcPts val="1895"/>
                        </a:lnSpc>
                        <a:spcBef>
                          <a:spcPts val="125"/>
                        </a:spcBef>
                      </a:pPr>
                      <a:r>
                        <a:rPr sz="1650" dirty="0">
                          <a:latin typeface="Carlito"/>
                          <a:cs typeface="Carlito"/>
                        </a:rPr>
                        <a:t>1</a:t>
                      </a:r>
                      <a:endParaRPr sz="1650">
                        <a:latin typeface="Carlito"/>
                        <a:cs typeface="Carlito"/>
                      </a:endParaRPr>
                    </a:p>
                  </a:txBody>
                  <a:tcPr marL="0" marR="0" marT="15875" marB="0">
                    <a:lnL w="9525">
                      <a:solidFill>
                        <a:srgbClr val="BEBEBE"/>
                      </a:solidFill>
                      <a:prstDash val="solid"/>
                    </a:lnL>
                    <a:lnR w="9525">
                      <a:solidFill>
                        <a:srgbClr val="BEBEBE"/>
                      </a:solidFill>
                      <a:prstDash val="solid"/>
                    </a:lnR>
                    <a:lnT w="9525">
                      <a:solidFill>
                        <a:srgbClr val="BEBEBE"/>
                      </a:solidFill>
                      <a:prstDash val="solid"/>
                    </a:lnT>
                    <a:lnB w="53975">
                      <a:solidFill>
                        <a:srgbClr val="FDCFAA"/>
                      </a:solidFill>
                      <a:prstDash val="solid"/>
                    </a:lnB>
                  </a:tcPr>
                </a:tc>
                <a:tc>
                  <a:txBody>
                    <a:bodyPr/>
                    <a:lstStyle/>
                    <a:p>
                      <a:pPr marL="9525" algn="ctr">
                        <a:lnSpc>
                          <a:spcPts val="1895"/>
                        </a:lnSpc>
                        <a:spcBef>
                          <a:spcPts val="125"/>
                        </a:spcBef>
                      </a:pPr>
                      <a:r>
                        <a:rPr sz="1650" dirty="0">
                          <a:solidFill>
                            <a:srgbClr val="FFFFFF"/>
                          </a:solidFill>
                          <a:latin typeface="Carlito"/>
                          <a:cs typeface="Carlito"/>
                        </a:rPr>
                        <a:t>-1</a:t>
                      </a:r>
                      <a:endParaRPr sz="1650">
                        <a:latin typeface="Carlito"/>
                        <a:cs typeface="Carlito"/>
                      </a:endParaRPr>
                    </a:p>
                  </a:txBody>
                  <a:tcPr marL="0" marR="0" marT="15875" marB="0">
                    <a:lnL w="9525">
                      <a:solidFill>
                        <a:srgbClr val="BEBEBE"/>
                      </a:solidFill>
                      <a:prstDash val="solid"/>
                    </a:lnL>
                    <a:lnR w="9525">
                      <a:solidFill>
                        <a:srgbClr val="BEBEBE"/>
                      </a:solidFill>
                      <a:prstDash val="solid"/>
                    </a:lnR>
                    <a:lnT w="9525">
                      <a:solidFill>
                        <a:srgbClr val="BEBEBE"/>
                      </a:solidFill>
                      <a:prstDash val="solid"/>
                    </a:lnT>
                    <a:lnB w="53975">
                      <a:solidFill>
                        <a:srgbClr val="FC9341"/>
                      </a:solidFill>
                      <a:prstDash val="solid"/>
                    </a:lnB>
                    <a:solidFill>
                      <a:srgbClr val="000000"/>
                    </a:solidFill>
                  </a:tcPr>
                </a:tc>
                <a:tc>
                  <a:txBody>
                    <a:bodyPr/>
                    <a:lstStyle/>
                    <a:p>
                      <a:pPr marL="9525" algn="ctr">
                        <a:lnSpc>
                          <a:spcPts val="1895"/>
                        </a:lnSpc>
                        <a:spcBef>
                          <a:spcPts val="125"/>
                        </a:spcBef>
                      </a:pPr>
                      <a:r>
                        <a:rPr sz="1650" dirty="0">
                          <a:solidFill>
                            <a:srgbClr val="FFFFFF"/>
                          </a:solidFill>
                          <a:latin typeface="Carlito"/>
                          <a:cs typeface="Carlito"/>
                        </a:rPr>
                        <a:t>-1</a:t>
                      </a:r>
                      <a:endParaRPr sz="1650">
                        <a:latin typeface="Carlito"/>
                        <a:cs typeface="Carlito"/>
                      </a:endParaRPr>
                    </a:p>
                  </a:txBody>
                  <a:tcPr marL="0" marR="0" marT="15875" marB="0">
                    <a:lnL w="9525">
                      <a:solidFill>
                        <a:srgbClr val="BEBEBE"/>
                      </a:solidFill>
                      <a:prstDash val="solid"/>
                    </a:lnL>
                    <a:lnR w="9525">
                      <a:solidFill>
                        <a:srgbClr val="BEBEBE"/>
                      </a:solidFill>
                      <a:prstDash val="solid"/>
                    </a:lnR>
                    <a:lnT w="9525">
                      <a:solidFill>
                        <a:srgbClr val="BEBEBE"/>
                      </a:solidFill>
                      <a:prstDash val="solid"/>
                    </a:lnT>
                    <a:lnB w="53975">
                      <a:solidFill>
                        <a:srgbClr val="FC9341"/>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B w="53975">
                      <a:solidFill>
                        <a:srgbClr val="FC9341"/>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53975">
                      <a:solidFill>
                        <a:srgbClr val="FC9341"/>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53975">
                      <a:solidFill>
                        <a:srgbClr val="FC9341"/>
                      </a:solidFill>
                      <a:prstDash val="solid"/>
                    </a:lnB>
                    <a:solidFill>
                      <a:srgbClr val="D9D9D9"/>
                    </a:solidFill>
                  </a:tcPr>
                </a:tc>
                <a:tc>
                  <a:txBody>
                    <a:bodyPr/>
                    <a:lstStyle/>
                    <a:p>
                      <a:pPr marL="90805">
                        <a:lnSpc>
                          <a:spcPts val="1870"/>
                        </a:lnSpc>
                      </a:pPr>
                      <a:r>
                        <a:rPr sz="1600" dirty="0">
                          <a:latin typeface="Carlito"/>
                          <a:cs typeface="Carlito"/>
                        </a:rPr>
                        <a:t>1</a:t>
                      </a:r>
                      <a:endParaRPr sz="1600">
                        <a:latin typeface="Carlito"/>
                        <a:cs typeface="Carlito"/>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53975">
                      <a:solidFill>
                        <a:srgbClr val="FC9341"/>
                      </a:solidFill>
                      <a:prstDash val="solid"/>
                    </a:lnB>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53975">
                      <a:solidFill>
                        <a:srgbClr val="FC9341"/>
                      </a:solidFill>
                      <a:prstDash val="solid"/>
                    </a:lnB>
                    <a:solidFill>
                      <a:srgbClr val="D9D9D9"/>
                    </a:solidFill>
                  </a:tcPr>
                </a:tc>
                <a:tc>
                  <a:txBody>
                    <a:bodyPr/>
                    <a:lstStyle/>
                    <a:p>
                      <a:pPr marR="3175">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53975">
                      <a:solidFill>
                        <a:srgbClr val="FC9341"/>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38100">
                      <a:solidFill>
                        <a:srgbClr val="FDCFAA"/>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2"/>
                  </a:ext>
                </a:extLst>
              </a:tr>
              <a:tr h="272721">
                <a:tc>
                  <a:txBody>
                    <a:bodyPr/>
                    <a:lstStyle/>
                    <a:p>
                      <a:pPr marL="8890" algn="ctr">
                        <a:lnSpc>
                          <a:spcPts val="1885"/>
                        </a:lnSpc>
                        <a:spcBef>
                          <a:spcPts val="160"/>
                        </a:spcBef>
                      </a:pPr>
                      <a:r>
                        <a:rPr sz="1650" dirty="0">
                          <a:solidFill>
                            <a:srgbClr val="FFFFFF"/>
                          </a:solidFill>
                          <a:latin typeface="Carlito"/>
                          <a:cs typeface="Carlito"/>
                        </a:rPr>
                        <a:t>-1</a:t>
                      </a:r>
                      <a:endParaRPr sz="1650">
                        <a:latin typeface="Carlito"/>
                        <a:cs typeface="Carlito"/>
                      </a:endParaRPr>
                    </a:p>
                  </a:txBody>
                  <a:tcPr marL="0" marR="0" marT="203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ts val="1885"/>
                        </a:lnSpc>
                        <a:spcBef>
                          <a:spcPts val="160"/>
                        </a:spcBef>
                      </a:pPr>
                      <a:r>
                        <a:rPr sz="1650" dirty="0">
                          <a:solidFill>
                            <a:srgbClr val="FFFFFF"/>
                          </a:solidFill>
                          <a:latin typeface="Carlito"/>
                          <a:cs typeface="Carlito"/>
                        </a:rPr>
                        <a:t>-1</a:t>
                      </a:r>
                      <a:endParaRPr sz="1650">
                        <a:latin typeface="Carlito"/>
                        <a:cs typeface="Carlito"/>
                      </a:endParaRPr>
                    </a:p>
                  </a:txBody>
                  <a:tcPr marL="0" marR="0" marT="2032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885"/>
                        </a:lnSpc>
                        <a:spcBef>
                          <a:spcPts val="160"/>
                        </a:spcBef>
                      </a:pPr>
                      <a:r>
                        <a:rPr sz="1650" dirty="0">
                          <a:solidFill>
                            <a:srgbClr val="FFFFFF"/>
                          </a:solidFill>
                          <a:latin typeface="Carlito"/>
                          <a:cs typeface="Carlito"/>
                        </a:rPr>
                        <a:t>-1</a:t>
                      </a:r>
                      <a:endParaRPr sz="1650">
                        <a:latin typeface="Carlito"/>
                        <a:cs typeface="Carlito"/>
                      </a:endParaRPr>
                    </a:p>
                  </a:txBody>
                  <a:tcPr marL="0" marR="0" marT="2032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200" algn="r">
                        <a:lnSpc>
                          <a:spcPts val="1885"/>
                        </a:lnSpc>
                        <a:spcBef>
                          <a:spcPts val="160"/>
                        </a:spcBef>
                      </a:pPr>
                      <a:r>
                        <a:rPr sz="1650" dirty="0">
                          <a:latin typeface="Carlito"/>
                          <a:cs typeface="Carlito"/>
                        </a:rPr>
                        <a:t>1</a:t>
                      </a:r>
                      <a:endParaRPr sz="1650">
                        <a:latin typeface="Carlito"/>
                        <a:cs typeface="Carlito"/>
                      </a:endParaRPr>
                    </a:p>
                  </a:txBody>
                  <a:tcPr marL="0" marR="0" marT="2032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8890" algn="ctr">
                        <a:lnSpc>
                          <a:spcPts val="1885"/>
                        </a:lnSpc>
                        <a:spcBef>
                          <a:spcPts val="160"/>
                        </a:spcBef>
                      </a:pPr>
                      <a:r>
                        <a:rPr sz="1650" dirty="0">
                          <a:solidFill>
                            <a:srgbClr val="FFFFFF"/>
                          </a:solidFill>
                          <a:latin typeface="Carlito"/>
                          <a:cs typeface="Carlito"/>
                        </a:rPr>
                        <a:t>-1</a:t>
                      </a:r>
                      <a:endParaRPr sz="1650">
                        <a:latin typeface="Carlito"/>
                        <a:cs typeface="Carlito"/>
                      </a:endParaRPr>
                    </a:p>
                  </a:txBody>
                  <a:tcPr marL="0" marR="0" marT="20320" marB="0">
                    <a:lnL w="9525">
                      <a:solidFill>
                        <a:srgbClr val="BEBEBE"/>
                      </a:solidFill>
                      <a:prstDash val="solid"/>
                    </a:lnL>
                    <a:lnR w="9525">
                      <a:solidFill>
                        <a:srgbClr val="BEBEBE"/>
                      </a:solidFill>
                      <a:prstDash val="solid"/>
                    </a:lnR>
                    <a:lnT w="53975">
                      <a:solidFill>
                        <a:srgbClr val="FDCFAA"/>
                      </a:solidFill>
                      <a:prstDash val="solid"/>
                    </a:lnT>
                    <a:lnB w="9525">
                      <a:solidFill>
                        <a:srgbClr val="BEBEBE"/>
                      </a:solidFill>
                      <a:prstDash val="solid"/>
                    </a:lnB>
                    <a:solidFill>
                      <a:srgbClr val="000000"/>
                    </a:solidFill>
                  </a:tcPr>
                </a:tc>
                <a:tc>
                  <a:txBody>
                    <a:bodyPr/>
                    <a:lstStyle/>
                    <a:p>
                      <a:pPr marL="8255" algn="ctr">
                        <a:lnSpc>
                          <a:spcPts val="1885"/>
                        </a:lnSpc>
                        <a:spcBef>
                          <a:spcPts val="160"/>
                        </a:spcBef>
                      </a:pPr>
                      <a:r>
                        <a:rPr sz="1650" dirty="0">
                          <a:latin typeface="Carlito"/>
                          <a:cs typeface="Carlito"/>
                        </a:rPr>
                        <a:t>1</a:t>
                      </a:r>
                      <a:endParaRPr sz="1650">
                        <a:latin typeface="Carlito"/>
                        <a:cs typeface="Carlito"/>
                      </a:endParaRPr>
                    </a:p>
                  </a:txBody>
                  <a:tcPr marL="0" marR="0" marT="20320" marB="0">
                    <a:lnL w="9525">
                      <a:solidFill>
                        <a:srgbClr val="BEBEBE"/>
                      </a:solidFill>
                      <a:prstDash val="solid"/>
                    </a:lnL>
                    <a:lnR w="76200">
                      <a:solidFill>
                        <a:srgbClr val="FDCFAA"/>
                      </a:solidFill>
                      <a:prstDash val="solid"/>
                    </a:lnR>
                    <a:lnT w="53975">
                      <a:solidFill>
                        <a:srgbClr val="FDCFAA"/>
                      </a:solidFill>
                      <a:prstDash val="solid"/>
                    </a:lnT>
                    <a:lnB w="9525">
                      <a:solidFill>
                        <a:srgbClr val="BEBEBE"/>
                      </a:solidFill>
                      <a:prstDash val="solid"/>
                    </a:lnB>
                  </a:tcPr>
                </a:tc>
                <a:tc>
                  <a:txBody>
                    <a:bodyPr/>
                    <a:lstStyle/>
                    <a:p>
                      <a:pPr marL="8890" algn="ctr">
                        <a:lnSpc>
                          <a:spcPts val="1885"/>
                        </a:lnSpc>
                        <a:spcBef>
                          <a:spcPts val="160"/>
                        </a:spcBef>
                      </a:pPr>
                      <a:r>
                        <a:rPr sz="1650" dirty="0">
                          <a:solidFill>
                            <a:srgbClr val="FFFFFF"/>
                          </a:solidFill>
                          <a:latin typeface="Carlito"/>
                          <a:cs typeface="Carlito"/>
                        </a:rPr>
                        <a:t>-1</a:t>
                      </a:r>
                      <a:endParaRPr sz="1650">
                        <a:latin typeface="Carlito"/>
                        <a:cs typeface="Carlito"/>
                      </a:endParaRPr>
                    </a:p>
                  </a:txBody>
                  <a:tcPr marL="0" marR="0" marT="20320" marB="0">
                    <a:lnL w="76200">
                      <a:solidFill>
                        <a:srgbClr val="FDCFAA"/>
                      </a:solidFill>
                      <a:prstDash val="solid"/>
                    </a:lnL>
                    <a:lnR w="9525">
                      <a:solidFill>
                        <a:srgbClr val="BEBEBE"/>
                      </a:solidFill>
                      <a:prstDash val="solid"/>
                    </a:lnR>
                    <a:lnT w="53975">
                      <a:solidFill>
                        <a:srgbClr val="FDCFAA"/>
                      </a:solidFill>
                      <a:prstDash val="solid"/>
                    </a:lnT>
                    <a:lnB w="9525">
                      <a:solidFill>
                        <a:srgbClr val="BEBEBE"/>
                      </a:solidFill>
                      <a:prstDash val="solid"/>
                    </a:lnB>
                    <a:solidFill>
                      <a:srgbClr val="000000"/>
                    </a:solidFill>
                  </a:tcPr>
                </a:tc>
                <a:tc>
                  <a:txBody>
                    <a:bodyPr/>
                    <a:lstStyle/>
                    <a:p>
                      <a:pPr marL="9525" algn="ctr">
                        <a:lnSpc>
                          <a:spcPts val="1885"/>
                        </a:lnSpc>
                        <a:spcBef>
                          <a:spcPts val="160"/>
                        </a:spcBef>
                      </a:pPr>
                      <a:r>
                        <a:rPr sz="1650" dirty="0">
                          <a:solidFill>
                            <a:srgbClr val="FFFFFF"/>
                          </a:solidFill>
                          <a:latin typeface="Carlito"/>
                          <a:cs typeface="Carlito"/>
                        </a:rPr>
                        <a:t>-1</a:t>
                      </a:r>
                      <a:endParaRPr sz="1650">
                        <a:latin typeface="Carlito"/>
                        <a:cs typeface="Carlito"/>
                      </a:endParaRPr>
                    </a:p>
                  </a:txBody>
                  <a:tcPr marL="0" marR="0" marT="20320" marB="0">
                    <a:lnL w="9525">
                      <a:solidFill>
                        <a:srgbClr val="BEBEBE"/>
                      </a:solidFill>
                      <a:prstDash val="solid"/>
                    </a:lnL>
                    <a:lnR w="9525">
                      <a:solidFill>
                        <a:srgbClr val="BEBEBE"/>
                      </a:solidFill>
                      <a:prstDash val="solid"/>
                    </a:lnR>
                    <a:lnT w="53975">
                      <a:solidFill>
                        <a:srgbClr val="FC9341"/>
                      </a:solidFill>
                      <a:prstDash val="solid"/>
                    </a:lnT>
                    <a:lnB w="9525">
                      <a:solidFill>
                        <a:srgbClr val="BEBEBE"/>
                      </a:solidFill>
                      <a:prstDash val="solid"/>
                    </a:lnB>
                    <a:solidFill>
                      <a:srgbClr val="000000"/>
                    </a:solidFill>
                  </a:tcPr>
                </a:tc>
                <a:tc>
                  <a:txBody>
                    <a:bodyPr/>
                    <a:lstStyle/>
                    <a:p>
                      <a:pPr marL="9525" algn="ctr">
                        <a:lnSpc>
                          <a:spcPts val="1885"/>
                        </a:lnSpc>
                        <a:spcBef>
                          <a:spcPts val="160"/>
                        </a:spcBef>
                      </a:pPr>
                      <a:r>
                        <a:rPr sz="1650" dirty="0">
                          <a:solidFill>
                            <a:srgbClr val="FFFFFF"/>
                          </a:solidFill>
                          <a:latin typeface="Carlito"/>
                          <a:cs typeface="Carlito"/>
                        </a:rPr>
                        <a:t>-1</a:t>
                      </a:r>
                      <a:endParaRPr sz="1650">
                        <a:latin typeface="Carlito"/>
                        <a:cs typeface="Carlito"/>
                      </a:endParaRPr>
                    </a:p>
                  </a:txBody>
                  <a:tcPr marL="0" marR="0" marT="20320" marB="0">
                    <a:lnL w="9525">
                      <a:solidFill>
                        <a:srgbClr val="BEBEBE"/>
                      </a:solidFill>
                      <a:prstDash val="solid"/>
                    </a:lnL>
                    <a:lnR w="9525">
                      <a:solidFill>
                        <a:srgbClr val="BEBEBE"/>
                      </a:solidFill>
                      <a:prstDash val="solid"/>
                    </a:lnR>
                    <a:lnT w="53975">
                      <a:solidFill>
                        <a:srgbClr val="FC9341"/>
                      </a:solidFill>
                      <a:prstDash val="solid"/>
                    </a:lnT>
                    <a:lnB w="9525">
                      <a:solidFill>
                        <a:srgbClr val="BEBEBE"/>
                      </a:solidFill>
                      <a:prstDash val="solid"/>
                    </a:lnB>
                    <a:solidFill>
                      <a:srgbClr val="000000"/>
                    </a:solidFill>
                  </a:tcPr>
                </a:tc>
                <a:tc rowSpan="8">
                  <a:txBody>
                    <a:bodyPr/>
                    <a:lstStyle/>
                    <a:p>
                      <a:pPr>
                        <a:lnSpc>
                          <a:spcPct val="100000"/>
                        </a:lnSpc>
                      </a:pPr>
                      <a:endParaRPr sz="1700">
                        <a:latin typeface="Times New Roman"/>
                        <a:cs typeface="Times New Roman"/>
                      </a:endParaRPr>
                    </a:p>
                  </a:txBody>
                  <a:tcPr marL="0" marR="0" marT="0" marB="0">
                    <a:lnL w="9525">
                      <a:solidFill>
                        <a:srgbClr val="BEBEBE"/>
                      </a:solidFill>
                      <a:prstDash val="solid"/>
                    </a:lnL>
                    <a:lnR w="9525">
                      <a:solidFill>
                        <a:srgbClr val="BEBEBE"/>
                      </a:solidFill>
                      <a:prstDash val="solid"/>
                    </a:lnR>
                    <a:lnT w="53975">
                      <a:solidFill>
                        <a:srgbClr val="FC9341"/>
                      </a:solidFill>
                      <a:prstDash val="solid"/>
                    </a:lnT>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53975">
                      <a:solidFill>
                        <a:srgbClr val="FC9341"/>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53975">
                      <a:solidFill>
                        <a:srgbClr val="FC9341"/>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38100">
                      <a:solidFill>
                        <a:srgbClr val="FDCFAA"/>
                      </a:solidFill>
                      <a:prstDash val="solid"/>
                    </a:lnR>
                    <a:lnT w="53975">
                      <a:solidFill>
                        <a:srgbClr val="FC9341"/>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38100">
                      <a:solidFill>
                        <a:srgbClr val="FDCFAA"/>
                      </a:solidFill>
                      <a:prstDash val="solid"/>
                    </a:lnL>
                    <a:lnR w="9525">
                      <a:solidFill>
                        <a:srgbClr val="BEBEBE"/>
                      </a:solidFill>
                      <a:prstDash val="solid"/>
                    </a:lnR>
                    <a:lnT w="53975">
                      <a:solidFill>
                        <a:srgbClr val="FC9341"/>
                      </a:solidFill>
                      <a:prstDash val="solid"/>
                    </a:lnT>
                    <a:lnB w="9525">
                      <a:solidFill>
                        <a:srgbClr val="BEBEBE"/>
                      </a:solidFill>
                      <a:prstDash val="solid"/>
                    </a:lnB>
                    <a:solidFill>
                      <a:srgbClr val="D9D9D9"/>
                    </a:solidFill>
                  </a:tcPr>
                </a:tc>
                <a:tc>
                  <a:txBody>
                    <a:bodyPr/>
                    <a:lstStyle/>
                    <a:p>
                      <a:pPr marR="3175">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53975">
                      <a:solidFill>
                        <a:srgbClr val="FC9341"/>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38100">
                      <a:solidFill>
                        <a:srgbClr val="FDCFAA"/>
                      </a:solidFill>
                      <a:prstDash val="solid"/>
                    </a:lnR>
                    <a:lnT w="38100">
                      <a:solidFill>
                        <a:srgbClr val="FDCFAA"/>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381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3"/>
                  </a:ext>
                </a:extLst>
              </a:tr>
              <a:tr h="271196">
                <a:tc>
                  <a:txBody>
                    <a:bodyPr/>
                    <a:lstStyle/>
                    <a:p>
                      <a:pPr marL="8890" algn="ctr">
                        <a:lnSpc>
                          <a:spcPts val="1860"/>
                        </a:lnSpc>
                        <a:spcBef>
                          <a:spcPts val="175"/>
                        </a:spcBef>
                      </a:pPr>
                      <a:r>
                        <a:rPr sz="1650" dirty="0">
                          <a:solidFill>
                            <a:srgbClr val="FFFFFF"/>
                          </a:solidFill>
                          <a:latin typeface="Carlito"/>
                          <a:cs typeface="Carlito"/>
                        </a:rPr>
                        <a:t>-1</a:t>
                      </a:r>
                      <a:endParaRPr sz="1650">
                        <a:latin typeface="Carlito"/>
                        <a:cs typeface="Carlito"/>
                      </a:endParaRPr>
                    </a:p>
                  </a:txBody>
                  <a:tcPr marL="0" marR="0" marT="222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ts val="1860"/>
                        </a:lnSpc>
                        <a:spcBef>
                          <a:spcPts val="175"/>
                        </a:spcBef>
                      </a:pPr>
                      <a:r>
                        <a:rPr sz="1650" dirty="0">
                          <a:solidFill>
                            <a:srgbClr val="FFFFFF"/>
                          </a:solidFill>
                          <a:latin typeface="Carlito"/>
                          <a:cs typeface="Carlito"/>
                        </a:rPr>
                        <a:t>-1</a:t>
                      </a:r>
                      <a:endParaRPr sz="1650">
                        <a:latin typeface="Carlito"/>
                        <a:cs typeface="Carlito"/>
                      </a:endParaRPr>
                    </a:p>
                  </a:txBody>
                  <a:tcPr marL="0" marR="0" marT="222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860"/>
                        </a:lnSpc>
                        <a:spcBef>
                          <a:spcPts val="175"/>
                        </a:spcBef>
                      </a:pPr>
                      <a:r>
                        <a:rPr sz="1650" dirty="0">
                          <a:solidFill>
                            <a:srgbClr val="FFFFFF"/>
                          </a:solidFill>
                          <a:latin typeface="Carlito"/>
                          <a:cs typeface="Carlito"/>
                        </a:rPr>
                        <a:t>-1</a:t>
                      </a:r>
                      <a:endParaRPr sz="1650">
                        <a:latin typeface="Carlito"/>
                        <a:cs typeface="Carlito"/>
                      </a:endParaRPr>
                    </a:p>
                  </a:txBody>
                  <a:tcPr marL="0" marR="0" marT="2222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43815" algn="r">
                        <a:lnSpc>
                          <a:spcPts val="1860"/>
                        </a:lnSpc>
                        <a:spcBef>
                          <a:spcPts val="175"/>
                        </a:spcBef>
                      </a:pPr>
                      <a:r>
                        <a:rPr sz="1650" dirty="0">
                          <a:solidFill>
                            <a:srgbClr val="FFFFFF"/>
                          </a:solidFill>
                          <a:latin typeface="Carlito"/>
                          <a:cs typeface="Carlito"/>
                        </a:rPr>
                        <a:t>-1</a:t>
                      </a:r>
                      <a:endParaRPr sz="1650">
                        <a:latin typeface="Carlito"/>
                        <a:cs typeface="Carlito"/>
                      </a:endParaRPr>
                    </a:p>
                  </a:txBody>
                  <a:tcPr marL="0" marR="0" marT="2222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ts val="1860"/>
                        </a:lnSpc>
                        <a:spcBef>
                          <a:spcPts val="175"/>
                        </a:spcBef>
                      </a:pPr>
                      <a:r>
                        <a:rPr sz="1650" dirty="0">
                          <a:latin typeface="Carlito"/>
                          <a:cs typeface="Carlito"/>
                        </a:rPr>
                        <a:t>1</a:t>
                      </a:r>
                      <a:endParaRPr sz="1650">
                        <a:latin typeface="Carlito"/>
                        <a:cs typeface="Carlito"/>
                      </a:endParaRPr>
                    </a:p>
                  </a:txBody>
                  <a:tcPr marL="0" marR="0" marT="222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ts val="1860"/>
                        </a:lnSpc>
                        <a:spcBef>
                          <a:spcPts val="175"/>
                        </a:spcBef>
                      </a:pPr>
                      <a:r>
                        <a:rPr sz="1650" dirty="0">
                          <a:solidFill>
                            <a:srgbClr val="FFFFFF"/>
                          </a:solidFill>
                          <a:latin typeface="Carlito"/>
                          <a:cs typeface="Carlito"/>
                        </a:rPr>
                        <a:t>-1</a:t>
                      </a:r>
                      <a:endParaRPr sz="1650">
                        <a:latin typeface="Carlito"/>
                        <a:cs typeface="Carlito"/>
                      </a:endParaRPr>
                    </a:p>
                  </a:txBody>
                  <a:tcPr marL="0" marR="0" marT="2222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860"/>
                        </a:lnSpc>
                        <a:spcBef>
                          <a:spcPts val="175"/>
                        </a:spcBef>
                      </a:pPr>
                      <a:r>
                        <a:rPr sz="1650" dirty="0">
                          <a:solidFill>
                            <a:srgbClr val="FFFFFF"/>
                          </a:solidFill>
                          <a:latin typeface="Carlito"/>
                          <a:cs typeface="Carlito"/>
                        </a:rPr>
                        <a:t>-1</a:t>
                      </a:r>
                      <a:endParaRPr sz="1650">
                        <a:latin typeface="Carlito"/>
                        <a:cs typeface="Carlito"/>
                      </a:endParaRPr>
                    </a:p>
                  </a:txBody>
                  <a:tcPr marL="0" marR="0" marT="2222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860"/>
                        </a:lnSpc>
                        <a:spcBef>
                          <a:spcPts val="175"/>
                        </a:spcBef>
                      </a:pPr>
                      <a:r>
                        <a:rPr sz="1650" dirty="0">
                          <a:solidFill>
                            <a:srgbClr val="FFFFFF"/>
                          </a:solidFill>
                          <a:latin typeface="Carlito"/>
                          <a:cs typeface="Carlito"/>
                        </a:rPr>
                        <a:t>-1</a:t>
                      </a:r>
                      <a:endParaRPr sz="1650">
                        <a:latin typeface="Carlito"/>
                        <a:cs typeface="Carlito"/>
                      </a:endParaRPr>
                    </a:p>
                  </a:txBody>
                  <a:tcPr marL="0" marR="0" marT="222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860"/>
                        </a:lnSpc>
                        <a:spcBef>
                          <a:spcPts val="175"/>
                        </a:spcBef>
                      </a:pPr>
                      <a:r>
                        <a:rPr sz="1650" dirty="0">
                          <a:solidFill>
                            <a:srgbClr val="FFFFFF"/>
                          </a:solidFill>
                          <a:latin typeface="Carlito"/>
                          <a:cs typeface="Carlito"/>
                        </a:rPr>
                        <a:t>-1</a:t>
                      </a:r>
                      <a:endParaRPr sz="1650">
                        <a:latin typeface="Carlito"/>
                        <a:cs typeface="Carlito"/>
                      </a:endParaRPr>
                    </a:p>
                  </a:txBody>
                  <a:tcPr marL="0" marR="0" marT="222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53975">
                      <a:solidFill>
                        <a:srgbClr val="FC9341"/>
                      </a:solidFill>
                      <a:prstDash val="solid"/>
                    </a:lnT>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38100">
                      <a:solidFill>
                        <a:srgbClr val="FDCFAA"/>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381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marL="74295">
                        <a:lnSpc>
                          <a:spcPct val="100000"/>
                        </a:lnSpc>
                        <a:spcBef>
                          <a:spcPts val="75"/>
                        </a:spcBef>
                      </a:pPr>
                      <a:r>
                        <a:rPr sz="1450" spc="-5" dirty="0">
                          <a:solidFill>
                            <a:srgbClr val="7E7E7E"/>
                          </a:solidFill>
                          <a:latin typeface="Arial"/>
                          <a:cs typeface="Arial"/>
                        </a:rPr>
                        <a:t>55</a:t>
                      </a:r>
                      <a:endParaRPr sz="1450">
                        <a:latin typeface="Arial"/>
                        <a:cs typeface="Arial"/>
                      </a:endParaRPr>
                    </a:p>
                  </a:txBody>
                  <a:tcPr marL="0" marR="0" marT="952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33CCCC"/>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38100">
                      <a:solidFill>
                        <a:srgbClr val="FDCFAA"/>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381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4"/>
                  </a:ext>
                </a:extLst>
              </a:tr>
              <a:tr h="271198">
                <a:tc>
                  <a:txBody>
                    <a:bodyPr/>
                    <a:lstStyle/>
                    <a:p>
                      <a:pPr marL="8890" algn="ctr">
                        <a:lnSpc>
                          <a:spcPts val="1835"/>
                        </a:lnSpc>
                        <a:spcBef>
                          <a:spcPts val="200"/>
                        </a:spcBef>
                      </a:pPr>
                      <a:r>
                        <a:rPr sz="1650" dirty="0">
                          <a:solidFill>
                            <a:srgbClr val="FFFFFF"/>
                          </a:solidFill>
                          <a:latin typeface="Carlito"/>
                          <a:cs typeface="Carlito"/>
                        </a:rPr>
                        <a:t>-1</a:t>
                      </a:r>
                      <a:endParaRPr sz="1650">
                        <a:latin typeface="Carlito"/>
                        <a:cs typeface="Carlito"/>
                      </a:endParaRPr>
                    </a:p>
                  </a:txBody>
                  <a:tcPr marL="0" marR="0" marT="254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0325">
                        <a:lnSpc>
                          <a:spcPts val="1835"/>
                        </a:lnSpc>
                        <a:spcBef>
                          <a:spcPts val="200"/>
                        </a:spcBef>
                      </a:pPr>
                      <a:r>
                        <a:rPr sz="1650" dirty="0">
                          <a:solidFill>
                            <a:srgbClr val="FFFFFF"/>
                          </a:solidFill>
                          <a:latin typeface="Carlito"/>
                          <a:cs typeface="Carlito"/>
                        </a:rPr>
                        <a:t>-1</a:t>
                      </a:r>
                      <a:endParaRPr sz="1650">
                        <a:latin typeface="Carlito"/>
                        <a:cs typeface="Carlito"/>
                      </a:endParaRPr>
                    </a:p>
                  </a:txBody>
                  <a:tcPr marL="0" marR="0" marT="254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ts val="1835"/>
                        </a:lnSpc>
                        <a:spcBef>
                          <a:spcPts val="200"/>
                        </a:spcBef>
                      </a:pPr>
                      <a:r>
                        <a:rPr sz="1650" dirty="0">
                          <a:solidFill>
                            <a:srgbClr val="FFFFFF"/>
                          </a:solidFill>
                          <a:latin typeface="Carlito"/>
                          <a:cs typeface="Carlito"/>
                        </a:rPr>
                        <a:t>-1</a:t>
                      </a:r>
                      <a:endParaRPr sz="1650">
                        <a:latin typeface="Carlito"/>
                        <a:cs typeface="Carlito"/>
                      </a:endParaRPr>
                    </a:p>
                  </a:txBody>
                  <a:tcPr marL="0" marR="0" marT="2540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R="76200" algn="r">
                        <a:lnSpc>
                          <a:spcPts val="1835"/>
                        </a:lnSpc>
                        <a:spcBef>
                          <a:spcPts val="200"/>
                        </a:spcBef>
                      </a:pPr>
                      <a:r>
                        <a:rPr sz="1650" dirty="0">
                          <a:latin typeface="Carlito"/>
                          <a:cs typeface="Carlito"/>
                        </a:rPr>
                        <a:t>1</a:t>
                      </a:r>
                      <a:endParaRPr sz="1650">
                        <a:latin typeface="Carlito"/>
                        <a:cs typeface="Carlito"/>
                      </a:endParaRPr>
                    </a:p>
                  </a:txBody>
                  <a:tcPr marL="0" marR="0" marT="2540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tcPr>
                </a:tc>
                <a:tc>
                  <a:txBody>
                    <a:bodyPr/>
                    <a:lstStyle/>
                    <a:p>
                      <a:pPr marL="8890" algn="ctr">
                        <a:lnSpc>
                          <a:spcPts val="1835"/>
                        </a:lnSpc>
                        <a:spcBef>
                          <a:spcPts val="200"/>
                        </a:spcBef>
                      </a:pPr>
                      <a:r>
                        <a:rPr sz="1650" dirty="0">
                          <a:solidFill>
                            <a:srgbClr val="FFFFFF"/>
                          </a:solidFill>
                          <a:latin typeface="Carlito"/>
                          <a:cs typeface="Carlito"/>
                        </a:rPr>
                        <a:t>-1</a:t>
                      </a:r>
                      <a:endParaRPr sz="1650">
                        <a:latin typeface="Carlito"/>
                        <a:cs typeface="Carlito"/>
                      </a:endParaRPr>
                    </a:p>
                  </a:txBody>
                  <a:tcPr marL="0" marR="0" marT="2540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8255" algn="ctr">
                        <a:lnSpc>
                          <a:spcPts val="1835"/>
                        </a:lnSpc>
                        <a:spcBef>
                          <a:spcPts val="200"/>
                        </a:spcBef>
                      </a:pPr>
                      <a:r>
                        <a:rPr sz="1650" dirty="0">
                          <a:latin typeface="Carlito"/>
                          <a:cs typeface="Carlito"/>
                        </a:rPr>
                        <a:t>1</a:t>
                      </a:r>
                      <a:endParaRPr sz="1650">
                        <a:latin typeface="Carlito"/>
                        <a:cs typeface="Carlito"/>
                      </a:endParaRPr>
                    </a:p>
                  </a:txBody>
                  <a:tcPr marL="0" marR="0" marT="25400"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tc>
                  <a:txBody>
                    <a:bodyPr/>
                    <a:lstStyle/>
                    <a:p>
                      <a:pPr marL="8890" algn="ctr">
                        <a:lnSpc>
                          <a:spcPts val="1835"/>
                        </a:lnSpc>
                        <a:spcBef>
                          <a:spcPts val="200"/>
                        </a:spcBef>
                      </a:pPr>
                      <a:r>
                        <a:rPr sz="1650" dirty="0">
                          <a:solidFill>
                            <a:srgbClr val="FFFFFF"/>
                          </a:solidFill>
                          <a:latin typeface="Carlito"/>
                          <a:cs typeface="Carlito"/>
                        </a:rPr>
                        <a:t>-1</a:t>
                      </a:r>
                      <a:endParaRPr sz="1650">
                        <a:latin typeface="Carlito"/>
                        <a:cs typeface="Carlito"/>
                      </a:endParaRPr>
                    </a:p>
                  </a:txBody>
                  <a:tcPr marL="0" marR="0" marT="25400"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9525" algn="ctr">
                        <a:lnSpc>
                          <a:spcPts val="1835"/>
                        </a:lnSpc>
                        <a:spcBef>
                          <a:spcPts val="200"/>
                        </a:spcBef>
                      </a:pPr>
                      <a:r>
                        <a:rPr sz="1650" dirty="0">
                          <a:solidFill>
                            <a:srgbClr val="FFFFFF"/>
                          </a:solidFill>
                          <a:latin typeface="Carlito"/>
                          <a:cs typeface="Carlito"/>
                        </a:rPr>
                        <a:t>-1</a:t>
                      </a:r>
                      <a:endParaRPr sz="1650">
                        <a:latin typeface="Carlito"/>
                        <a:cs typeface="Carlito"/>
                      </a:endParaRPr>
                    </a:p>
                  </a:txBody>
                  <a:tcPr marL="0" marR="0" marT="254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ts val="1835"/>
                        </a:lnSpc>
                        <a:spcBef>
                          <a:spcPts val="200"/>
                        </a:spcBef>
                      </a:pPr>
                      <a:r>
                        <a:rPr sz="1650" dirty="0">
                          <a:solidFill>
                            <a:srgbClr val="FFFFFF"/>
                          </a:solidFill>
                          <a:latin typeface="Carlito"/>
                          <a:cs typeface="Carlito"/>
                        </a:rPr>
                        <a:t>-1</a:t>
                      </a:r>
                      <a:endParaRPr sz="1650">
                        <a:latin typeface="Carlito"/>
                        <a:cs typeface="Carlito"/>
                      </a:endParaRPr>
                    </a:p>
                  </a:txBody>
                  <a:tcPr marL="0" marR="0" marT="2540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53975">
                      <a:solidFill>
                        <a:srgbClr val="FC9341"/>
                      </a:solidFill>
                      <a:prstDash val="solid"/>
                    </a:lnT>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38100">
                      <a:solidFill>
                        <a:srgbClr val="FDCFAA"/>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381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D9D9D9"/>
                    </a:solidFill>
                  </a:tcPr>
                </a:tc>
                <a:tc>
                  <a:txBody>
                    <a:bodyPr/>
                    <a:lstStyle/>
                    <a:p>
                      <a:pPr marR="3175">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38100">
                      <a:solidFill>
                        <a:srgbClr val="FDCFAA"/>
                      </a:solidFill>
                      <a:prstDash val="solid"/>
                    </a:lnR>
                    <a:lnT w="9525">
                      <a:solidFill>
                        <a:srgbClr val="BEBEBE"/>
                      </a:solidFill>
                      <a:prstDash val="solid"/>
                    </a:lnT>
                    <a:lnB w="9525">
                      <a:solidFill>
                        <a:srgbClr val="FDCFAA"/>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381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5"/>
                  </a:ext>
                </a:extLst>
              </a:tr>
              <a:tr h="243574">
                <a:tc rowSpan="2">
                  <a:txBody>
                    <a:bodyPr/>
                    <a:lstStyle/>
                    <a:p>
                      <a:pPr marL="60325">
                        <a:lnSpc>
                          <a:spcPct val="100000"/>
                        </a:lnSpc>
                        <a:spcBef>
                          <a:spcPts val="220"/>
                        </a:spcBef>
                      </a:pPr>
                      <a:r>
                        <a:rPr sz="1650" dirty="0">
                          <a:solidFill>
                            <a:srgbClr val="FFFFFF"/>
                          </a:solidFill>
                          <a:latin typeface="Carlito"/>
                          <a:cs typeface="Carlito"/>
                        </a:rPr>
                        <a:t>-1</a:t>
                      </a:r>
                      <a:endParaRPr sz="1650">
                        <a:latin typeface="Carlito"/>
                        <a:cs typeface="Carlito"/>
                      </a:endParaRPr>
                    </a:p>
                  </a:txBody>
                  <a:tcPr marL="0" marR="0" marT="2794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220"/>
                        </a:spcBef>
                      </a:pPr>
                      <a:r>
                        <a:rPr sz="1650" dirty="0">
                          <a:solidFill>
                            <a:srgbClr val="FFFFFF"/>
                          </a:solidFill>
                          <a:latin typeface="Carlito"/>
                          <a:cs typeface="Carlito"/>
                        </a:rPr>
                        <a:t>-1</a:t>
                      </a:r>
                      <a:endParaRPr sz="1650">
                        <a:latin typeface="Carlito"/>
                        <a:cs typeface="Carlito"/>
                      </a:endParaRPr>
                    </a:p>
                  </a:txBody>
                  <a:tcPr marL="0" marR="0" marT="2794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92710">
                        <a:lnSpc>
                          <a:spcPct val="100000"/>
                        </a:lnSpc>
                        <a:spcBef>
                          <a:spcPts val="220"/>
                        </a:spcBef>
                      </a:pPr>
                      <a:r>
                        <a:rPr sz="1650" dirty="0">
                          <a:latin typeface="Carlito"/>
                          <a:cs typeface="Carlito"/>
                        </a:rPr>
                        <a:t>1</a:t>
                      </a:r>
                      <a:endParaRPr sz="1650">
                        <a:latin typeface="Carlito"/>
                        <a:cs typeface="Carlito"/>
                      </a:endParaRPr>
                    </a:p>
                  </a:txBody>
                  <a:tcPr marL="0" marR="0" marT="2794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rowSpan="2">
                  <a:txBody>
                    <a:bodyPr/>
                    <a:lstStyle/>
                    <a:p>
                      <a:pPr marL="60325">
                        <a:lnSpc>
                          <a:spcPct val="100000"/>
                        </a:lnSpc>
                        <a:spcBef>
                          <a:spcPts val="220"/>
                        </a:spcBef>
                      </a:pPr>
                      <a:r>
                        <a:rPr sz="1650" dirty="0">
                          <a:solidFill>
                            <a:srgbClr val="FFFFFF"/>
                          </a:solidFill>
                          <a:latin typeface="Carlito"/>
                          <a:cs typeface="Carlito"/>
                        </a:rPr>
                        <a:t>-1</a:t>
                      </a:r>
                      <a:endParaRPr sz="1650">
                        <a:latin typeface="Carlito"/>
                        <a:cs typeface="Carlito"/>
                      </a:endParaRPr>
                    </a:p>
                  </a:txBody>
                  <a:tcPr marL="0" marR="0" marT="2794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rowSpan="2">
                  <a:txBody>
                    <a:bodyPr/>
                    <a:lstStyle/>
                    <a:p>
                      <a:pPr marL="60325">
                        <a:lnSpc>
                          <a:spcPct val="100000"/>
                        </a:lnSpc>
                        <a:spcBef>
                          <a:spcPts val="220"/>
                        </a:spcBef>
                      </a:pPr>
                      <a:r>
                        <a:rPr sz="1650" dirty="0">
                          <a:solidFill>
                            <a:srgbClr val="FFFFFF"/>
                          </a:solidFill>
                          <a:latin typeface="Carlito"/>
                          <a:cs typeface="Carlito"/>
                        </a:rPr>
                        <a:t>-1</a:t>
                      </a:r>
                      <a:endParaRPr sz="1650">
                        <a:latin typeface="Carlito"/>
                        <a:cs typeface="Carlito"/>
                      </a:endParaRPr>
                    </a:p>
                  </a:txBody>
                  <a:tcPr marL="0" marR="0" marT="2794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rowSpan="2">
                  <a:txBody>
                    <a:bodyPr/>
                    <a:lstStyle/>
                    <a:p>
                      <a:pPr marL="60325">
                        <a:lnSpc>
                          <a:spcPct val="100000"/>
                        </a:lnSpc>
                        <a:spcBef>
                          <a:spcPts val="220"/>
                        </a:spcBef>
                      </a:pPr>
                      <a:r>
                        <a:rPr sz="1650" dirty="0">
                          <a:solidFill>
                            <a:srgbClr val="FFFFFF"/>
                          </a:solidFill>
                          <a:latin typeface="Carlito"/>
                          <a:cs typeface="Carlito"/>
                        </a:rPr>
                        <a:t>-1</a:t>
                      </a:r>
                      <a:endParaRPr sz="1650">
                        <a:latin typeface="Carlito"/>
                        <a:cs typeface="Carlito"/>
                      </a:endParaRPr>
                    </a:p>
                  </a:txBody>
                  <a:tcPr marL="0" marR="0" marT="2794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rowSpan="2">
                  <a:txBody>
                    <a:bodyPr/>
                    <a:lstStyle/>
                    <a:p>
                      <a:pPr marL="92710">
                        <a:lnSpc>
                          <a:spcPct val="100000"/>
                        </a:lnSpc>
                        <a:spcBef>
                          <a:spcPts val="220"/>
                        </a:spcBef>
                      </a:pPr>
                      <a:r>
                        <a:rPr sz="1650" dirty="0">
                          <a:latin typeface="Carlito"/>
                          <a:cs typeface="Carlito"/>
                        </a:rPr>
                        <a:t>1</a:t>
                      </a:r>
                      <a:endParaRPr sz="1650">
                        <a:latin typeface="Carlito"/>
                        <a:cs typeface="Carlito"/>
                      </a:endParaRPr>
                    </a:p>
                  </a:txBody>
                  <a:tcPr marL="0" marR="0" marT="2794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rowSpan="2">
                  <a:txBody>
                    <a:bodyPr/>
                    <a:lstStyle/>
                    <a:p>
                      <a:pPr marL="60325">
                        <a:lnSpc>
                          <a:spcPct val="100000"/>
                        </a:lnSpc>
                        <a:spcBef>
                          <a:spcPts val="220"/>
                        </a:spcBef>
                      </a:pPr>
                      <a:r>
                        <a:rPr sz="1650" dirty="0">
                          <a:solidFill>
                            <a:srgbClr val="FFFFFF"/>
                          </a:solidFill>
                          <a:latin typeface="Carlito"/>
                          <a:cs typeface="Carlito"/>
                        </a:rPr>
                        <a:t>-1</a:t>
                      </a:r>
                      <a:endParaRPr sz="1650">
                        <a:latin typeface="Carlito"/>
                        <a:cs typeface="Carlito"/>
                      </a:endParaRPr>
                    </a:p>
                  </a:txBody>
                  <a:tcPr marL="0" marR="0" marT="2794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220"/>
                        </a:spcBef>
                      </a:pPr>
                      <a:r>
                        <a:rPr sz="1650" dirty="0">
                          <a:solidFill>
                            <a:srgbClr val="FFFFFF"/>
                          </a:solidFill>
                          <a:latin typeface="Carlito"/>
                          <a:cs typeface="Carlito"/>
                        </a:rPr>
                        <a:t>-1</a:t>
                      </a:r>
                      <a:endParaRPr sz="1650">
                        <a:latin typeface="Carlito"/>
                        <a:cs typeface="Carlito"/>
                      </a:endParaRPr>
                    </a:p>
                  </a:txBody>
                  <a:tcPr marL="0" marR="0" marT="2794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53975">
                      <a:solidFill>
                        <a:srgbClr val="FC9341"/>
                      </a:solidFill>
                      <a:prstDash val="solid"/>
                    </a:lnT>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D9D9D9"/>
                    </a:solidFill>
                  </a:tcPr>
                </a:tc>
                <a:tc>
                  <a:txBody>
                    <a:bodyPr/>
                    <a:lstStyle/>
                    <a:p>
                      <a:pPr marR="3175">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a:txBody>
                    <a:bodyPr/>
                    <a:lstStyle/>
                    <a:p>
                      <a:pPr>
                        <a:lnSpc>
                          <a:spcPct val="100000"/>
                        </a:lnSpc>
                      </a:pPr>
                      <a:endParaRPr sz="14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6"/>
                  </a:ext>
                </a:extLst>
              </a:tr>
              <a:tr h="54798">
                <a:tc vMerge="1">
                  <a:txBody>
                    <a:bodyPr/>
                    <a:lstStyle/>
                    <a:p>
                      <a:endParaRPr/>
                    </a:p>
                  </a:txBody>
                  <a:tcPr marL="0" marR="0" marT="2794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2794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27940"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tcPr>
                </a:tc>
                <a:tc vMerge="1">
                  <a:txBody>
                    <a:bodyPr/>
                    <a:lstStyle/>
                    <a:p>
                      <a:endParaRPr/>
                    </a:p>
                  </a:txBody>
                  <a:tcPr marL="0" marR="0" marT="2794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vMerge="1">
                  <a:txBody>
                    <a:bodyPr/>
                    <a:lstStyle/>
                    <a:p>
                      <a:endParaRPr/>
                    </a:p>
                  </a:txBody>
                  <a:tcPr marL="0" marR="0" marT="2794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vMerge="1">
                  <a:txBody>
                    <a:bodyPr/>
                    <a:lstStyle/>
                    <a:p>
                      <a:endParaRPr/>
                    </a:p>
                  </a:txBody>
                  <a:tcPr marL="0" marR="0" marT="2794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tc vMerge="1">
                  <a:txBody>
                    <a:bodyPr/>
                    <a:lstStyle/>
                    <a:p>
                      <a:endParaRPr/>
                    </a:p>
                  </a:txBody>
                  <a:tcPr marL="0" marR="0" marT="2794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vMerge="1">
                  <a:txBody>
                    <a:bodyPr/>
                    <a:lstStyle/>
                    <a:p>
                      <a:endParaRPr/>
                    </a:p>
                  </a:txBody>
                  <a:tcPr marL="0" marR="0" marT="2794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2794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53975">
                      <a:solidFill>
                        <a:srgbClr val="FC9341"/>
                      </a:solidFill>
                      <a:prstDash val="solid"/>
                    </a:lnT>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marR="3175">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7"/>
                  </a:ext>
                </a:extLst>
              </a:tr>
              <a:tr h="213142">
                <a:tc rowSpan="2">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rowSpan="2">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92710">
                        <a:lnSpc>
                          <a:spcPct val="100000"/>
                        </a:lnSpc>
                        <a:spcBef>
                          <a:spcPts val="30"/>
                        </a:spcBef>
                      </a:pPr>
                      <a:r>
                        <a:rPr sz="1650" dirty="0">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rowSpan="2">
                  <a:txBody>
                    <a:bodyPr/>
                    <a:lstStyle/>
                    <a:p>
                      <a:pPr marL="60325">
                        <a:lnSpc>
                          <a:spcPct val="100000"/>
                        </a:lnSpc>
                        <a:spcBef>
                          <a:spcPts val="30"/>
                        </a:spcBef>
                      </a:pPr>
                      <a:r>
                        <a:rPr sz="1650" dirty="0">
                          <a:solidFill>
                            <a:srgbClr val="FFFFFF"/>
                          </a:solidFill>
                          <a:latin typeface="Carlito"/>
                          <a:cs typeface="Carlito"/>
                        </a:rPr>
                        <a:t>-1</a:t>
                      </a:r>
                      <a:endParaRPr sz="1650">
                        <a:latin typeface="Carlito"/>
                        <a:cs typeface="Carlito"/>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53975">
                      <a:solidFill>
                        <a:srgbClr val="FC9341"/>
                      </a:solidFill>
                      <a:prstDash val="solid"/>
                    </a:lnT>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8"/>
                  </a:ext>
                </a:extLst>
              </a:tr>
              <a:tr h="60875">
                <a:tc vMerge="1">
                  <a:txBody>
                    <a:bodyPr/>
                    <a:lstStyle/>
                    <a:p>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vMerge="1">
                  <a:txBody>
                    <a:bodyPr/>
                    <a:lstStyle/>
                    <a:p>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vMerge="1">
                  <a:txBody>
                    <a:bodyPr/>
                    <a:lstStyle/>
                    <a:p>
                      <a:endParaRPr/>
                    </a:p>
                  </a:txBody>
                  <a:tcPr marL="0" marR="0" marT="381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53975">
                      <a:solidFill>
                        <a:srgbClr val="FC9341"/>
                      </a:solidFill>
                      <a:prstDash val="solid"/>
                    </a:lnT>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marR="3175">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rowSpan="2">
                  <a:txBody>
                    <a:bodyPr/>
                    <a:lstStyle/>
                    <a:p>
                      <a:pPr>
                        <a:lnSpc>
                          <a:spcPct val="100000"/>
                        </a:lnSpc>
                      </a:pPr>
                      <a:endParaRPr sz="1600">
                        <a:latin typeface="Times New Roman"/>
                        <a:cs typeface="Times New Roman"/>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09"/>
                  </a:ext>
                </a:extLst>
              </a:tr>
              <a:tr h="207290">
                <a:tc rowSpan="2">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rowSpan="2">
                  <a:txBody>
                    <a:bodyPr/>
                    <a:lstStyle/>
                    <a:p>
                      <a:pPr marL="60325">
                        <a:lnSpc>
                          <a:spcPct val="100000"/>
                        </a:lnSpc>
                        <a:spcBef>
                          <a:spcPts val="35"/>
                        </a:spcBef>
                      </a:pPr>
                      <a:r>
                        <a:rPr sz="1650" dirty="0">
                          <a:solidFill>
                            <a:srgbClr val="FFFFFF"/>
                          </a:solidFill>
                          <a:latin typeface="Carlito"/>
                          <a:cs typeface="Carlito"/>
                        </a:rPr>
                        <a:t>-1</a:t>
                      </a:r>
                      <a:endParaRPr sz="1650">
                        <a:latin typeface="Carlito"/>
                        <a:cs typeface="Carlito"/>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0" marB="0">
                    <a:lnL w="9525">
                      <a:solidFill>
                        <a:srgbClr val="BEBEBE"/>
                      </a:solidFill>
                      <a:prstDash val="solid"/>
                    </a:lnL>
                    <a:lnR w="9525">
                      <a:solidFill>
                        <a:srgbClr val="BEBEBE"/>
                      </a:solidFill>
                      <a:prstDash val="solid"/>
                    </a:lnR>
                    <a:lnT w="53975">
                      <a:solidFill>
                        <a:srgbClr val="FC9341"/>
                      </a:solidFill>
                      <a:prstDash val="solid"/>
                    </a:lnT>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tc vMerge="1">
                  <a:txBody>
                    <a:bodyPr/>
                    <a:lstStyle/>
                    <a:p>
                      <a:endParaRPr/>
                    </a:p>
                  </a:txBody>
                  <a:tcPr marL="0" marR="0" marT="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D9D9D9"/>
                    </a:solidFill>
                  </a:tcPr>
                </a:tc>
                <a:extLst>
                  <a:ext uri="{0D108BD9-81ED-4DB2-BD59-A6C34878D82A}">
                    <a16:rowId xmlns:a16="http://schemas.microsoft.com/office/drawing/2014/main" val="10010"/>
                  </a:ext>
                </a:extLst>
              </a:tr>
              <a:tr h="66950">
                <a:tc vMerge="1">
                  <a:txBody>
                    <a:bodyPr/>
                    <a:lstStyle/>
                    <a:p>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vMerge="1">
                  <a:txBody>
                    <a:bodyPr/>
                    <a:lstStyle/>
                    <a:p>
                      <a:endParaRPr/>
                    </a:p>
                  </a:txBody>
                  <a:tcPr marL="0" marR="0" marT="444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gridSpan="10">
                  <a:txBody>
                    <a:bodyPr/>
                    <a:lstStyle/>
                    <a:p>
                      <a:pPr>
                        <a:lnSpc>
                          <a:spcPct val="100000"/>
                        </a:lnSpc>
                      </a:pPr>
                      <a:endParaRPr sz="200">
                        <a:latin typeface="Times New Roman"/>
                        <a:cs typeface="Times New Roman"/>
                      </a:endParaRPr>
                    </a:p>
                  </a:txBody>
                  <a:tcPr marL="0" marR="0" marT="0" marB="0">
                    <a:lnL w="9525">
                      <a:solidFill>
                        <a:srgbClr val="BEBEBE"/>
                      </a:solidFill>
                      <a:prstDash val="solid"/>
                    </a:lnL>
                    <a:solidFill>
                      <a:srgbClr val="D9D9D9"/>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1"/>
                  </a:ext>
                </a:extLst>
              </a:tr>
            </a:tbl>
          </a:graphicData>
        </a:graphic>
      </p:graphicFrame>
      <p:sp>
        <p:nvSpPr>
          <p:cNvPr id="81" name="object 81"/>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82" name="object 82"/>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59</a:t>
            </a:fld>
            <a:endParaRPr spc="-5" dirty="0"/>
          </a:p>
        </p:txBody>
      </p:sp>
      <p:sp>
        <p:nvSpPr>
          <p:cNvPr id="75" name="object 75"/>
          <p:cNvSpPr txBox="1"/>
          <p:nvPr/>
        </p:nvSpPr>
        <p:spPr>
          <a:xfrm>
            <a:off x="4759804" y="1806469"/>
            <a:ext cx="764540" cy="374650"/>
          </a:xfrm>
          <a:prstGeom prst="rect">
            <a:avLst/>
          </a:prstGeom>
        </p:spPr>
        <p:txBody>
          <a:bodyPr vert="horz" wrap="square" lIns="0" tIns="17780" rIns="0" bIns="0" rtlCol="0">
            <a:spAutoFit/>
          </a:bodyPr>
          <a:lstStyle/>
          <a:p>
            <a:pPr marL="114300">
              <a:lnSpc>
                <a:spcPct val="100000"/>
              </a:lnSpc>
              <a:spcBef>
                <a:spcPts val="140"/>
              </a:spcBef>
              <a:tabLst>
                <a:tab pos="506095" algn="l"/>
              </a:tabLst>
            </a:pPr>
            <a:r>
              <a:rPr sz="2250" spc="20" dirty="0">
                <a:latin typeface="Carlito"/>
                <a:cs typeface="Carlito"/>
              </a:rPr>
              <a:t>1	1</a:t>
            </a:r>
            <a:endParaRPr sz="2250">
              <a:latin typeface="Carlito"/>
              <a:cs typeface="Carlito"/>
            </a:endParaRPr>
          </a:p>
        </p:txBody>
      </p:sp>
      <p:sp>
        <p:nvSpPr>
          <p:cNvPr id="76" name="object 76"/>
          <p:cNvSpPr txBox="1"/>
          <p:nvPr/>
        </p:nvSpPr>
        <p:spPr>
          <a:xfrm>
            <a:off x="5535575" y="1818556"/>
            <a:ext cx="381000" cy="366395"/>
          </a:xfrm>
          <a:prstGeom prst="rect">
            <a:avLst/>
          </a:prstGeom>
          <a:solidFill>
            <a:srgbClr val="000000"/>
          </a:solidFill>
        </p:spPr>
        <p:txBody>
          <a:bodyPr vert="horz" wrap="square" lIns="0" tIns="5715" rIns="0" bIns="0" rtlCol="0">
            <a:spAutoFit/>
          </a:bodyPr>
          <a:lstStyle/>
          <a:p>
            <a:pPr marL="78105">
              <a:lnSpc>
                <a:spcPct val="100000"/>
              </a:lnSpc>
              <a:spcBef>
                <a:spcPts val="45"/>
              </a:spcBef>
            </a:pPr>
            <a:r>
              <a:rPr sz="2250" spc="15" dirty="0">
                <a:solidFill>
                  <a:srgbClr val="FFFFFF"/>
                </a:solidFill>
                <a:latin typeface="Carlito"/>
                <a:cs typeface="Carlito"/>
              </a:rPr>
              <a:t>-1</a:t>
            </a:r>
            <a:endParaRPr sz="2250">
              <a:latin typeface="Carlito"/>
              <a:cs typeface="Carlito"/>
            </a:endParaRPr>
          </a:p>
        </p:txBody>
      </p:sp>
      <p:sp>
        <p:nvSpPr>
          <p:cNvPr id="77" name="object 77"/>
          <p:cNvSpPr txBox="1"/>
          <p:nvPr/>
        </p:nvSpPr>
        <p:spPr>
          <a:xfrm>
            <a:off x="4759804" y="2186597"/>
            <a:ext cx="1156970" cy="374650"/>
          </a:xfrm>
          <a:prstGeom prst="rect">
            <a:avLst/>
          </a:prstGeom>
        </p:spPr>
        <p:txBody>
          <a:bodyPr vert="horz" wrap="square" lIns="0" tIns="17780" rIns="0" bIns="0" rtlCol="0">
            <a:spAutoFit/>
          </a:bodyPr>
          <a:lstStyle/>
          <a:p>
            <a:pPr marL="114300">
              <a:lnSpc>
                <a:spcPct val="100000"/>
              </a:lnSpc>
              <a:spcBef>
                <a:spcPts val="140"/>
              </a:spcBef>
              <a:tabLst>
                <a:tab pos="506095" algn="l"/>
                <a:tab pos="897890" algn="l"/>
              </a:tabLst>
            </a:pPr>
            <a:r>
              <a:rPr sz="2250" spc="20" dirty="0">
                <a:latin typeface="Carlito"/>
                <a:cs typeface="Carlito"/>
              </a:rPr>
              <a:t>1	1	1</a:t>
            </a:r>
            <a:endParaRPr sz="2250">
              <a:latin typeface="Carlito"/>
              <a:cs typeface="Carlito"/>
            </a:endParaRPr>
          </a:p>
        </p:txBody>
      </p:sp>
      <p:sp>
        <p:nvSpPr>
          <p:cNvPr id="78" name="object 78"/>
          <p:cNvSpPr txBox="1"/>
          <p:nvPr/>
        </p:nvSpPr>
        <p:spPr>
          <a:xfrm>
            <a:off x="4759804" y="2580021"/>
            <a:ext cx="372745" cy="369570"/>
          </a:xfrm>
          <a:prstGeom prst="rect">
            <a:avLst/>
          </a:prstGeom>
          <a:solidFill>
            <a:srgbClr val="000000"/>
          </a:solidFill>
        </p:spPr>
        <p:txBody>
          <a:bodyPr vert="horz" wrap="square" lIns="0" tIns="5080" rIns="0" bIns="0" rtlCol="0">
            <a:spAutoFit/>
          </a:bodyPr>
          <a:lstStyle/>
          <a:p>
            <a:pPr marL="69215">
              <a:lnSpc>
                <a:spcPct val="100000"/>
              </a:lnSpc>
              <a:spcBef>
                <a:spcPts val="40"/>
              </a:spcBef>
            </a:pPr>
            <a:r>
              <a:rPr sz="2250" spc="15" dirty="0">
                <a:solidFill>
                  <a:srgbClr val="FFFFFF"/>
                </a:solidFill>
                <a:latin typeface="Carlito"/>
                <a:cs typeface="Carlito"/>
              </a:rPr>
              <a:t>-1</a:t>
            </a:r>
            <a:endParaRPr sz="2250">
              <a:latin typeface="Carlito"/>
              <a:cs typeface="Carlito"/>
            </a:endParaRPr>
          </a:p>
        </p:txBody>
      </p:sp>
      <p:sp>
        <p:nvSpPr>
          <p:cNvPr id="79" name="object 79"/>
          <p:cNvSpPr txBox="1"/>
          <p:nvPr/>
        </p:nvSpPr>
        <p:spPr>
          <a:xfrm>
            <a:off x="5137606" y="2574168"/>
            <a:ext cx="392430" cy="381000"/>
          </a:xfrm>
          <a:prstGeom prst="rect">
            <a:avLst/>
          </a:prstGeom>
          <a:ln w="11730">
            <a:solidFill>
              <a:srgbClr val="BEBEBE"/>
            </a:solidFill>
          </a:ln>
        </p:spPr>
        <p:txBody>
          <a:bodyPr vert="horz" wrap="square" lIns="0" tIns="10795" rIns="0" bIns="0" rtlCol="0">
            <a:spAutoFit/>
          </a:bodyPr>
          <a:lstStyle/>
          <a:p>
            <a:pPr marL="128905">
              <a:lnSpc>
                <a:spcPct val="100000"/>
              </a:lnSpc>
              <a:spcBef>
                <a:spcPts val="85"/>
              </a:spcBef>
            </a:pPr>
            <a:r>
              <a:rPr sz="2250" spc="20" dirty="0">
                <a:latin typeface="Carlito"/>
                <a:cs typeface="Carlito"/>
              </a:rPr>
              <a:t>1</a:t>
            </a:r>
            <a:endParaRPr sz="2250">
              <a:latin typeface="Carlito"/>
              <a:cs typeface="Carlito"/>
            </a:endParaRPr>
          </a:p>
        </p:txBody>
      </p:sp>
      <p:sp>
        <p:nvSpPr>
          <p:cNvPr id="80" name="object 80"/>
          <p:cNvSpPr txBox="1"/>
          <p:nvPr/>
        </p:nvSpPr>
        <p:spPr>
          <a:xfrm>
            <a:off x="5529710" y="2574168"/>
            <a:ext cx="392430" cy="381000"/>
          </a:xfrm>
          <a:prstGeom prst="rect">
            <a:avLst/>
          </a:prstGeom>
          <a:ln w="11113">
            <a:solidFill>
              <a:srgbClr val="BEBEBE"/>
            </a:solidFill>
          </a:ln>
        </p:spPr>
        <p:txBody>
          <a:bodyPr vert="horz" wrap="square" lIns="0" tIns="10795" rIns="0" bIns="0" rtlCol="0">
            <a:spAutoFit/>
          </a:bodyPr>
          <a:lstStyle/>
          <a:p>
            <a:pPr marL="128270">
              <a:lnSpc>
                <a:spcPct val="100000"/>
              </a:lnSpc>
              <a:spcBef>
                <a:spcPts val="85"/>
              </a:spcBef>
            </a:pPr>
            <a:r>
              <a:rPr sz="2250" spc="20" dirty="0">
                <a:latin typeface="Carlito"/>
                <a:cs typeface="Carlito"/>
              </a:rPr>
              <a:t>1</a:t>
            </a:r>
            <a:endParaRPr sz="2250">
              <a:latin typeface="Carlito"/>
              <a:cs typeface="Carl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8"/>
          <p:cNvSpPr txBox="1">
            <a:spLocks noGrp="1"/>
          </p:cNvSpPr>
          <p:nvPr>
            <p:ph type="title"/>
          </p:nvPr>
        </p:nvSpPr>
        <p:spPr>
          <a:xfrm>
            <a:off x="415600" y="262733"/>
            <a:ext cx="11360800" cy="943200"/>
          </a:xfrm>
          <a:prstGeom prst="rect">
            <a:avLst/>
          </a:prstGeom>
        </p:spPr>
        <p:txBody>
          <a:bodyPr spcFirstLastPara="1" wrap="square" lIns="121900" tIns="121900" rIns="121900" bIns="121900" anchor="t" anchorCtr="0">
            <a:noAutofit/>
          </a:bodyPr>
          <a:lstStyle/>
          <a:p>
            <a:r>
              <a:rPr lang="en"/>
              <a:t>Why Deep Learning?</a:t>
            </a:r>
            <a:endParaRPr/>
          </a:p>
        </p:txBody>
      </p:sp>
      <p:pic>
        <p:nvPicPr>
          <p:cNvPr id="320" name="Google Shape;320;p58"/>
          <p:cNvPicPr preferRelativeResize="0"/>
          <p:nvPr/>
        </p:nvPicPr>
        <p:blipFill>
          <a:blip r:embed="rId3">
            <a:alphaModFix/>
          </a:blip>
          <a:stretch>
            <a:fillRect/>
          </a:stretch>
        </p:blipFill>
        <p:spPr>
          <a:xfrm>
            <a:off x="6546268" y="1536567"/>
            <a:ext cx="4160865" cy="2206967"/>
          </a:xfrm>
          <a:prstGeom prst="rect">
            <a:avLst/>
          </a:prstGeom>
          <a:noFill/>
          <a:ln>
            <a:noFill/>
          </a:ln>
        </p:spPr>
      </p:pic>
      <p:sp>
        <p:nvSpPr>
          <p:cNvPr id="321" name="Google Shape;321;p58"/>
          <p:cNvSpPr txBox="1"/>
          <p:nvPr/>
        </p:nvSpPr>
        <p:spPr>
          <a:xfrm>
            <a:off x="292667" y="1205933"/>
            <a:ext cx="5441200" cy="634800"/>
          </a:xfrm>
          <a:prstGeom prst="rect">
            <a:avLst/>
          </a:prstGeom>
          <a:noFill/>
          <a:ln>
            <a:noFill/>
          </a:ln>
        </p:spPr>
        <p:txBody>
          <a:bodyPr spcFirstLastPara="1" wrap="square" lIns="121900" tIns="121900" rIns="121900" bIns="121900" anchor="t" anchorCtr="0">
            <a:noAutofit/>
          </a:bodyPr>
          <a:lstStyle/>
          <a:p>
            <a:pPr marL="609585" indent="-423323" defTabSz="1219170">
              <a:buClr>
                <a:srgbClr val="000000"/>
              </a:buClr>
              <a:buSzPts val="1400"/>
              <a:buFont typeface="Open Sans"/>
              <a:buChar char="●"/>
            </a:pPr>
            <a:r>
              <a:rPr lang="en" sz="1867" kern="0">
                <a:solidFill>
                  <a:srgbClr val="000000"/>
                </a:solidFill>
                <a:latin typeface="Open Sans"/>
                <a:ea typeface="Open Sans"/>
                <a:cs typeface="Open Sans"/>
                <a:sym typeface="Open Sans"/>
              </a:rPr>
              <a:t>Amount of data vs performance</a:t>
            </a:r>
            <a:endParaRPr sz="1867" kern="0">
              <a:solidFill>
                <a:srgbClr val="000000"/>
              </a:solidFill>
              <a:latin typeface="Open Sans"/>
              <a:ea typeface="Open Sans"/>
              <a:cs typeface="Open Sans"/>
              <a:sym typeface="Open Sans"/>
            </a:endParaRPr>
          </a:p>
          <a:p>
            <a:pPr marL="609585" indent="-423323" defTabSz="1219170">
              <a:buClr>
                <a:srgbClr val="000000"/>
              </a:buClr>
              <a:buSzPts val="1400"/>
              <a:buFont typeface="Open Sans"/>
              <a:buChar char="●"/>
            </a:pPr>
            <a:r>
              <a:rPr lang="en" sz="1867" kern="0">
                <a:solidFill>
                  <a:srgbClr val="000000"/>
                </a:solidFill>
                <a:latin typeface="Open Sans"/>
                <a:ea typeface="Open Sans"/>
                <a:cs typeface="Open Sans"/>
                <a:sym typeface="Open Sans"/>
              </a:rPr>
              <a:t>Time consuming hand-crafted and domain specific features in ML</a:t>
            </a:r>
            <a:endParaRPr sz="1867" kern="0">
              <a:solidFill>
                <a:srgbClr val="000000"/>
              </a:solidFill>
              <a:latin typeface="Open Sans"/>
              <a:ea typeface="Open Sans"/>
              <a:cs typeface="Open Sans"/>
              <a:sym typeface="Open Sans"/>
            </a:endParaRPr>
          </a:p>
          <a:p>
            <a:pPr marL="609585" indent="-423323" defTabSz="1219170">
              <a:buClr>
                <a:srgbClr val="000000"/>
              </a:buClr>
              <a:buSzPts val="1400"/>
              <a:buFont typeface="Open Sans"/>
              <a:buChar char="●"/>
            </a:pPr>
            <a:r>
              <a:rPr lang="en" sz="1867" kern="0">
                <a:solidFill>
                  <a:srgbClr val="000000"/>
                </a:solidFill>
                <a:latin typeface="Open Sans"/>
                <a:ea typeface="Open Sans"/>
                <a:cs typeface="Open Sans"/>
                <a:sym typeface="Open Sans"/>
              </a:rPr>
              <a:t>Complex task</a:t>
            </a:r>
            <a:endParaRPr sz="1867" kern="0">
              <a:solidFill>
                <a:srgbClr val="000000"/>
              </a:solidFill>
              <a:latin typeface="Open Sans"/>
              <a:ea typeface="Open Sans"/>
              <a:cs typeface="Open Sans"/>
              <a:sym typeface="Open Sans"/>
            </a:endParaRPr>
          </a:p>
          <a:p>
            <a:pPr marL="1219170" lvl="1" indent="-423323" defTabSz="1219170">
              <a:buClr>
                <a:srgbClr val="000000"/>
              </a:buClr>
              <a:buSzPts val="1400"/>
              <a:buFont typeface="Open Sans"/>
              <a:buChar char="○"/>
            </a:pPr>
            <a:r>
              <a:rPr lang="en" sz="1867" kern="0">
                <a:solidFill>
                  <a:srgbClr val="000000"/>
                </a:solidFill>
                <a:latin typeface="Open Sans"/>
                <a:ea typeface="Open Sans"/>
                <a:cs typeface="Open Sans"/>
                <a:sym typeface="Open Sans"/>
              </a:rPr>
              <a:t>Static data vs real-time data stream</a:t>
            </a:r>
            <a:endParaRPr sz="1867" kern="0">
              <a:solidFill>
                <a:srgbClr val="000000"/>
              </a:solidFill>
              <a:latin typeface="Open Sans"/>
              <a:ea typeface="Open Sans"/>
              <a:cs typeface="Open Sans"/>
              <a:sym typeface="Open Sans"/>
            </a:endParaRPr>
          </a:p>
          <a:p>
            <a:pPr marL="609585" indent="-423323" defTabSz="1219170">
              <a:buClr>
                <a:srgbClr val="000000"/>
              </a:buClr>
              <a:buSzPts val="1400"/>
              <a:buFont typeface="Open Sans"/>
              <a:buChar char="●"/>
            </a:pPr>
            <a:r>
              <a:rPr lang="en" sz="1867" kern="0">
                <a:solidFill>
                  <a:srgbClr val="000000"/>
                </a:solidFill>
                <a:latin typeface="Open Sans"/>
                <a:ea typeface="Open Sans"/>
                <a:cs typeface="Open Sans"/>
                <a:sym typeface="Open Sans"/>
              </a:rPr>
              <a:t>Problem Solving Approach</a:t>
            </a:r>
            <a:endParaRPr sz="1867" kern="0">
              <a:solidFill>
                <a:srgbClr val="000000"/>
              </a:solidFill>
              <a:latin typeface="Open Sans"/>
              <a:ea typeface="Open Sans"/>
              <a:cs typeface="Open Sans"/>
              <a:sym typeface="Open Sans"/>
            </a:endParaRPr>
          </a:p>
          <a:p>
            <a:pPr marL="1219170" lvl="1" indent="-423323" defTabSz="1219170">
              <a:buClr>
                <a:srgbClr val="000000"/>
              </a:buClr>
              <a:buSzPts val="1400"/>
              <a:buFont typeface="Open Sans"/>
              <a:buChar char="○"/>
            </a:pPr>
            <a:r>
              <a:rPr lang="en" sz="1867" kern="0">
                <a:solidFill>
                  <a:srgbClr val="000000"/>
                </a:solidFill>
                <a:latin typeface="Open Sans"/>
                <a:ea typeface="Open Sans"/>
                <a:cs typeface="Open Sans"/>
                <a:sym typeface="Open Sans"/>
              </a:rPr>
              <a:t>Task of multiple object detection </a:t>
            </a:r>
            <a:r>
              <a:rPr lang="en" sz="1467" kern="0">
                <a:solidFill>
                  <a:srgbClr val="000000"/>
                </a:solidFill>
                <a:latin typeface="Open Sans"/>
                <a:ea typeface="Open Sans"/>
                <a:cs typeface="Open Sans"/>
                <a:sym typeface="Open Sans"/>
              </a:rPr>
              <a:t>(identify what the object is and where is it present in the image)</a:t>
            </a:r>
            <a:endParaRPr sz="1467" kern="0">
              <a:solidFill>
                <a:srgbClr val="000000"/>
              </a:solidFill>
              <a:latin typeface="Open Sans"/>
              <a:ea typeface="Open Sans"/>
              <a:cs typeface="Open Sans"/>
              <a:sym typeface="Open Sans"/>
            </a:endParaRPr>
          </a:p>
          <a:p>
            <a:pPr marL="1219170" lvl="1" indent="-423323" defTabSz="1219170">
              <a:buClr>
                <a:srgbClr val="000000"/>
              </a:buClr>
              <a:buSzPts val="1400"/>
              <a:buFont typeface="Open Sans"/>
              <a:buChar char="○"/>
            </a:pPr>
            <a:r>
              <a:rPr lang="en" sz="1867" kern="0">
                <a:solidFill>
                  <a:srgbClr val="000000"/>
                </a:solidFill>
                <a:latin typeface="Open Sans"/>
                <a:ea typeface="Open Sans"/>
                <a:cs typeface="Open Sans"/>
                <a:sym typeface="Open Sans"/>
              </a:rPr>
              <a:t>ML: two-step solution</a:t>
            </a:r>
            <a:endParaRPr sz="1867" kern="0">
              <a:solidFill>
                <a:srgbClr val="000000"/>
              </a:solidFill>
              <a:latin typeface="Open Sans"/>
              <a:ea typeface="Open Sans"/>
              <a:cs typeface="Open Sans"/>
              <a:sym typeface="Open Sans"/>
            </a:endParaRPr>
          </a:p>
          <a:p>
            <a:pPr marL="1828754" lvl="2" indent="-397923" defTabSz="1219170">
              <a:buClr>
                <a:srgbClr val="000000"/>
              </a:buClr>
              <a:buSzPts val="1100"/>
              <a:buFont typeface="Open Sans"/>
              <a:buChar char="■"/>
            </a:pPr>
            <a:r>
              <a:rPr lang="en" sz="1467" kern="0">
                <a:solidFill>
                  <a:srgbClr val="000000"/>
                </a:solidFill>
                <a:latin typeface="Open Sans"/>
                <a:ea typeface="Open Sans"/>
                <a:cs typeface="Open Sans"/>
                <a:sym typeface="Open Sans"/>
              </a:rPr>
              <a:t>Object detection (grabcut algorithm)</a:t>
            </a:r>
            <a:endParaRPr sz="1467" kern="0">
              <a:solidFill>
                <a:srgbClr val="000000"/>
              </a:solidFill>
              <a:latin typeface="Open Sans"/>
              <a:ea typeface="Open Sans"/>
              <a:cs typeface="Open Sans"/>
              <a:sym typeface="Open Sans"/>
            </a:endParaRPr>
          </a:p>
          <a:p>
            <a:pPr marL="1828754" lvl="2" indent="-397923" defTabSz="1219170">
              <a:buClr>
                <a:srgbClr val="000000"/>
              </a:buClr>
              <a:buSzPts val="1100"/>
              <a:buFont typeface="Open Sans"/>
              <a:buChar char="■"/>
            </a:pPr>
            <a:r>
              <a:rPr lang="en" sz="1467" kern="0">
                <a:solidFill>
                  <a:srgbClr val="000000"/>
                </a:solidFill>
                <a:latin typeface="Open Sans"/>
                <a:ea typeface="Open Sans"/>
                <a:cs typeface="Open Sans"/>
                <a:sym typeface="Open Sans"/>
              </a:rPr>
              <a:t>Object recognition (SVM with HOG to recognize relevant objects)</a:t>
            </a:r>
            <a:endParaRPr sz="1867" kern="0">
              <a:solidFill>
                <a:srgbClr val="000000"/>
              </a:solidFill>
              <a:latin typeface="Open Sans"/>
              <a:ea typeface="Open Sans"/>
              <a:cs typeface="Open Sans"/>
              <a:sym typeface="Open Sans"/>
            </a:endParaRPr>
          </a:p>
          <a:p>
            <a:pPr marL="1219170" lvl="1" indent="-423323" defTabSz="1219170">
              <a:buClr>
                <a:srgbClr val="000000"/>
              </a:buClr>
              <a:buSzPts val="1400"/>
              <a:buFont typeface="Open Sans"/>
              <a:buChar char="○"/>
            </a:pPr>
            <a:r>
              <a:rPr lang="en" sz="1867" kern="0">
                <a:solidFill>
                  <a:srgbClr val="000000"/>
                </a:solidFill>
                <a:latin typeface="Open Sans"/>
                <a:ea typeface="Open Sans"/>
                <a:cs typeface="Open Sans"/>
                <a:sym typeface="Open Sans"/>
              </a:rPr>
              <a:t> DL: Deep CNN architecture on raw images</a:t>
            </a:r>
            <a:endParaRPr sz="1867" kern="0">
              <a:solidFill>
                <a:srgbClr val="000000"/>
              </a:solidFill>
              <a:latin typeface="Open Sans"/>
              <a:ea typeface="Open Sans"/>
              <a:cs typeface="Open Sans"/>
              <a:sym typeface="Open Sans"/>
            </a:endParaRPr>
          </a:p>
          <a:p>
            <a:pPr marL="609585" indent="-423323" defTabSz="1219170">
              <a:buClr>
                <a:srgbClr val="000000"/>
              </a:buClr>
              <a:buSzPts val="1400"/>
              <a:buFont typeface="Open Sans"/>
              <a:buChar char="●"/>
            </a:pPr>
            <a:r>
              <a:rPr lang="en" sz="1867" kern="0">
                <a:solidFill>
                  <a:srgbClr val="000000"/>
                </a:solidFill>
                <a:latin typeface="Open Sans"/>
                <a:ea typeface="Open Sans"/>
                <a:cs typeface="Open Sans"/>
                <a:sym typeface="Open Sans"/>
              </a:rPr>
              <a:t>Industry vs Academia (Computer Vision, Information Retrieval, Marketing, Medical Diagnosis)</a:t>
            </a:r>
            <a:endParaRPr sz="1867" kern="0">
              <a:solidFill>
                <a:srgbClr val="000000"/>
              </a:solidFill>
              <a:latin typeface="Open Sans"/>
              <a:ea typeface="Open Sans"/>
              <a:cs typeface="Open Sans"/>
              <a:sym typeface="Open Sans"/>
            </a:endParaRPr>
          </a:p>
        </p:txBody>
      </p:sp>
      <p:pic>
        <p:nvPicPr>
          <p:cNvPr id="322" name="Google Shape;322;p58"/>
          <p:cNvPicPr preferRelativeResize="0"/>
          <p:nvPr/>
        </p:nvPicPr>
        <p:blipFill>
          <a:blip r:embed="rId4">
            <a:alphaModFix/>
          </a:blip>
          <a:stretch>
            <a:fillRect/>
          </a:stretch>
        </p:blipFill>
        <p:spPr>
          <a:xfrm>
            <a:off x="6595318" y="3811334"/>
            <a:ext cx="4062765" cy="2668833"/>
          </a:xfrm>
          <a:prstGeom prst="rect">
            <a:avLst/>
          </a:prstGeom>
          <a:noFill/>
          <a:ln>
            <a:noFill/>
          </a:ln>
        </p:spPr>
      </p:pic>
      <p:sp>
        <p:nvSpPr>
          <p:cNvPr id="323" name="Google Shape;323;p58"/>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695D46"/>
                </a:solidFill>
              </a:rPr>
              <a:pPr defTabSz="1219170">
                <a:buClr>
                  <a:srgbClr val="000000"/>
                </a:buClr>
              </a:pPr>
              <a:t>6</a:t>
            </a:fld>
            <a:endParaRPr kern="0">
              <a:solidFill>
                <a:srgbClr val="695D46"/>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884735" y="3777055"/>
            <a:ext cx="622300" cy="603885"/>
          </a:xfrm>
          <a:custGeom>
            <a:avLst/>
            <a:gdLst/>
            <a:ahLst/>
            <a:cxnLst/>
            <a:rect l="l" t="t" r="r" b="b"/>
            <a:pathLst>
              <a:path w="622300" h="603885">
                <a:moveTo>
                  <a:pt x="306412" y="0"/>
                </a:moveTo>
                <a:lnTo>
                  <a:pt x="0" y="0"/>
                </a:lnTo>
                <a:lnTo>
                  <a:pt x="0" y="297256"/>
                </a:lnTo>
                <a:lnTo>
                  <a:pt x="306412" y="297256"/>
                </a:lnTo>
                <a:lnTo>
                  <a:pt x="306412" y="0"/>
                </a:lnTo>
                <a:close/>
              </a:path>
              <a:path w="622300" h="603885">
                <a:moveTo>
                  <a:pt x="621982" y="297256"/>
                </a:moveTo>
                <a:lnTo>
                  <a:pt x="306412" y="297256"/>
                </a:lnTo>
                <a:lnTo>
                  <a:pt x="306412" y="603669"/>
                </a:lnTo>
                <a:lnTo>
                  <a:pt x="621982" y="603669"/>
                </a:lnTo>
                <a:lnTo>
                  <a:pt x="621982" y="297256"/>
                </a:lnTo>
                <a:close/>
              </a:path>
            </a:pathLst>
          </a:custGeom>
          <a:solidFill>
            <a:srgbClr val="FFFFFF"/>
          </a:solidFill>
        </p:spPr>
        <p:txBody>
          <a:bodyPr wrap="square" lIns="0" tIns="0" rIns="0" bIns="0" rtlCol="0"/>
          <a:lstStyle/>
          <a:p>
            <a:endParaRPr/>
          </a:p>
        </p:txBody>
      </p:sp>
      <p:graphicFrame>
        <p:nvGraphicFramePr>
          <p:cNvPr id="3" name="object 3"/>
          <p:cNvGraphicFramePr>
            <a:graphicFrameLocks noGrp="1"/>
          </p:cNvGraphicFramePr>
          <p:nvPr/>
        </p:nvGraphicFramePr>
        <p:xfrm>
          <a:off x="5577839" y="3479320"/>
          <a:ext cx="920114" cy="892729"/>
        </p:xfrm>
        <a:graphic>
          <a:graphicData uri="http://schemas.openxmlformats.org/drawingml/2006/table">
            <a:tbl>
              <a:tblPr firstRow="1" bandRow="1">
                <a:tableStyleId>{2D5ABB26-0587-4C30-8999-92F81FD0307C}</a:tableStyleId>
              </a:tblPr>
              <a:tblGrid>
                <a:gridCol w="306705">
                  <a:extLst>
                    <a:ext uri="{9D8B030D-6E8A-4147-A177-3AD203B41FA5}">
                      <a16:colId xmlns:a16="http://schemas.microsoft.com/office/drawing/2014/main" val="20000"/>
                    </a:ext>
                  </a:extLst>
                </a:gridCol>
                <a:gridCol w="306705">
                  <a:extLst>
                    <a:ext uri="{9D8B030D-6E8A-4147-A177-3AD203B41FA5}">
                      <a16:colId xmlns:a16="http://schemas.microsoft.com/office/drawing/2014/main" val="20001"/>
                    </a:ext>
                  </a:extLst>
                </a:gridCol>
                <a:gridCol w="306704">
                  <a:extLst>
                    <a:ext uri="{9D8B030D-6E8A-4147-A177-3AD203B41FA5}">
                      <a16:colId xmlns:a16="http://schemas.microsoft.com/office/drawing/2014/main" val="20002"/>
                    </a:ext>
                  </a:extLst>
                </a:gridCol>
              </a:tblGrid>
              <a:tr h="297736">
                <a:tc>
                  <a:txBody>
                    <a:bodyPr/>
                    <a:lstStyle/>
                    <a:p>
                      <a:pPr marL="100330">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97498">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0330">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97495">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0330">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2"/>
                  </a:ext>
                </a:extLst>
              </a:tr>
            </a:tbl>
          </a:graphicData>
        </a:graphic>
      </p:graphicFrame>
      <p:sp>
        <p:nvSpPr>
          <p:cNvPr id="4" name="object 4"/>
          <p:cNvSpPr/>
          <p:nvPr/>
        </p:nvSpPr>
        <p:spPr>
          <a:xfrm>
            <a:off x="2235339" y="2877756"/>
            <a:ext cx="645795" cy="626110"/>
          </a:xfrm>
          <a:custGeom>
            <a:avLst/>
            <a:gdLst/>
            <a:ahLst/>
            <a:cxnLst/>
            <a:rect l="l" t="t" r="r" b="b"/>
            <a:pathLst>
              <a:path w="645794" h="626110">
                <a:moveTo>
                  <a:pt x="322694" y="0"/>
                </a:moveTo>
                <a:lnTo>
                  <a:pt x="0" y="0"/>
                </a:lnTo>
                <a:lnTo>
                  <a:pt x="0" y="312928"/>
                </a:lnTo>
                <a:lnTo>
                  <a:pt x="322694" y="312928"/>
                </a:lnTo>
                <a:lnTo>
                  <a:pt x="322694" y="0"/>
                </a:lnTo>
                <a:close/>
              </a:path>
              <a:path w="645794" h="626110">
                <a:moveTo>
                  <a:pt x="645414" y="312928"/>
                </a:moveTo>
                <a:lnTo>
                  <a:pt x="322694" y="312928"/>
                </a:lnTo>
                <a:lnTo>
                  <a:pt x="322694" y="625817"/>
                </a:lnTo>
                <a:lnTo>
                  <a:pt x="645414" y="625817"/>
                </a:lnTo>
                <a:lnTo>
                  <a:pt x="645414" y="312928"/>
                </a:lnTo>
                <a:close/>
              </a:path>
            </a:pathLst>
          </a:custGeom>
          <a:solidFill>
            <a:srgbClr val="FFFFFF"/>
          </a:solidFill>
        </p:spPr>
        <p:txBody>
          <a:bodyPr wrap="square" lIns="0" tIns="0" rIns="0" bIns="0" rtlCol="0"/>
          <a:lstStyle/>
          <a:p>
            <a:endParaRPr/>
          </a:p>
        </p:txBody>
      </p:sp>
      <p:sp>
        <p:nvSpPr>
          <p:cNvPr id="5" name="object 5"/>
          <p:cNvSpPr/>
          <p:nvPr/>
        </p:nvSpPr>
        <p:spPr>
          <a:xfrm>
            <a:off x="4171101" y="2877748"/>
            <a:ext cx="323215" cy="313055"/>
          </a:xfrm>
          <a:custGeom>
            <a:avLst/>
            <a:gdLst/>
            <a:ahLst/>
            <a:cxnLst/>
            <a:rect l="l" t="t" r="r" b="b"/>
            <a:pathLst>
              <a:path w="323214" h="313055">
                <a:moveTo>
                  <a:pt x="0" y="312929"/>
                </a:moveTo>
                <a:lnTo>
                  <a:pt x="322762" y="312929"/>
                </a:lnTo>
                <a:lnTo>
                  <a:pt x="322762" y="0"/>
                </a:lnTo>
                <a:lnTo>
                  <a:pt x="0" y="0"/>
                </a:lnTo>
                <a:lnTo>
                  <a:pt x="0" y="312929"/>
                </a:lnTo>
                <a:close/>
              </a:path>
            </a:pathLst>
          </a:custGeom>
          <a:solidFill>
            <a:srgbClr val="FFFFFF"/>
          </a:solidFill>
        </p:spPr>
        <p:txBody>
          <a:bodyPr wrap="square" lIns="0" tIns="0" rIns="0" bIns="0" rtlCol="0"/>
          <a:lstStyle/>
          <a:p>
            <a:endParaRPr/>
          </a:p>
        </p:txBody>
      </p:sp>
      <p:sp>
        <p:nvSpPr>
          <p:cNvPr id="6" name="object 6"/>
          <p:cNvSpPr/>
          <p:nvPr/>
        </p:nvSpPr>
        <p:spPr>
          <a:xfrm>
            <a:off x="3203448" y="3503574"/>
            <a:ext cx="645795" cy="939165"/>
          </a:xfrm>
          <a:custGeom>
            <a:avLst/>
            <a:gdLst/>
            <a:ahLst/>
            <a:cxnLst/>
            <a:rect l="l" t="t" r="r" b="b"/>
            <a:pathLst>
              <a:path w="645795" h="939164">
                <a:moveTo>
                  <a:pt x="322719" y="312889"/>
                </a:moveTo>
                <a:lnTo>
                  <a:pt x="0" y="312889"/>
                </a:lnTo>
                <a:lnTo>
                  <a:pt x="0" y="625767"/>
                </a:lnTo>
                <a:lnTo>
                  <a:pt x="322719" y="625767"/>
                </a:lnTo>
                <a:lnTo>
                  <a:pt x="322719" y="312889"/>
                </a:lnTo>
                <a:close/>
              </a:path>
              <a:path w="645795" h="939164">
                <a:moveTo>
                  <a:pt x="645439" y="625767"/>
                </a:moveTo>
                <a:lnTo>
                  <a:pt x="322719" y="625767"/>
                </a:lnTo>
                <a:lnTo>
                  <a:pt x="322719" y="938657"/>
                </a:lnTo>
                <a:lnTo>
                  <a:pt x="645439" y="938657"/>
                </a:lnTo>
                <a:lnTo>
                  <a:pt x="645439" y="625767"/>
                </a:lnTo>
                <a:close/>
              </a:path>
              <a:path w="645795" h="939164">
                <a:moveTo>
                  <a:pt x="645439" y="0"/>
                </a:moveTo>
                <a:lnTo>
                  <a:pt x="322719" y="0"/>
                </a:lnTo>
                <a:lnTo>
                  <a:pt x="322719" y="312889"/>
                </a:lnTo>
                <a:lnTo>
                  <a:pt x="645439" y="312889"/>
                </a:lnTo>
                <a:lnTo>
                  <a:pt x="645439" y="0"/>
                </a:lnTo>
                <a:close/>
              </a:path>
            </a:pathLst>
          </a:custGeom>
          <a:solidFill>
            <a:srgbClr val="FFFFFF"/>
          </a:solidFill>
        </p:spPr>
        <p:txBody>
          <a:bodyPr wrap="square" lIns="0" tIns="0" rIns="0" bIns="0" rtlCol="0"/>
          <a:lstStyle/>
          <a:p>
            <a:endParaRPr/>
          </a:p>
        </p:txBody>
      </p:sp>
      <p:sp>
        <p:nvSpPr>
          <p:cNvPr id="7" name="object 7"/>
          <p:cNvSpPr/>
          <p:nvPr/>
        </p:nvSpPr>
        <p:spPr>
          <a:xfrm>
            <a:off x="2235339" y="4442231"/>
            <a:ext cx="645795" cy="625475"/>
          </a:xfrm>
          <a:custGeom>
            <a:avLst/>
            <a:gdLst/>
            <a:ahLst/>
            <a:cxnLst/>
            <a:rect l="l" t="t" r="r" b="b"/>
            <a:pathLst>
              <a:path w="645794" h="625475">
                <a:moveTo>
                  <a:pt x="322694" y="312369"/>
                </a:moveTo>
                <a:lnTo>
                  <a:pt x="0" y="312369"/>
                </a:lnTo>
                <a:lnTo>
                  <a:pt x="0" y="625271"/>
                </a:lnTo>
                <a:lnTo>
                  <a:pt x="322694" y="625271"/>
                </a:lnTo>
                <a:lnTo>
                  <a:pt x="322694" y="312369"/>
                </a:lnTo>
                <a:close/>
              </a:path>
              <a:path w="645794" h="625475">
                <a:moveTo>
                  <a:pt x="645414" y="0"/>
                </a:moveTo>
                <a:lnTo>
                  <a:pt x="322694" y="0"/>
                </a:lnTo>
                <a:lnTo>
                  <a:pt x="322694" y="312369"/>
                </a:lnTo>
                <a:lnTo>
                  <a:pt x="645414" y="312369"/>
                </a:lnTo>
                <a:lnTo>
                  <a:pt x="645414" y="0"/>
                </a:lnTo>
                <a:close/>
              </a:path>
            </a:pathLst>
          </a:custGeom>
          <a:solidFill>
            <a:srgbClr val="FFFFFF"/>
          </a:solidFill>
        </p:spPr>
        <p:txBody>
          <a:bodyPr wrap="square" lIns="0" tIns="0" rIns="0" bIns="0" rtlCol="0"/>
          <a:lstStyle/>
          <a:p>
            <a:endParaRPr/>
          </a:p>
        </p:txBody>
      </p:sp>
      <p:sp>
        <p:nvSpPr>
          <p:cNvPr id="8" name="object 8"/>
          <p:cNvSpPr/>
          <p:nvPr/>
        </p:nvSpPr>
        <p:spPr>
          <a:xfrm>
            <a:off x="4171101" y="4754598"/>
            <a:ext cx="323215" cy="313055"/>
          </a:xfrm>
          <a:custGeom>
            <a:avLst/>
            <a:gdLst/>
            <a:ahLst/>
            <a:cxnLst/>
            <a:rect l="l" t="t" r="r" b="b"/>
            <a:pathLst>
              <a:path w="323214" h="313054">
                <a:moveTo>
                  <a:pt x="0" y="312895"/>
                </a:moveTo>
                <a:lnTo>
                  <a:pt x="322762" y="312895"/>
                </a:lnTo>
                <a:lnTo>
                  <a:pt x="322762" y="0"/>
                </a:lnTo>
                <a:lnTo>
                  <a:pt x="0" y="0"/>
                </a:lnTo>
                <a:lnTo>
                  <a:pt x="0" y="312895"/>
                </a:lnTo>
                <a:close/>
              </a:path>
            </a:pathLst>
          </a:custGeom>
          <a:solidFill>
            <a:srgbClr val="FFFFFF"/>
          </a:solidFill>
        </p:spPr>
        <p:txBody>
          <a:bodyPr wrap="square" lIns="0" tIns="0" rIns="0" bIns="0" rtlCol="0"/>
          <a:lstStyle/>
          <a:p>
            <a:endParaRPr/>
          </a:p>
        </p:txBody>
      </p:sp>
      <p:graphicFrame>
        <p:nvGraphicFramePr>
          <p:cNvPr id="9" name="object 9"/>
          <p:cNvGraphicFramePr>
            <a:graphicFrameLocks noGrp="1"/>
          </p:cNvGraphicFramePr>
          <p:nvPr/>
        </p:nvGraphicFramePr>
        <p:xfrm>
          <a:off x="1912619" y="2565012"/>
          <a:ext cx="2903219" cy="2815419"/>
        </p:xfrm>
        <a:graphic>
          <a:graphicData uri="http://schemas.openxmlformats.org/drawingml/2006/table">
            <a:tbl>
              <a:tblPr firstRow="1" bandRow="1">
                <a:tableStyleId>{2D5ABB26-0587-4C30-8999-92F81FD0307C}</a:tableStyleId>
              </a:tblPr>
              <a:tblGrid>
                <a:gridCol w="322580">
                  <a:extLst>
                    <a:ext uri="{9D8B030D-6E8A-4147-A177-3AD203B41FA5}">
                      <a16:colId xmlns:a16="http://schemas.microsoft.com/office/drawing/2014/main" val="20000"/>
                    </a:ext>
                  </a:extLst>
                </a:gridCol>
                <a:gridCol w="322580">
                  <a:extLst>
                    <a:ext uri="{9D8B030D-6E8A-4147-A177-3AD203B41FA5}">
                      <a16:colId xmlns:a16="http://schemas.microsoft.com/office/drawing/2014/main" val="20001"/>
                    </a:ext>
                  </a:extLst>
                </a:gridCol>
                <a:gridCol w="322579">
                  <a:extLst>
                    <a:ext uri="{9D8B030D-6E8A-4147-A177-3AD203B41FA5}">
                      <a16:colId xmlns:a16="http://schemas.microsoft.com/office/drawing/2014/main" val="20002"/>
                    </a:ext>
                  </a:extLst>
                </a:gridCol>
                <a:gridCol w="322580">
                  <a:extLst>
                    <a:ext uri="{9D8B030D-6E8A-4147-A177-3AD203B41FA5}">
                      <a16:colId xmlns:a16="http://schemas.microsoft.com/office/drawing/2014/main" val="20003"/>
                    </a:ext>
                  </a:extLst>
                </a:gridCol>
                <a:gridCol w="322580">
                  <a:extLst>
                    <a:ext uri="{9D8B030D-6E8A-4147-A177-3AD203B41FA5}">
                      <a16:colId xmlns:a16="http://schemas.microsoft.com/office/drawing/2014/main" val="20004"/>
                    </a:ext>
                  </a:extLst>
                </a:gridCol>
                <a:gridCol w="322580">
                  <a:extLst>
                    <a:ext uri="{9D8B030D-6E8A-4147-A177-3AD203B41FA5}">
                      <a16:colId xmlns:a16="http://schemas.microsoft.com/office/drawing/2014/main" val="20005"/>
                    </a:ext>
                  </a:extLst>
                </a:gridCol>
                <a:gridCol w="322580">
                  <a:extLst>
                    <a:ext uri="{9D8B030D-6E8A-4147-A177-3AD203B41FA5}">
                      <a16:colId xmlns:a16="http://schemas.microsoft.com/office/drawing/2014/main" val="20006"/>
                    </a:ext>
                  </a:extLst>
                </a:gridCol>
                <a:gridCol w="322580">
                  <a:extLst>
                    <a:ext uri="{9D8B030D-6E8A-4147-A177-3AD203B41FA5}">
                      <a16:colId xmlns:a16="http://schemas.microsoft.com/office/drawing/2014/main" val="20007"/>
                    </a:ext>
                  </a:extLst>
                </a:gridCol>
                <a:gridCol w="322580">
                  <a:extLst>
                    <a:ext uri="{9D8B030D-6E8A-4147-A177-3AD203B41FA5}">
                      <a16:colId xmlns:a16="http://schemas.microsoft.com/office/drawing/2014/main" val="20008"/>
                    </a:ext>
                  </a:extLst>
                </a:gridCol>
              </a:tblGrid>
              <a:tr h="312816">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8580">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312908">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50" dirty="0">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8580">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50" dirty="0">
                          <a:latin typeface="Carlito"/>
                          <a:cs typeface="Carlito"/>
                        </a:rPr>
                        <a:t>1</a:t>
                      </a:r>
                      <a:endParaRPr sz="1850">
                        <a:latin typeface="Carlito"/>
                        <a:cs typeface="Carlito"/>
                      </a:endParaRPr>
                    </a:p>
                  </a:txBody>
                  <a:tcPr marL="0" marR="0" marT="825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12886">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50" dirty="0">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8580">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dirty="0">
                          <a:latin typeface="Carlito"/>
                          <a:cs typeface="Carlito"/>
                        </a:rPr>
                        <a:t>1</a:t>
                      </a:r>
                      <a:endParaRPr sz="1850">
                        <a:latin typeface="Carlito"/>
                        <a:cs typeface="Carlito"/>
                      </a:endParaRPr>
                    </a:p>
                  </a:txBody>
                  <a:tcPr marL="0" marR="0" marT="825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tcPr>
                </a:tc>
                <a:tc>
                  <a:txBody>
                    <a:bodyPr/>
                    <a:lstStyle/>
                    <a:p>
                      <a:pPr marL="10795"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312886">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5410">
                        <a:lnSpc>
                          <a:spcPct val="100000"/>
                        </a:lnSpc>
                        <a:spcBef>
                          <a:spcPts val="65"/>
                        </a:spcBef>
                      </a:pPr>
                      <a:r>
                        <a:rPr sz="1850" dirty="0">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850" dirty="0">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312882">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8580">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850" dirty="0">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312886">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5410">
                        <a:lnSpc>
                          <a:spcPct val="100000"/>
                        </a:lnSpc>
                        <a:spcBef>
                          <a:spcPts val="65"/>
                        </a:spcBef>
                      </a:pPr>
                      <a:r>
                        <a:rPr sz="1850" dirty="0">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9525" algn="ctr">
                        <a:lnSpc>
                          <a:spcPct val="100000"/>
                        </a:lnSpc>
                        <a:spcBef>
                          <a:spcPts val="65"/>
                        </a:spcBef>
                      </a:pPr>
                      <a:r>
                        <a:rPr sz="1850" dirty="0">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312626">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marL="10795" algn="ctr">
                        <a:lnSpc>
                          <a:spcPct val="100000"/>
                        </a:lnSpc>
                        <a:spcBef>
                          <a:spcPts val="65"/>
                        </a:spcBef>
                      </a:pPr>
                      <a:r>
                        <a:rPr sz="1850" dirty="0">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tcPr>
                </a:tc>
                <a:tc>
                  <a:txBody>
                    <a:bodyPr/>
                    <a:lstStyle/>
                    <a:p>
                      <a:pPr marL="68580">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marL="10160"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marL="10160" algn="ctr">
                        <a:lnSpc>
                          <a:spcPct val="100000"/>
                        </a:lnSpc>
                        <a:spcBef>
                          <a:spcPts val="65"/>
                        </a:spcBef>
                      </a:pPr>
                      <a:r>
                        <a:rPr sz="1850" dirty="0">
                          <a:latin typeface="Carlito"/>
                          <a:cs typeface="Carlito"/>
                        </a:rPr>
                        <a:t>1</a:t>
                      </a:r>
                      <a:endParaRPr sz="1850">
                        <a:latin typeface="Carlito"/>
                        <a:cs typeface="Carlito"/>
                      </a:endParaRPr>
                    </a:p>
                  </a:txBody>
                  <a:tcPr marL="0" marR="0" marT="8255" marB="0">
                    <a:lnL w="9525">
                      <a:solidFill>
                        <a:srgbClr val="BEBEBE"/>
                      </a:solidFill>
                      <a:prstDash val="solid"/>
                    </a:lnL>
                    <a:lnR w="12700">
                      <a:solidFill>
                        <a:srgbClr val="BEBEBE"/>
                      </a:solidFill>
                      <a:prstDash val="solid"/>
                    </a:lnR>
                    <a:lnT w="9525">
                      <a:solidFill>
                        <a:srgbClr val="BEBEBE"/>
                      </a:solidFill>
                      <a:prstDash val="solid"/>
                    </a:lnT>
                    <a:lnB w="12700">
                      <a:solidFill>
                        <a:srgbClr val="BEBEBE"/>
                      </a:solidFill>
                      <a:prstDash val="solid"/>
                    </a:lnB>
                  </a:tcPr>
                </a:tc>
                <a:tc>
                  <a:txBody>
                    <a:bodyPr/>
                    <a:lstStyle/>
                    <a:p>
                      <a:pPr marL="10795"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12700">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tc>
                  <a:txBody>
                    <a:bodyPr/>
                    <a:lstStyle/>
                    <a:p>
                      <a:pPr marL="10795" algn="ctr">
                        <a:lnSpc>
                          <a:spcPct val="100000"/>
                        </a:lnSpc>
                        <a:spcBef>
                          <a:spcPts val="65"/>
                        </a:spcBef>
                      </a:pPr>
                      <a:r>
                        <a:rPr sz="1850" spc="10" dirty="0">
                          <a:solidFill>
                            <a:srgbClr val="FFFFFF"/>
                          </a:solidFill>
                          <a:latin typeface="Carlito"/>
                          <a:cs typeface="Carlito"/>
                        </a:rPr>
                        <a:t>-1</a:t>
                      </a:r>
                      <a:endParaRPr sz="1850">
                        <a:latin typeface="Carlito"/>
                        <a:cs typeface="Carlito"/>
                      </a:endParaRPr>
                    </a:p>
                  </a:txBody>
                  <a:tcPr marL="0" marR="0" marT="8255" marB="0">
                    <a:lnL w="9525">
                      <a:solidFill>
                        <a:srgbClr val="BEBEBE"/>
                      </a:solidFill>
                      <a:prstDash val="solid"/>
                    </a:lnL>
                    <a:lnR w="9525">
                      <a:solidFill>
                        <a:srgbClr val="BEBEBE"/>
                      </a:solidFill>
                      <a:prstDash val="solid"/>
                    </a:lnR>
                    <a:lnT w="9525">
                      <a:solidFill>
                        <a:srgbClr val="BEBEBE"/>
                      </a:solidFill>
                      <a:prstDash val="solid"/>
                    </a:lnT>
                    <a:lnB w="12700">
                      <a:solidFill>
                        <a:srgbClr val="BEBEBE"/>
                      </a:solidFill>
                      <a:prstDash val="solid"/>
                    </a:lnB>
                    <a:solidFill>
                      <a:srgbClr val="000000"/>
                    </a:solidFill>
                  </a:tcPr>
                </a:tc>
                <a:extLst>
                  <a:ext uri="{0D108BD9-81ED-4DB2-BD59-A6C34878D82A}">
                    <a16:rowId xmlns:a16="http://schemas.microsoft.com/office/drawing/2014/main" val="10006"/>
                  </a:ext>
                </a:extLst>
              </a:tr>
              <a:tr h="312637">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70"/>
                        </a:spcBef>
                      </a:pPr>
                      <a:r>
                        <a:rPr sz="1850" dirty="0">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68580">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12700">
                      <a:solidFill>
                        <a:srgbClr val="BEBEBE"/>
                      </a:solidFill>
                      <a:prstDash val="solid"/>
                    </a:lnR>
                    <a:lnT w="12700">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70"/>
                        </a:spcBef>
                      </a:pPr>
                      <a:r>
                        <a:rPr sz="1850" dirty="0">
                          <a:latin typeface="Carlito"/>
                          <a:cs typeface="Carlito"/>
                        </a:rPr>
                        <a:t>1</a:t>
                      </a:r>
                      <a:endParaRPr sz="1850">
                        <a:latin typeface="Carlito"/>
                        <a:cs typeface="Carlito"/>
                      </a:endParaRPr>
                    </a:p>
                  </a:txBody>
                  <a:tcPr marL="0" marR="0" marT="8890" marB="0">
                    <a:lnL w="12700">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tcPr>
                </a:tc>
                <a:tc>
                  <a:txBody>
                    <a:bodyPr/>
                    <a:lstStyle/>
                    <a:p>
                      <a:pPr marL="10795"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12700">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312892">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8580">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12700">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12700">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795" algn="ctr">
                        <a:lnSpc>
                          <a:spcPct val="100000"/>
                        </a:lnSpc>
                        <a:spcBef>
                          <a:spcPts val="70"/>
                        </a:spcBef>
                      </a:pPr>
                      <a:r>
                        <a:rPr sz="1850" spc="10" dirty="0">
                          <a:solidFill>
                            <a:srgbClr val="FFFFFF"/>
                          </a:solidFill>
                          <a:latin typeface="Carlito"/>
                          <a:cs typeface="Carlito"/>
                        </a:rPr>
                        <a:t>-1</a:t>
                      </a:r>
                      <a:endParaRPr sz="1850">
                        <a:latin typeface="Carlito"/>
                        <a:cs typeface="Carlito"/>
                      </a:endParaRPr>
                    </a:p>
                  </a:txBody>
                  <a:tcPr marL="0" marR="0" marT="8890"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grpSp>
        <p:nvGrpSpPr>
          <p:cNvPr id="10" name="object 10"/>
          <p:cNvGrpSpPr/>
          <p:nvPr/>
        </p:nvGrpSpPr>
        <p:grpSpPr>
          <a:xfrm>
            <a:off x="4980432" y="3736847"/>
            <a:ext cx="416559" cy="434340"/>
            <a:chOff x="4980432" y="3736847"/>
            <a:chExt cx="416559" cy="434340"/>
          </a:xfrm>
        </p:grpSpPr>
        <p:sp>
          <p:nvSpPr>
            <p:cNvPr id="11" name="object 11"/>
            <p:cNvSpPr/>
            <p:nvPr/>
          </p:nvSpPr>
          <p:spPr>
            <a:xfrm>
              <a:off x="5009388" y="3765803"/>
              <a:ext cx="358140" cy="376555"/>
            </a:xfrm>
            <a:custGeom>
              <a:avLst/>
              <a:gdLst/>
              <a:ahLst/>
              <a:cxnLst/>
              <a:rect l="l" t="t" r="r" b="b"/>
              <a:pathLst>
                <a:path w="358139" h="376554">
                  <a:moveTo>
                    <a:pt x="0" y="188214"/>
                  </a:moveTo>
                  <a:lnTo>
                    <a:pt x="6394" y="138200"/>
                  </a:lnTo>
                  <a:lnTo>
                    <a:pt x="24440" y="93246"/>
                  </a:lnTo>
                  <a:lnTo>
                    <a:pt x="52435" y="55149"/>
                  </a:lnTo>
                  <a:lnTo>
                    <a:pt x="88674" y="25710"/>
                  </a:lnTo>
                  <a:lnTo>
                    <a:pt x="131453" y="6727"/>
                  </a:lnTo>
                  <a:lnTo>
                    <a:pt x="179070" y="0"/>
                  </a:lnTo>
                  <a:lnTo>
                    <a:pt x="226686" y="6727"/>
                  </a:lnTo>
                  <a:lnTo>
                    <a:pt x="269465" y="25710"/>
                  </a:lnTo>
                  <a:lnTo>
                    <a:pt x="305704" y="55149"/>
                  </a:lnTo>
                  <a:lnTo>
                    <a:pt x="333699" y="93246"/>
                  </a:lnTo>
                  <a:lnTo>
                    <a:pt x="351745" y="138200"/>
                  </a:lnTo>
                  <a:lnTo>
                    <a:pt x="358139" y="188214"/>
                  </a:lnTo>
                  <a:lnTo>
                    <a:pt x="351745" y="238227"/>
                  </a:lnTo>
                  <a:lnTo>
                    <a:pt x="333699" y="283181"/>
                  </a:lnTo>
                  <a:lnTo>
                    <a:pt x="305704" y="321278"/>
                  </a:lnTo>
                  <a:lnTo>
                    <a:pt x="269465" y="350717"/>
                  </a:lnTo>
                  <a:lnTo>
                    <a:pt x="226686" y="369700"/>
                  </a:lnTo>
                  <a:lnTo>
                    <a:pt x="179070" y="376428"/>
                  </a:lnTo>
                  <a:lnTo>
                    <a:pt x="131453" y="369700"/>
                  </a:lnTo>
                  <a:lnTo>
                    <a:pt x="88674" y="350717"/>
                  </a:lnTo>
                  <a:lnTo>
                    <a:pt x="52435" y="321278"/>
                  </a:lnTo>
                  <a:lnTo>
                    <a:pt x="24440" y="283181"/>
                  </a:lnTo>
                  <a:lnTo>
                    <a:pt x="6394" y="238227"/>
                  </a:lnTo>
                  <a:lnTo>
                    <a:pt x="0" y="188214"/>
                  </a:lnTo>
                  <a:close/>
                </a:path>
              </a:pathLst>
            </a:custGeom>
            <a:ln w="57912">
              <a:solidFill>
                <a:srgbClr val="000000"/>
              </a:solidFill>
            </a:ln>
          </p:spPr>
          <p:txBody>
            <a:bodyPr wrap="square" lIns="0" tIns="0" rIns="0" bIns="0" rtlCol="0"/>
            <a:lstStyle/>
            <a:p>
              <a:endParaRPr/>
            </a:p>
          </p:txBody>
        </p:sp>
        <p:sp>
          <p:nvSpPr>
            <p:cNvPr id="12" name="object 12"/>
            <p:cNvSpPr/>
            <p:nvPr/>
          </p:nvSpPr>
          <p:spPr>
            <a:xfrm>
              <a:off x="5061204" y="3820667"/>
              <a:ext cx="253365" cy="266700"/>
            </a:xfrm>
            <a:custGeom>
              <a:avLst/>
              <a:gdLst/>
              <a:ahLst/>
              <a:cxnLst/>
              <a:rect l="l" t="t" r="r" b="b"/>
              <a:pathLst>
                <a:path w="253364" h="266700">
                  <a:moveTo>
                    <a:pt x="0" y="0"/>
                  </a:moveTo>
                  <a:lnTo>
                    <a:pt x="253365" y="266699"/>
                  </a:lnTo>
                </a:path>
                <a:path w="253364" h="266700">
                  <a:moveTo>
                    <a:pt x="253365" y="0"/>
                  </a:moveTo>
                  <a:lnTo>
                    <a:pt x="0" y="266699"/>
                  </a:lnTo>
                </a:path>
              </a:pathLst>
            </a:custGeom>
            <a:ln w="57912">
              <a:solidFill>
                <a:srgbClr val="001F50"/>
              </a:solidFill>
            </a:ln>
          </p:spPr>
          <p:txBody>
            <a:bodyPr wrap="square" lIns="0" tIns="0" rIns="0" bIns="0" rtlCol="0"/>
            <a:lstStyle/>
            <a:p>
              <a:endParaRPr/>
            </a:p>
          </p:txBody>
        </p:sp>
      </p:grpSp>
      <p:sp>
        <p:nvSpPr>
          <p:cNvPr id="13" name="object 13"/>
          <p:cNvSpPr txBox="1"/>
          <p:nvPr/>
        </p:nvSpPr>
        <p:spPr>
          <a:xfrm>
            <a:off x="6627621" y="3533597"/>
            <a:ext cx="353695" cy="699135"/>
          </a:xfrm>
          <a:prstGeom prst="rect">
            <a:avLst/>
          </a:prstGeom>
        </p:spPr>
        <p:txBody>
          <a:bodyPr vert="horz" wrap="square" lIns="0" tIns="14604" rIns="0" bIns="0" rtlCol="0">
            <a:spAutoFit/>
          </a:bodyPr>
          <a:lstStyle/>
          <a:p>
            <a:pPr marL="12700">
              <a:lnSpc>
                <a:spcPct val="100000"/>
              </a:lnSpc>
              <a:spcBef>
                <a:spcPts val="114"/>
              </a:spcBef>
            </a:pPr>
            <a:r>
              <a:rPr sz="4400" spc="10" dirty="0">
                <a:solidFill>
                  <a:srgbClr val="001F5F"/>
                </a:solidFill>
                <a:latin typeface="Arial"/>
                <a:cs typeface="Arial"/>
              </a:rPr>
              <a:t>=</a:t>
            </a:r>
            <a:endParaRPr sz="4400">
              <a:latin typeface="Arial"/>
              <a:cs typeface="Arial"/>
            </a:endParaRPr>
          </a:p>
        </p:txBody>
      </p:sp>
      <p:sp>
        <p:nvSpPr>
          <p:cNvPr id="15" name="object 15"/>
          <p:cNvSpPr txBox="1">
            <a:spLocks noGrp="1"/>
          </p:cNvSpPr>
          <p:nvPr>
            <p:ph type="title"/>
          </p:nvPr>
        </p:nvSpPr>
        <p:spPr>
          <a:xfrm>
            <a:off x="1902967" y="106172"/>
            <a:ext cx="71323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 Filters – Computation</a:t>
            </a:r>
            <a:r>
              <a:rPr sz="2200" b="1" spc="229"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60</a:t>
            </a:fld>
            <a:endParaRPr spc="-5" dirty="0"/>
          </a:p>
        </p:txBody>
      </p:sp>
      <p:graphicFrame>
        <p:nvGraphicFramePr>
          <p:cNvPr id="14" name="object 14"/>
          <p:cNvGraphicFramePr>
            <a:graphicFrameLocks noGrp="1"/>
          </p:cNvGraphicFramePr>
          <p:nvPr/>
        </p:nvGraphicFramePr>
        <p:xfrm>
          <a:off x="7272528" y="2564886"/>
          <a:ext cx="2897502" cy="2820149"/>
        </p:xfrm>
        <a:graphic>
          <a:graphicData uri="http://schemas.openxmlformats.org/drawingml/2006/table">
            <a:tbl>
              <a:tblPr firstRow="1" bandRow="1">
                <a:tableStyleId>{2D5ABB26-0587-4C30-8999-92F81FD0307C}</a:tableStyleId>
              </a:tblPr>
              <a:tblGrid>
                <a:gridCol w="414020">
                  <a:extLst>
                    <a:ext uri="{9D8B030D-6E8A-4147-A177-3AD203B41FA5}">
                      <a16:colId xmlns:a16="http://schemas.microsoft.com/office/drawing/2014/main" val="20000"/>
                    </a:ext>
                  </a:extLst>
                </a:gridCol>
                <a:gridCol w="414020">
                  <a:extLst>
                    <a:ext uri="{9D8B030D-6E8A-4147-A177-3AD203B41FA5}">
                      <a16:colId xmlns:a16="http://schemas.microsoft.com/office/drawing/2014/main" val="20001"/>
                    </a:ext>
                  </a:extLst>
                </a:gridCol>
                <a:gridCol w="414020">
                  <a:extLst>
                    <a:ext uri="{9D8B030D-6E8A-4147-A177-3AD203B41FA5}">
                      <a16:colId xmlns:a16="http://schemas.microsoft.com/office/drawing/2014/main" val="20002"/>
                    </a:ext>
                  </a:extLst>
                </a:gridCol>
                <a:gridCol w="414019">
                  <a:extLst>
                    <a:ext uri="{9D8B030D-6E8A-4147-A177-3AD203B41FA5}">
                      <a16:colId xmlns:a16="http://schemas.microsoft.com/office/drawing/2014/main" val="20003"/>
                    </a:ext>
                  </a:extLst>
                </a:gridCol>
                <a:gridCol w="414019">
                  <a:extLst>
                    <a:ext uri="{9D8B030D-6E8A-4147-A177-3AD203B41FA5}">
                      <a16:colId xmlns:a16="http://schemas.microsoft.com/office/drawing/2014/main" val="20004"/>
                    </a:ext>
                  </a:extLst>
                </a:gridCol>
                <a:gridCol w="413385">
                  <a:extLst>
                    <a:ext uri="{9D8B030D-6E8A-4147-A177-3AD203B41FA5}">
                      <a16:colId xmlns:a16="http://schemas.microsoft.com/office/drawing/2014/main" val="20005"/>
                    </a:ext>
                  </a:extLst>
                </a:gridCol>
                <a:gridCol w="414019">
                  <a:extLst>
                    <a:ext uri="{9D8B030D-6E8A-4147-A177-3AD203B41FA5}">
                      <a16:colId xmlns:a16="http://schemas.microsoft.com/office/drawing/2014/main" val="20006"/>
                    </a:ext>
                  </a:extLst>
                </a:gridCol>
              </a:tblGrid>
              <a:tr h="403002">
                <a:tc>
                  <a:txBody>
                    <a:bodyPr/>
                    <a:lstStyle/>
                    <a:p>
                      <a:pPr marL="6350" algn="ctr">
                        <a:lnSpc>
                          <a:spcPct val="100000"/>
                        </a:lnSpc>
                        <a:spcBef>
                          <a:spcPts val="890"/>
                        </a:spcBef>
                      </a:pPr>
                      <a:r>
                        <a:rPr sz="1100" spc="15" dirty="0">
                          <a:latin typeface="Carlito"/>
                          <a:cs typeface="Carlito"/>
                        </a:rPr>
                        <a:t>0.77</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tc>
                  <a:txBody>
                    <a:bodyPr/>
                    <a:lstStyle/>
                    <a:p>
                      <a:pPr marL="5715" algn="ctr">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645">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80645">
                        <a:lnSpc>
                          <a:spcPct val="100000"/>
                        </a:lnSpc>
                        <a:spcBef>
                          <a:spcPts val="890"/>
                        </a:spcBef>
                      </a:pPr>
                      <a:r>
                        <a:rPr sz="1100" spc="15" dirty="0">
                          <a:latin typeface="Carlito"/>
                          <a:cs typeface="Carlito"/>
                        </a:rPr>
                        <a:t>0.33</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80645">
                        <a:lnSpc>
                          <a:spcPct val="100000"/>
                        </a:lnSpc>
                        <a:spcBef>
                          <a:spcPts val="890"/>
                        </a:spcBef>
                      </a:pPr>
                      <a:r>
                        <a:rPr sz="1100" spc="15" dirty="0">
                          <a:latin typeface="Carlito"/>
                          <a:cs typeface="Carlito"/>
                        </a:rPr>
                        <a:t>0.55</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6350" algn="ctr">
                        <a:lnSpc>
                          <a:spcPct val="100000"/>
                        </a:lnSpc>
                        <a:spcBef>
                          <a:spcPts val="890"/>
                        </a:spcBef>
                      </a:pPr>
                      <a:r>
                        <a:rPr sz="1100" spc="15" dirty="0">
                          <a:latin typeface="Carlito"/>
                          <a:cs typeface="Carlito"/>
                        </a:rPr>
                        <a:t>0.33</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402685">
                <a:tc>
                  <a:txBody>
                    <a:bodyPr/>
                    <a:lstStyle/>
                    <a:p>
                      <a:pPr marL="5080" algn="ctr">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90"/>
                        </a:spcBef>
                      </a:pPr>
                      <a:r>
                        <a:rPr sz="1100" spc="15" dirty="0">
                          <a:latin typeface="Carlito"/>
                          <a:cs typeface="Carlito"/>
                        </a:rPr>
                        <a:t>1.00</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8419">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645">
                        <a:lnSpc>
                          <a:spcPct val="100000"/>
                        </a:lnSpc>
                        <a:spcBef>
                          <a:spcPts val="890"/>
                        </a:spcBef>
                      </a:pPr>
                      <a:r>
                        <a:rPr sz="1100" spc="15" dirty="0">
                          <a:latin typeface="Carlito"/>
                          <a:cs typeface="Carlito"/>
                        </a:rPr>
                        <a:t>0.33</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8419">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extLst>
                  <a:ext uri="{0D108BD9-81ED-4DB2-BD59-A6C34878D82A}">
                    <a16:rowId xmlns:a16="http://schemas.microsoft.com/office/drawing/2014/main" val="10001"/>
                  </a:ext>
                </a:extLst>
              </a:tr>
              <a:tr h="403002">
                <a:tc>
                  <a:txBody>
                    <a:bodyPr/>
                    <a:lstStyle/>
                    <a:p>
                      <a:pPr marL="6350" algn="ctr">
                        <a:lnSpc>
                          <a:spcPct val="100000"/>
                        </a:lnSpc>
                        <a:spcBef>
                          <a:spcPts val="895"/>
                        </a:spcBef>
                      </a:pPr>
                      <a:r>
                        <a:rPr sz="1100" spc="15" dirty="0">
                          <a:solidFill>
                            <a:srgbClr val="FFFFFF"/>
                          </a:solidFill>
                          <a:latin typeface="Carlito"/>
                          <a:cs typeface="Carlito"/>
                        </a:rPr>
                        <a:t>0.11</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95"/>
                        </a:spcBef>
                      </a:pPr>
                      <a:r>
                        <a:rPr sz="1100" spc="15" dirty="0">
                          <a:solidFill>
                            <a:srgbClr val="FFFFFF"/>
                          </a:solidFill>
                          <a:latin typeface="Carlito"/>
                          <a:cs typeface="Carlito"/>
                        </a:rPr>
                        <a:t>-0.11</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645">
                        <a:lnSpc>
                          <a:spcPct val="100000"/>
                        </a:lnSpc>
                        <a:spcBef>
                          <a:spcPts val="895"/>
                        </a:spcBef>
                      </a:pPr>
                      <a:r>
                        <a:rPr sz="1100" spc="15" dirty="0">
                          <a:latin typeface="Carlito"/>
                          <a:cs typeface="Carlito"/>
                        </a:rPr>
                        <a:t>1.00</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8419">
                        <a:lnSpc>
                          <a:spcPct val="100000"/>
                        </a:lnSpc>
                        <a:spcBef>
                          <a:spcPts val="895"/>
                        </a:spcBef>
                      </a:pPr>
                      <a:r>
                        <a:rPr sz="1100" spc="15" dirty="0">
                          <a:solidFill>
                            <a:srgbClr val="FFFFFF"/>
                          </a:solidFill>
                          <a:latin typeface="Carlito"/>
                          <a:cs typeface="Carlito"/>
                        </a:rPr>
                        <a:t>-0.33</a:t>
                      </a:r>
                      <a:endParaRPr sz="1100">
                        <a:latin typeface="Carlito"/>
                        <a:cs typeface="Carlito"/>
                      </a:endParaRPr>
                    </a:p>
                  </a:txBody>
                  <a:tcPr marL="0" marR="0" marT="11366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80645">
                        <a:lnSpc>
                          <a:spcPct val="100000"/>
                        </a:lnSpc>
                        <a:spcBef>
                          <a:spcPts val="895"/>
                        </a:spcBef>
                      </a:pPr>
                      <a:r>
                        <a:rPr sz="1100" spc="15" dirty="0">
                          <a:solidFill>
                            <a:srgbClr val="FFFFFF"/>
                          </a:solidFill>
                          <a:latin typeface="Carlito"/>
                          <a:cs typeface="Carlito"/>
                        </a:rPr>
                        <a:t>0.11</a:t>
                      </a:r>
                      <a:endParaRPr sz="1100">
                        <a:latin typeface="Carlito"/>
                        <a:cs typeface="Carlito"/>
                      </a:endParaRPr>
                    </a:p>
                  </a:txBody>
                  <a:tcPr marL="0" marR="0" marT="113665" marB="0">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95"/>
                        </a:spcBef>
                      </a:pPr>
                      <a:r>
                        <a:rPr sz="1100" spc="15" dirty="0">
                          <a:solidFill>
                            <a:srgbClr val="FFFFFF"/>
                          </a:solidFill>
                          <a:latin typeface="Carlito"/>
                          <a:cs typeface="Carlito"/>
                        </a:rPr>
                        <a:t>-0.11</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6350" algn="ctr">
                        <a:lnSpc>
                          <a:spcPct val="100000"/>
                        </a:lnSpc>
                        <a:spcBef>
                          <a:spcPts val="895"/>
                        </a:spcBef>
                      </a:pPr>
                      <a:r>
                        <a:rPr sz="1100" spc="15" dirty="0">
                          <a:latin typeface="Carlito"/>
                          <a:cs typeface="Carlito"/>
                        </a:rPr>
                        <a:t>0.55</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extLst>
                  <a:ext uri="{0D108BD9-81ED-4DB2-BD59-A6C34878D82A}">
                    <a16:rowId xmlns:a16="http://schemas.microsoft.com/office/drawing/2014/main" val="10002"/>
                  </a:ext>
                </a:extLst>
              </a:tr>
              <a:tr h="402875">
                <a:tc>
                  <a:txBody>
                    <a:bodyPr/>
                    <a:lstStyle/>
                    <a:p>
                      <a:pPr marL="6350" algn="ctr">
                        <a:lnSpc>
                          <a:spcPct val="100000"/>
                        </a:lnSpc>
                        <a:spcBef>
                          <a:spcPts val="895"/>
                        </a:spcBef>
                      </a:pPr>
                      <a:r>
                        <a:rPr sz="1100" spc="15" dirty="0">
                          <a:latin typeface="Carlito"/>
                          <a:cs typeface="Carlito"/>
                        </a:rPr>
                        <a:t>0.33</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715" algn="ctr">
                        <a:lnSpc>
                          <a:spcPct val="100000"/>
                        </a:lnSpc>
                        <a:spcBef>
                          <a:spcPts val="895"/>
                        </a:spcBef>
                      </a:pPr>
                      <a:r>
                        <a:rPr sz="1100" spc="15" dirty="0">
                          <a:latin typeface="Carlito"/>
                          <a:cs typeface="Carlito"/>
                        </a:rPr>
                        <a:t>0.33</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8419">
                        <a:lnSpc>
                          <a:spcPct val="100000"/>
                        </a:lnSpc>
                        <a:spcBef>
                          <a:spcPts val="895"/>
                        </a:spcBef>
                      </a:pPr>
                      <a:r>
                        <a:rPr sz="1100" spc="15" dirty="0">
                          <a:solidFill>
                            <a:srgbClr val="FFFFFF"/>
                          </a:solidFill>
                          <a:latin typeface="Carlito"/>
                          <a:cs typeface="Carlito"/>
                        </a:rPr>
                        <a:t>-0.33</a:t>
                      </a:r>
                      <a:endParaRPr sz="1100">
                        <a:latin typeface="Carlito"/>
                        <a:cs typeface="Carlito"/>
                      </a:endParaRPr>
                    </a:p>
                  </a:txBody>
                  <a:tcPr marL="0" marR="0" marT="11366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80645">
                        <a:lnSpc>
                          <a:spcPct val="100000"/>
                        </a:lnSpc>
                        <a:spcBef>
                          <a:spcPts val="895"/>
                        </a:spcBef>
                      </a:pPr>
                      <a:r>
                        <a:rPr sz="1100" spc="15" dirty="0">
                          <a:latin typeface="Carlito"/>
                          <a:cs typeface="Carlito"/>
                        </a:rPr>
                        <a:t>0.55</a:t>
                      </a:r>
                      <a:endParaRPr sz="1100">
                        <a:latin typeface="Carlito"/>
                        <a:cs typeface="Carlito"/>
                      </a:endParaRPr>
                    </a:p>
                  </a:txBody>
                  <a:tcPr marL="0" marR="0" marT="113665" marB="0">
                    <a:lnR w="6350">
                      <a:solidFill>
                        <a:srgbClr val="000000"/>
                      </a:solidFill>
                      <a:prstDash val="solid"/>
                    </a:lnR>
                    <a:lnB w="6350">
                      <a:solidFill>
                        <a:srgbClr val="000000"/>
                      </a:solidFill>
                      <a:prstDash val="solid"/>
                    </a:lnB>
                    <a:solidFill>
                      <a:srgbClr val="A1EAE8"/>
                    </a:solidFill>
                  </a:tcPr>
                </a:tc>
                <a:tc>
                  <a:txBody>
                    <a:bodyPr/>
                    <a:lstStyle/>
                    <a:p>
                      <a:pPr marL="58419">
                        <a:lnSpc>
                          <a:spcPct val="100000"/>
                        </a:lnSpc>
                        <a:spcBef>
                          <a:spcPts val="895"/>
                        </a:spcBef>
                      </a:pPr>
                      <a:r>
                        <a:rPr sz="1100" spc="15" dirty="0">
                          <a:solidFill>
                            <a:srgbClr val="FFFFFF"/>
                          </a:solidFill>
                          <a:latin typeface="Carlito"/>
                          <a:cs typeface="Carlito"/>
                        </a:rPr>
                        <a:t>-0.33</a:t>
                      </a:r>
                      <a:endParaRPr sz="1100">
                        <a:latin typeface="Carlito"/>
                        <a:cs typeface="Carlito"/>
                      </a:endParaRPr>
                    </a:p>
                  </a:txBody>
                  <a:tcPr marL="0" marR="0" marT="11366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895"/>
                        </a:spcBef>
                      </a:pPr>
                      <a:r>
                        <a:rPr sz="1100" spc="15" dirty="0">
                          <a:latin typeface="Carlito"/>
                          <a:cs typeface="Carlito"/>
                        </a:rPr>
                        <a:t>0.33</a:t>
                      </a:r>
                      <a:endParaRPr sz="1100">
                        <a:latin typeface="Carlito"/>
                        <a:cs typeface="Carlito"/>
                      </a:endParaRPr>
                    </a:p>
                  </a:txBody>
                  <a:tcPr marL="0" marR="0" marT="113665" marB="0">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6350" algn="ctr">
                        <a:lnSpc>
                          <a:spcPct val="100000"/>
                        </a:lnSpc>
                        <a:spcBef>
                          <a:spcPts val="895"/>
                        </a:spcBef>
                      </a:pPr>
                      <a:r>
                        <a:rPr sz="1100" spc="15" dirty="0">
                          <a:latin typeface="Carlito"/>
                          <a:cs typeface="Carlito"/>
                        </a:rPr>
                        <a:t>0.33</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3"/>
                  </a:ext>
                </a:extLst>
              </a:tr>
              <a:tr h="402863">
                <a:tc>
                  <a:txBody>
                    <a:bodyPr/>
                    <a:lstStyle/>
                    <a:p>
                      <a:pPr marL="6350" algn="ctr">
                        <a:lnSpc>
                          <a:spcPct val="100000"/>
                        </a:lnSpc>
                        <a:spcBef>
                          <a:spcPts val="890"/>
                        </a:spcBef>
                      </a:pPr>
                      <a:r>
                        <a:rPr sz="1100" spc="15" dirty="0">
                          <a:latin typeface="Carlito"/>
                          <a:cs typeface="Carlito"/>
                        </a:rPr>
                        <a:t>0.55</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645">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B w="6350">
                      <a:solidFill>
                        <a:srgbClr val="000000"/>
                      </a:solidFill>
                      <a:prstDash val="solid"/>
                    </a:lnB>
                    <a:solidFill>
                      <a:srgbClr val="009999"/>
                    </a:solidFill>
                  </a:tcPr>
                </a:tc>
                <a:tc>
                  <a:txBody>
                    <a:bodyPr/>
                    <a:lstStyle/>
                    <a:p>
                      <a:pPr marL="58419">
                        <a:lnSpc>
                          <a:spcPct val="100000"/>
                        </a:lnSpc>
                        <a:spcBef>
                          <a:spcPts val="890"/>
                        </a:spcBef>
                      </a:pPr>
                      <a:r>
                        <a:rPr sz="1100" spc="15" dirty="0">
                          <a:solidFill>
                            <a:srgbClr val="FFFFFF"/>
                          </a:solidFill>
                          <a:latin typeface="Carlito"/>
                          <a:cs typeface="Carlito"/>
                        </a:rPr>
                        <a:t>-0.33</a:t>
                      </a:r>
                      <a:endParaRPr sz="1100">
                        <a:latin typeface="Carlito"/>
                        <a:cs typeface="Carlito"/>
                      </a:endParaRPr>
                    </a:p>
                  </a:txBody>
                  <a:tcPr marL="0" marR="0" marT="11303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80645">
                        <a:lnSpc>
                          <a:spcPct val="100000"/>
                        </a:lnSpc>
                        <a:spcBef>
                          <a:spcPts val="890"/>
                        </a:spcBef>
                      </a:pPr>
                      <a:r>
                        <a:rPr sz="1100" spc="15" dirty="0">
                          <a:latin typeface="Carlito"/>
                          <a:cs typeface="Carlito"/>
                        </a:rPr>
                        <a:t>1.00</a:t>
                      </a:r>
                      <a:endParaRPr sz="1100">
                        <a:latin typeface="Carlito"/>
                        <a:cs typeface="Carlito"/>
                      </a:endParaRPr>
                    </a:p>
                  </a:txBody>
                  <a:tcPr marL="0" marR="0" marT="113030" marB="0">
                    <a:lnR w="6350">
                      <a:solidFill>
                        <a:srgbClr val="000000"/>
                      </a:solidFill>
                      <a:prstDash val="solid"/>
                    </a:lnR>
                    <a:lnB w="6350">
                      <a:solidFill>
                        <a:srgbClr val="000000"/>
                      </a:solidFill>
                      <a:prstDash val="solid"/>
                    </a:lnB>
                  </a:tcPr>
                </a:tc>
                <a:tc>
                  <a:txBody>
                    <a:bodyPr/>
                    <a:lstStyle/>
                    <a:p>
                      <a:pPr marL="5715" algn="ctr">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6350" algn="ctr">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extLst>
                  <a:ext uri="{0D108BD9-81ED-4DB2-BD59-A6C34878D82A}">
                    <a16:rowId xmlns:a16="http://schemas.microsoft.com/office/drawing/2014/main" val="10004"/>
                  </a:ext>
                </a:extLst>
              </a:tr>
              <a:tr h="403015">
                <a:tc>
                  <a:txBody>
                    <a:bodyPr/>
                    <a:lstStyle/>
                    <a:p>
                      <a:pPr marL="5080" algn="ctr">
                        <a:lnSpc>
                          <a:spcPct val="100000"/>
                        </a:lnSpc>
                        <a:spcBef>
                          <a:spcPts val="895"/>
                        </a:spcBef>
                      </a:pPr>
                      <a:r>
                        <a:rPr sz="1100" spc="15" dirty="0">
                          <a:solidFill>
                            <a:srgbClr val="FFFFFF"/>
                          </a:solidFill>
                          <a:latin typeface="Carlito"/>
                          <a:cs typeface="Carlito"/>
                        </a:rPr>
                        <a:t>-0.11</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95"/>
                        </a:spcBef>
                      </a:pPr>
                      <a:r>
                        <a:rPr sz="1100" spc="15" dirty="0">
                          <a:solidFill>
                            <a:srgbClr val="FFFFFF"/>
                          </a:solidFill>
                          <a:latin typeface="Carlito"/>
                          <a:cs typeface="Carlito"/>
                        </a:rPr>
                        <a:t>0.11</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8419">
                        <a:lnSpc>
                          <a:spcPct val="100000"/>
                        </a:lnSpc>
                        <a:spcBef>
                          <a:spcPts val="895"/>
                        </a:spcBef>
                      </a:pPr>
                      <a:r>
                        <a:rPr sz="1100" spc="15" dirty="0">
                          <a:solidFill>
                            <a:srgbClr val="FFFFFF"/>
                          </a:solidFill>
                          <a:latin typeface="Carlito"/>
                          <a:cs typeface="Carlito"/>
                        </a:rPr>
                        <a:t>-0.11</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645">
                        <a:lnSpc>
                          <a:spcPct val="100000"/>
                        </a:lnSpc>
                        <a:spcBef>
                          <a:spcPts val="895"/>
                        </a:spcBef>
                      </a:pPr>
                      <a:r>
                        <a:rPr sz="1100" spc="15" dirty="0">
                          <a:latin typeface="Carlito"/>
                          <a:cs typeface="Carlito"/>
                        </a:rPr>
                        <a:t>0.33</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B w="6350">
                      <a:solidFill>
                        <a:srgbClr val="000000"/>
                      </a:solidFill>
                      <a:prstDash val="solid"/>
                    </a:lnB>
                    <a:solidFill>
                      <a:srgbClr val="33CCCC"/>
                    </a:solidFill>
                  </a:tcPr>
                </a:tc>
                <a:tc>
                  <a:txBody>
                    <a:bodyPr/>
                    <a:lstStyle/>
                    <a:p>
                      <a:pPr marL="58419">
                        <a:lnSpc>
                          <a:spcPct val="100000"/>
                        </a:lnSpc>
                        <a:spcBef>
                          <a:spcPts val="895"/>
                        </a:spcBef>
                      </a:pPr>
                      <a:r>
                        <a:rPr sz="1100" spc="15" dirty="0">
                          <a:solidFill>
                            <a:srgbClr val="FFFFFF"/>
                          </a:solidFill>
                          <a:latin typeface="Carlito"/>
                          <a:cs typeface="Carlito"/>
                        </a:rPr>
                        <a:t>-0.11</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95"/>
                        </a:spcBef>
                      </a:pPr>
                      <a:r>
                        <a:rPr sz="1100" spc="15" dirty="0">
                          <a:latin typeface="Carlito"/>
                          <a:cs typeface="Carlito"/>
                        </a:rPr>
                        <a:t>1.00</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15" algn="ctr">
                        <a:lnSpc>
                          <a:spcPct val="100000"/>
                        </a:lnSpc>
                        <a:spcBef>
                          <a:spcPts val="895"/>
                        </a:spcBef>
                      </a:pPr>
                      <a:r>
                        <a:rPr sz="1100" spc="15" dirty="0">
                          <a:solidFill>
                            <a:srgbClr val="FFFFFF"/>
                          </a:solidFill>
                          <a:latin typeface="Carlito"/>
                          <a:cs typeface="Carlito"/>
                        </a:rPr>
                        <a:t>-0.11</a:t>
                      </a:r>
                      <a:endParaRPr sz="1100">
                        <a:latin typeface="Carlito"/>
                        <a:cs typeface="Carlito"/>
                      </a:endParaRPr>
                    </a:p>
                  </a:txBody>
                  <a:tcPr marL="0" marR="0" marT="1136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extLst>
                  <a:ext uri="{0D108BD9-81ED-4DB2-BD59-A6C34878D82A}">
                    <a16:rowId xmlns:a16="http://schemas.microsoft.com/office/drawing/2014/main" val="10005"/>
                  </a:ext>
                </a:extLst>
              </a:tr>
              <a:tr h="402707">
                <a:tc>
                  <a:txBody>
                    <a:bodyPr/>
                    <a:lstStyle/>
                    <a:p>
                      <a:pPr marL="6350" algn="ctr">
                        <a:lnSpc>
                          <a:spcPct val="100000"/>
                        </a:lnSpc>
                        <a:spcBef>
                          <a:spcPts val="890"/>
                        </a:spcBef>
                      </a:pPr>
                      <a:r>
                        <a:rPr sz="1100" spc="15" dirty="0">
                          <a:latin typeface="Carlito"/>
                          <a:cs typeface="Carlito"/>
                        </a:rPr>
                        <a:t>0.33</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715" algn="ctr">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645">
                        <a:lnSpc>
                          <a:spcPct val="100000"/>
                        </a:lnSpc>
                        <a:spcBef>
                          <a:spcPts val="890"/>
                        </a:spcBef>
                      </a:pPr>
                      <a:r>
                        <a:rPr sz="1100" spc="15" dirty="0">
                          <a:latin typeface="Carlito"/>
                          <a:cs typeface="Carlito"/>
                        </a:rPr>
                        <a:t>0.55</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80645">
                        <a:lnSpc>
                          <a:spcPct val="100000"/>
                        </a:lnSpc>
                        <a:spcBef>
                          <a:spcPts val="890"/>
                        </a:spcBef>
                      </a:pPr>
                      <a:r>
                        <a:rPr sz="1100" spc="15" dirty="0">
                          <a:latin typeface="Carlito"/>
                          <a:cs typeface="Carlito"/>
                        </a:rPr>
                        <a:t>0.33</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80645">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90"/>
                        </a:spcBef>
                      </a:pPr>
                      <a:r>
                        <a:rPr sz="1100" spc="15" dirty="0">
                          <a:solidFill>
                            <a:srgbClr val="FFFFFF"/>
                          </a:solidFill>
                          <a:latin typeface="Carlito"/>
                          <a:cs typeface="Carlito"/>
                        </a:rPr>
                        <a:t>-0.11</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6350" algn="ctr">
                        <a:lnSpc>
                          <a:spcPct val="100000"/>
                        </a:lnSpc>
                        <a:spcBef>
                          <a:spcPts val="890"/>
                        </a:spcBef>
                      </a:pPr>
                      <a:r>
                        <a:rPr sz="1100" spc="15" dirty="0">
                          <a:latin typeface="Carlito"/>
                          <a:cs typeface="Carlito"/>
                        </a:rPr>
                        <a:t>0.77</a:t>
                      </a:r>
                      <a:endParaRPr sz="1100">
                        <a:latin typeface="Carlito"/>
                        <a:cs typeface="Carlito"/>
                      </a:endParaRPr>
                    </a:p>
                  </a:txBody>
                  <a:tcPr marL="0" marR="0" marT="1130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extLst>
                  <a:ext uri="{0D108BD9-81ED-4DB2-BD59-A6C34878D82A}">
                    <a16:rowId xmlns:a16="http://schemas.microsoft.com/office/drawing/2014/main" val="10006"/>
                  </a:ext>
                </a:extLst>
              </a:tr>
            </a:tbl>
          </a:graphicData>
        </a:graphic>
      </p:graphicFrame>
      <p:sp>
        <p:nvSpPr>
          <p:cNvPr id="16" name="object 16"/>
          <p:cNvSpPr txBox="1"/>
          <p:nvPr/>
        </p:nvSpPr>
        <p:spPr>
          <a:xfrm>
            <a:off x="5141214" y="1152270"/>
            <a:ext cx="2280920" cy="1245235"/>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Arial"/>
                <a:cs typeface="Arial"/>
              </a:rPr>
              <a:t>Input Size (W): 9  </a:t>
            </a:r>
            <a:r>
              <a:rPr sz="2000" spc="-5" dirty="0">
                <a:latin typeface="Arial"/>
                <a:cs typeface="Arial"/>
              </a:rPr>
              <a:t>Filter Size </a:t>
            </a:r>
            <a:r>
              <a:rPr sz="2000" dirty="0">
                <a:latin typeface="Arial"/>
                <a:cs typeface="Arial"/>
              </a:rPr>
              <a:t>(F): 3 X</a:t>
            </a:r>
            <a:r>
              <a:rPr sz="2000" spc="-80" dirty="0">
                <a:latin typeface="Arial"/>
                <a:cs typeface="Arial"/>
              </a:rPr>
              <a:t> </a:t>
            </a:r>
            <a:r>
              <a:rPr sz="2000" dirty="0">
                <a:latin typeface="Arial"/>
                <a:cs typeface="Arial"/>
              </a:rPr>
              <a:t>3</a:t>
            </a:r>
            <a:endParaRPr sz="2000">
              <a:latin typeface="Arial"/>
              <a:cs typeface="Arial"/>
            </a:endParaRPr>
          </a:p>
          <a:p>
            <a:pPr marL="12700">
              <a:lnSpc>
                <a:spcPct val="100000"/>
              </a:lnSpc>
            </a:pPr>
            <a:r>
              <a:rPr sz="2000" dirty="0">
                <a:latin typeface="Arial"/>
                <a:cs typeface="Arial"/>
              </a:rPr>
              <a:t>Stride (S):</a:t>
            </a:r>
            <a:r>
              <a:rPr sz="2000" spc="-50" dirty="0">
                <a:latin typeface="Arial"/>
                <a:cs typeface="Arial"/>
              </a:rPr>
              <a:t> </a:t>
            </a:r>
            <a:r>
              <a:rPr sz="2000" dirty="0">
                <a:latin typeface="Arial"/>
                <a:cs typeface="Arial"/>
              </a:rPr>
              <a:t>1</a:t>
            </a:r>
            <a:endParaRPr sz="2000">
              <a:latin typeface="Arial"/>
              <a:cs typeface="Arial"/>
            </a:endParaRPr>
          </a:p>
          <a:p>
            <a:pPr marL="12700">
              <a:lnSpc>
                <a:spcPct val="100000"/>
              </a:lnSpc>
            </a:pPr>
            <a:r>
              <a:rPr sz="2000" dirty="0">
                <a:latin typeface="Arial"/>
                <a:cs typeface="Arial"/>
              </a:rPr>
              <a:t>Filters:</a:t>
            </a:r>
            <a:r>
              <a:rPr sz="2000" spc="-20" dirty="0">
                <a:latin typeface="Arial"/>
                <a:cs typeface="Arial"/>
              </a:rPr>
              <a:t> </a:t>
            </a:r>
            <a:r>
              <a:rPr sz="2000" dirty="0">
                <a:latin typeface="Arial"/>
                <a:cs typeface="Arial"/>
              </a:rPr>
              <a:t>1</a:t>
            </a:r>
            <a:endParaRPr sz="2000">
              <a:latin typeface="Arial"/>
              <a:cs typeface="Arial"/>
            </a:endParaRPr>
          </a:p>
        </p:txBody>
      </p:sp>
      <p:sp>
        <p:nvSpPr>
          <p:cNvPr id="17" name="object 17"/>
          <p:cNvSpPr txBox="1"/>
          <p:nvPr/>
        </p:nvSpPr>
        <p:spPr>
          <a:xfrm>
            <a:off x="5141214" y="2371166"/>
            <a:ext cx="1649095" cy="3314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Padding (P):</a:t>
            </a:r>
            <a:r>
              <a:rPr sz="2000" spc="-105" dirty="0">
                <a:latin typeface="Arial"/>
                <a:cs typeface="Arial"/>
              </a:rPr>
              <a:t> </a:t>
            </a:r>
            <a:r>
              <a:rPr sz="2000" dirty="0">
                <a:latin typeface="Arial"/>
                <a:cs typeface="Arial"/>
              </a:rPr>
              <a:t>0</a:t>
            </a:r>
            <a:endParaRPr sz="2000">
              <a:latin typeface="Arial"/>
              <a:cs typeface="Arial"/>
            </a:endParaRPr>
          </a:p>
        </p:txBody>
      </p:sp>
      <p:sp>
        <p:nvSpPr>
          <p:cNvPr id="18" name="object 18"/>
          <p:cNvSpPr txBox="1"/>
          <p:nvPr/>
        </p:nvSpPr>
        <p:spPr>
          <a:xfrm>
            <a:off x="2432685" y="2081022"/>
            <a:ext cx="61912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9 X</a:t>
            </a:r>
            <a:r>
              <a:rPr sz="2000" spc="-100" dirty="0">
                <a:latin typeface="Arial"/>
                <a:cs typeface="Arial"/>
              </a:rPr>
              <a:t> </a:t>
            </a:r>
            <a:r>
              <a:rPr sz="2000" dirty="0">
                <a:latin typeface="Arial"/>
                <a:cs typeface="Arial"/>
              </a:rPr>
              <a:t>9</a:t>
            </a:r>
            <a:endParaRPr sz="2000">
              <a:latin typeface="Arial"/>
              <a:cs typeface="Arial"/>
            </a:endParaRPr>
          </a:p>
        </p:txBody>
      </p:sp>
      <p:sp>
        <p:nvSpPr>
          <p:cNvPr id="19" name="object 19"/>
          <p:cNvSpPr txBox="1"/>
          <p:nvPr/>
        </p:nvSpPr>
        <p:spPr>
          <a:xfrm>
            <a:off x="8062721" y="2081022"/>
            <a:ext cx="619125"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7 X</a:t>
            </a:r>
            <a:r>
              <a:rPr sz="2000" spc="-100" dirty="0">
                <a:latin typeface="Arial"/>
                <a:cs typeface="Arial"/>
              </a:rPr>
              <a:t> </a:t>
            </a:r>
            <a:r>
              <a:rPr sz="2000" dirty="0">
                <a:latin typeface="Arial"/>
                <a:cs typeface="Arial"/>
              </a:rPr>
              <a:t>7</a:t>
            </a:r>
            <a:endParaRPr sz="2000">
              <a:latin typeface="Arial"/>
              <a:cs typeface="Arial"/>
            </a:endParaRPr>
          </a:p>
        </p:txBody>
      </p:sp>
      <p:sp>
        <p:nvSpPr>
          <p:cNvPr id="20" name="object 20"/>
          <p:cNvSpPr txBox="1"/>
          <p:nvPr/>
        </p:nvSpPr>
        <p:spPr>
          <a:xfrm>
            <a:off x="3957954" y="5603544"/>
            <a:ext cx="4892040" cy="697865"/>
          </a:xfrm>
          <a:prstGeom prst="rect">
            <a:avLst/>
          </a:prstGeom>
        </p:spPr>
        <p:txBody>
          <a:bodyPr vert="horz" wrap="square" lIns="0" tIns="43815" rIns="0" bIns="0" rtlCol="0">
            <a:spAutoFit/>
          </a:bodyPr>
          <a:lstStyle/>
          <a:p>
            <a:pPr marL="12700">
              <a:lnSpc>
                <a:spcPct val="100000"/>
              </a:lnSpc>
              <a:spcBef>
                <a:spcPts val="345"/>
              </a:spcBef>
            </a:pPr>
            <a:r>
              <a:rPr sz="2000" dirty="0">
                <a:latin typeface="Arial"/>
                <a:cs typeface="Arial"/>
              </a:rPr>
              <a:t>Feature Map Size = 1+ (W – F +</a:t>
            </a:r>
            <a:r>
              <a:rPr sz="2000" spc="-155" dirty="0">
                <a:latin typeface="Arial"/>
                <a:cs typeface="Arial"/>
              </a:rPr>
              <a:t> </a:t>
            </a:r>
            <a:r>
              <a:rPr sz="2000" dirty="0">
                <a:latin typeface="Arial"/>
                <a:cs typeface="Arial"/>
              </a:rPr>
              <a:t>2P)/S</a:t>
            </a:r>
            <a:endParaRPr sz="2000">
              <a:latin typeface="Arial"/>
              <a:cs typeface="Arial"/>
            </a:endParaRPr>
          </a:p>
          <a:p>
            <a:pPr marL="2050414">
              <a:lnSpc>
                <a:spcPct val="100000"/>
              </a:lnSpc>
              <a:spcBef>
                <a:spcPts val="245"/>
              </a:spcBef>
            </a:pPr>
            <a:r>
              <a:rPr sz="2000" dirty="0">
                <a:latin typeface="Arial"/>
                <a:cs typeface="Arial"/>
              </a:rPr>
              <a:t>= 1+ (9 – 3 + 2 X 0)/1 =</a:t>
            </a:r>
            <a:r>
              <a:rPr sz="2000" spc="-215" dirty="0">
                <a:latin typeface="Arial"/>
                <a:cs typeface="Arial"/>
              </a:rPr>
              <a:t> </a:t>
            </a:r>
            <a:r>
              <a:rPr sz="2000" dirty="0">
                <a:latin typeface="Arial"/>
                <a:cs typeface="Arial"/>
              </a:rPr>
              <a:t>7</a:t>
            </a:r>
            <a:endParaRPr sz="2000">
              <a:latin typeface="Arial"/>
              <a:cs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90803" y="1797380"/>
            <a:ext cx="622300" cy="603885"/>
          </a:xfrm>
          <a:custGeom>
            <a:avLst/>
            <a:gdLst/>
            <a:ahLst/>
            <a:cxnLst/>
            <a:rect l="l" t="t" r="r" b="b"/>
            <a:pathLst>
              <a:path w="622300" h="603885">
                <a:moveTo>
                  <a:pt x="306412" y="0"/>
                </a:moveTo>
                <a:lnTo>
                  <a:pt x="0" y="0"/>
                </a:lnTo>
                <a:lnTo>
                  <a:pt x="0" y="297256"/>
                </a:lnTo>
                <a:lnTo>
                  <a:pt x="306412" y="297256"/>
                </a:lnTo>
                <a:lnTo>
                  <a:pt x="306412" y="0"/>
                </a:lnTo>
                <a:close/>
              </a:path>
              <a:path w="622300" h="603885">
                <a:moveTo>
                  <a:pt x="621982" y="297256"/>
                </a:moveTo>
                <a:lnTo>
                  <a:pt x="306412" y="297256"/>
                </a:lnTo>
                <a:lnTo>
                  <a:pt x="306412" y="603669"/>
                </a:lnTo>
                <a:lnTo>
                  <a:pt x="621982" y="603669"/>
                </a:lnTo>
                <a:lnTo>
                  <a:pt x="621982" y="297256"/>
                </a:lnTo>
                <a:close/>
              </a:path>
            </a:pathLst>
          </a:custGeom>
          <a:solidFill>
            <a:srgbClr val="FFFFFF"/>
          </a:solidFill>
        </p:spPr>
        <p:txBody>
          <a:bodyPr wrap="square" lIns="0" tIns="0" rIns="0" bIns="0" rtlCol="0"/>
          <a:lstStyle/>
          <a:p>
            <a:endParaRPr/>
          </a:p>
        </p:txBody>
      </p:sp>
      <p:graphicFrame>
        <p:nvGraphicFramePr>
          <p:cNvPr id="3" name="object 3"/>
          <p:cNvGraphicFramePr>
            <a:graphicFrameLocks noGrp="1"/>
          </p:cNvGraphicFramePr>
          <p:nvPr/>
        </p:nvGraphicFramePr>
        <p:xfrm>
          <a:off x="6845807" y="1518142"/>
          <a:ext cx="929640" cy="902206"/>
        </p:xfrm>
        <a:graphic>
          <a:graphicData uri="http://schemas.openxmlformats.org/drawingml/2006/table">
            <a:tbl>
              <a:tblPr firstRow="1" bandRow="1">
                <a:tableStyleId>{2D5ABB26-0587-4C30-8999-92F81FD0307C}</a:tableStyleId>
              </a:tblPr>
              <a:tblGrid>
                <a:gridCol w="311150">
                  <a:extLst>
                    <a:ext uri="{9D8B030D-6E8A-4147-A177-3AD203B41FA5}">
                      <a16:colId xmlns:a16="http://schemas.microsoft.com/office/drawing/2014/main" val="20000"/>
                    </a:ext>
                  </a:extLst>
                </a:gridCol>
                <a:gridCol w="306705">
                  <a:extLst>
                    <a:ext uri="{9D8B030D-6E8A-4147-A177-3AD203B41FA5}">
                      <a16:colId xmlns:a16="http://schemas.microsoft.com/office/drawing/2014/main" val="20001"/>
                    </a:ext>
                  </a:extLst>
                </a:gridCol>
                <a:gridCol w="311785">
                  <a:extLst>
                    <a:ext uri="{9D8B030D-6E8A-4147-A177-3AD203B41FA5}">
                      <a16:colId xmlns:a16="http://schemas.microsoft.com/office/drawing/2014/main" val="20002"/>
                    </a:ext>
                  </a:extLst>
                </a:gridCol>
              </a:tblGrid>
              <a:tr h="279237">
                <a:tc>
                  <a:txBody>
                    <a:bodyPr/>
                    <a:lstStyle/>
                    <a:p>
                      <a:pPr marL="13970" algn="ctr">
                        <a:lnSpc>
                          <a:spcPts val="2045"/>
                        </a:lnSpc>
                      </a:pPr>
                      <a:r>
                        <a:rPr sz="1800" dirty="0">
                          <a:latin typeface="Carlito"/>
                          <a:cs typeface="Carlito"/>
                        </a:rPr>
                        <a:t>1</a:t>
                      </a:r>
                      <a:endParaRPr sz="1800">
                        <a:latin typeface="Carlito"/>
                        <a:cs typeface="Carlito"/>
                      </a:endParaRPr>
                    </a:p>
                  </a:txBody>
                  <a:tcPr marL="0" marR="0" marT="0" marB="0">
                    <a:lnL w="76200">
                      <a:solidFill>
                        <a:srgbClr val="FDCFAA"/>
                      </a:solidFill>
                      <a:prstDash val="solid"/>
                    </a:lnL>
                    <a:lnR w="9525">
                      <a:solidFill>
                        <a:srgbClr val="BEBEBE"/>
                      </a:solidFill>
                      <a:prstDash val="solid"/>
                    </a:lnR>
                    <a:lnT w="9525">
                      <a:solidFill>
                        <a:srgbClr val="FDCFAA"/>
                      </a:solidFill>
                      <a:prstDash val="solid"/>
                    </a:lnT>
                    <a:lnB w="9525">
                      <a:solidFill>
                        <a:srgbClr val="BEBEBE"/>
                      </a:solidFill>
                      <a:prstDash val="solid"/>
                    </a:lnB>
                  </a:tcPr>
                </a:tc>
                <a:tc>
                  <a:txBody>
                    <a:bodyPr/>
                    <a:lstStyle/>
                    <a:p>
                      <a:pPr marL="10160" algn="ctr">
                        <a:lnSpc>
                          <a:spcPts val="2045"/>
                        </a:lnSpc>
                      </a:pPr>
                      <a:r>
                        <a:rPr sz="1800" spc="-5" dirty="0">
                          <a:solidFill>
                            <a:srgbClr val="FFFFFF"/>
                          </a:solidFill>
                          <a:latin typeface="Carlito"/>
                          <a:cs typeface="Carlito"/>
                        </a:rPr>
                        <a:t>-1</a:t>
                      </a:r>
                      <a:endParaRPr sz="1800">
                        <a:latin typeface="Carlito"/>
                        <a:cs typeface="Carlito"/>
                      </a:endParaRPr>
                    </a:p>
                  </a:txBody>
                  <a:tcPr marL="0" marR="0" marT="0" marB="0">
                    <a:lnL w="9525">
                      <a:solidFill>
                        <a:srgbClr val="BEBEBE"/>
                      </a:solidFill>
                      <a:prstDash val="solid"/>
                    </a:lnL>
                    <a:lnR w="9525">
                      <a:solidFill>
                        <a:srgbClr val="BEBEBE"/>
                      </a:solidFill>
                      <a:prstDash val="solid"/>
                    </a:lnR>
                    <a:lnT w="9525">
                      <a:solidFill>
                        <a:srgbClr val="FDCFAA"/>
                      </a:solidFill>
                      <a:prstDash val="solid"/>
                    </a:lnT>
                    <a:lnB w="9525">
                      <a:solidFill>
                        <a:srgbClr val="BEBEBE"/>
                      </a:solidFill>
                      <a:prstDash val="solid"/>
                    </a:lnB>
                    <a:solidFill>
                      <a:srgbClr val="000000"/>
                    </a:solidFill>
                  </a:tcPr>
                </a:tc>
                <a:tc>
                  <a:txBody>
                    <a:bodyPr/>
                    <a:lstStyle/>
                    <a:p>
                      <a:pPr marL="5080" algn="ctr">
                        <a:lnSpc>
                          <a:spcPts val="2045"/>
                        </a:lnSpc>
                      </a:pPr>
                      <a:r>
                        <a:rPr sz="1800" spc="-5" dirty="0">
                          <a:solidFill>
                            <a:srgbClr val="FFFFFF"/>
                          </a:solidFill>
                          <a:latin typeface="Carlito"/>
                          <a:cs typeface="Carlito"/>
                        </a:rPr>
                        <a:t>-1</a:t>
                      </a:r>
                      <a:endParaRPr sz="1800">
                        <a:latin typeface="Carlito"/>
                        <a:cs typeface="Carlito"/>
                      </a:endParaRPr>
                    </a:p>
                  </a:txBody>
                  <a:tcPr marL="0" marR="0" marT="0" marB="0">
                    <a:lnL w="9525">
                      <a:solidFill>
                        <a:srgbClr val="BEBEBE"/>
                      </a:solidFill>
                      <a:prstDash val="solid"/>
                    </a:lnL>
                    <a:lnR w="76200">
                      <a:solidFill>
                        <a:srgbClr val="FDCFAA"/>
                      </a:solidFill>
                      <a:prstDash val="solid"/>
                    </a:lnR>
                    <a:lnT w="9525">
                      <a:solidFill>
                        <a:srgbClr val="FDCFAA"/>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97498">
                <a:tc>
                  <a:txBody>
                    <a:bodyPr/>
                    <a:lstStyle/>
                    <a:p>
                      <a:pPr marL="1397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76200">
                      <a:solidFill>
                        <a:srgbClr val="FDCFAA"/>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160"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508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76200">
                      <a:solidFill>
                        <a:srgbClr val="FDCFAA"/>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325471">
                <a:tc>
                  <a:txBody>
                    <a:bodyPr/>
                    <a:lstStyle/>
                    <a:p>
                      <a:pPr marL="1397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76200">
                      <a:solidFill>
                        <a:srgbClr val="FDCFAA"/>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10160" algn="ctr">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FDCFAA"/>
                      </a:solidFill>
                      <a:prstDash val="solid"/>
                    </a:lnB>
                    <a:solidFill>
                      <a:srgbClr val="000000"/>
                    </a:solidFill>
                  </a:tcPr>
                </a:tc>
                <a:tc>
                  <a:txBody>
                    <a:bodyPr/>
                    <a:lstStyle/>
                    <a:p>
                      <a:pPr marL="4445" algn="ctr">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76200">
                      <a:solidFill>
                        <a:srgbClr val="FDCFAA"/>
                      </a:solidFill>
                      <a:prstDash val="solid"/>
                    </a:lnR>
                    <a:lnT w="9525">
                      <a:solidFill>
                        <a:srgbClr val="BEBEBE"/>
                      </a:solidFill>
                      <a:prstDash val="solid"/>
                    </a:lnT>
                    <a:lnB w="9525">
                      <a:solidFill>
                        <a:srgbClr val="FDCFAA"/>
                      </a:solidFill>
                      <a:prstDash val="solid"/>
                    </a:lnB>
                  </a:tcPr>
                </a:tc>
                <a:extLst>
                  <a:ext uri="{0D108BD9-81ED-4DB2-BD59-A6C34878D82A}">
                    <a16:rowId xmlns:a16="http://schemas.microsoft.com/office/drawing/2014/main" val="10002"/>
                  </a:ext>
                </a:extLst>
              </a:tr>
            </a:tbl>
          </a:graphicData>
        </a:graphic>
      </p:graphicFrame>
      <p:sp>
        <p:nvSpPr>
          <p:cNvPr id="4" name="object 4"/>
          <p:cNvSpPr/>
          <p:nvPr/>
        </p:nvSpPr>
        <p:spPr>
          <a:xfrm>
            <a:off x="9290850" y="4947894"/>
            <a:ext cx="466090" cy="465455"/>
          </a:xfrm>
          <a:custGeom>
            <a:avLst/>
            <a:gdLst/>
            <a:ahLst/>
            <a:cxnLst/>
            <a:rect l="l" t="t" r="r" b="b"/>
            <a:pathLst>
              <a:path w="466090" h="465454">
                <a:moveTo>
                  <a:pt x="232968" y="232371"/>
                </a:moveTo>
                <a:lnTo>
                  <a:pt x="0" y="232371"/>
                </a:lnTo>
                <a:lnTo>
                  <a:pt x="0" y="464985"/>
                </a:lnTo>
                <a:lnTo>
                  <a:pt x="232968" y="464985"/>
                </a:lnTo>
                <a:lnTo>
                  <a:pt x="232968" y="232371"/>
                </a:lnTo>
                <a:close/>
              </a:path>
              <a:path w="466090" h="465454">
                <a:moveTo>
                  <a:pt x="465785" y="0"/>
                </a:moveTo>
                <a:lnTo>
                  <a:pt x="232968" y="0"/>
                </a:lnTo>
                <a:lnTo>
                  <a:pt x="232968" y="232371"/>
                </a:lnTo>
                <a:lnTo>
                  <a:pt x="465785" y="232371"/>
                </a:lnTo>
                <a:lnTo>
                  <a:pt x="465785" y="0"/>
                </a:lnTo>
                <a:close/>
              </a:path>
            </a:pathLst>
          </a:custGeom>
          <a:solidFill>
            <a:srgbClr val="FFFFFF"/>
          </a:solidFill>
        </p:spPr>
        <p:txBody>
          <a:bodyPr wrap="square" lIns="0" tIns="0" rIns="0" bIns="0" rtlCol="0"/>
          <a:lstStyle/>
          <a:p>
            <a:endParaRPr/>
          </a:p>
        </p:txBody>
      </p:sp>
      <p:sp>
        <p:nvSpPr>
          <p:cNvPr id="5" name="object 5"/>
          <p:cNvSpPr/>
          <p:nvPr/>
        </p:nvSpPr>
        <p:spPr>
          <a:xfrm>
            <a:off x="8592147" y="5645289"/>
            <a:ext cx="466090" cy="465455"/>
          </a:xfrm>
          <a:custGeom>
            <a:avLst/>
            <a:gdLst/>
            <a:ahLst/>
            <a:cxnLst/>
            <a:rect l="l" t="t" r="r" b="b"/>
            <a:pathLst>
              <a:path w="466090" h="465454">
                <a:moveTo>
                  <a:pt x="232829" y="232587"/>
                </a:moveTo>
                <a:lnTo>
                  <a:pt x="0" y="232587"/>
                </a:lnTo>
                <a:lnTo>
                  <a:pt x="0" y="465175"/>
                </a:lnTo>
                <a:lnTo>
                  <a:pt x="232829" y="465175"/>
                </a:lnTo>
                <a:lnTo>
                  <a:pt x="232829" y="232587"/>
                </a:lnTo>
                <a:close/>
              </a:path>
              <a:path w="466090" h="465454">
                <a:moveTo>
                  <a:pt x="465836" y="0"/>
                </a:moveTo>
                <a:lnTo>
                  <a:pt x="232829" y="0"/>
                </a:lnTo>
                <a:lnTo>
                  <a:pt x="232829" y="232587"/>
                </a:lnTo>
                <a:lnTo>
                  <a:pt x="465836" y="232587"/>
                </a:lnTo>
                <a:lnTo>
                  <a:pt x="465836" y="0"/>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8359139" y="4715283"/>
          <a:ext cx="1631312" cy="1627530"/>
        </p:xfrm>
        <a:graphic>
          <a:graphicData uri="http://schemas.openxmlformats.org/drawingml/2006/table">
            <a:tbl>
              <a:tblPr firstRow="1" bandRow="1">
                <a:tableStyleId>{2D5ABB26-0587-4C30-8999-92F81FD0307C}</a:tableStyleId>
              </a:tblPr>
              <a:tblGrid>
                <a:gridCol w="233045">
                  <a:extLst>
                    <a:ext uri="{9D8B030D-6E8A-4147-A177-3AD203B41FA5}">
                      <a16:colId xmlns:a16="http://schemas.microsoft.com/office/drawing/2014/main" val="20000"/>
                    </a:ext>
                  </a:extLst>
                </a:gridCol>
                <a:gridCol w="233045">
                  <a:extLst>
                    <a:ext uri="{9D8B030D-6E8A-4147-A177-3AD203B41FA5}">
                      <a16:colId xmlns:a16="http://schemas.microsoft.com/office/drawing/2014/main" val="20001"/>
                    </a:ext>
                  </a:extLst>
                </a:gridCol>
                <a:gridCol w="233045">
                  <a:extLst>
                    <a:ext uri="{9D8B030D-6E8A-4147-A177-3AD203B41FA5}">
                      <a16:colId xmlns:a16="http://schemas.microsoft.com/office/drawing/2014/main" val="20002"/>
                    </a:ext>
                  </a:extLst>
                </a:gridCol>
                <a:gridCol w="233045">
                  <a:extLst>
                    <a:ext uri="{9D8B030D-6E8A-4147-A177-3AD203B41FA5}">
                      <a16:colId xmlns:a16="http://schemas.microsoft.com/office/drawing/2014/main" val="20003"/>
                    </a:ext>
                  </a:extLst>
                </a:gridCol>
                <a:gridCol w="233044">
                  <a:extLst>
                    <a:ext uri="{9D8B030D-6E8A-4147-A177-3AD203B41FA5}">
                      <a16:colId xmlns:a16="http://schemas.microsoft.com/office/drawing/2014/main" val="20004"/>
                    </a:ext>
                  </a:extLst>
                </a:gridCol>
                <a:gridCol w="233044">
                  <a:extLst>
                    <a:ext uri="{9D8B030D-6E8A-4147-A177-3AD203B41FA5}">
                      <a16:colId xmlns:a16="http://schemas.microsoft.com/office/drawing/2014/main" val="20005"/>
                    </a:ext>
                  </a:extLst>
                </a:gridCol>
                <a:gridCol w="233044">
                  <a:extLst>
                    <a:ext uri="{9D8B030D-6E8A-4147-A177-3AD203B41FA5}">
                      <a16:colId xmlns:a16="http://schemas.microsoft.com/office/drawing/2014/main" val="20006"/>
                    </a:ext>
                  </a:extLst>
                </a:gridCol>
              </a:tblGrid>
              <a:tr h="232580">
                <a:tc>
                  <a:txBody>
                    <a:bodyPr/>
                    <a:lstStyle/>
                    <a:p>
                      <a:pPr marL="45720">
                        <a:lnSpc>
                          <a:spcPct val="100000"/>
                        </a:lnSpc>
                        <a:spcBef>
                          <a:spcPts val="500"/>
                        </a:spcBef>
                      </a:pPr>
                      <a:r>
                        <a:rPr sz="650" spc="-5" dirty="0">
                          <a:latin typeface="Carlito"/>
                          <a:cs typeface="Carlito"/>
                        </a:rPr>
                        <a:t>0.33</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33CC"/>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800080"/>
                    </a:solidFill>
                  </a:tcPr>
                </a:tc>
                <a:tc>
                  <a:txBody>
                    <a:bodyPr/>
                    <a:lstStyle/>
                    <a:p>
                      <a:pPr marL="3175" algn="ctr">
                        <a:lnSpc>
                          <a:spcPct val="100000"/>
                        </a:lnSpc>
                        <a:spcBef>
                          <a:spcPts val="500"/>
                        </a:spcBef>
                      </a:pPr>
                      <a:r>
                        <a:rPr sz="650" spc="-5" dirty="0">
                          <a:latin typeface="Carlito"/>
                          <a:cs typeface="Carlito"/>
                        </a:rPr>
                        <a:t>0.55</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99FF"/>
                    </a:solidFill>
                  </a:tcPr>
                </a:tc>
                <a:tc>
                  <a:txBody>
                    <a:bodyPr/>
                    <a:lstStyle/>
                    <a:p>
                      <a:pPr marL="3175" algn="ctr">
                        <a:lnSpc>
                          <a:spcPct val="100000"/>
                        </a:lnSpc>
                        <a:spcBef>
                          <a:spcPts val="500"/>
                        </a:spcBef>
                      </a:pPr>
                      <a:r>
                        <a:rPr sz="650" spc="-5" dirty="0">
                          <a:latin typeface="Carlito"/>
                          <a:cs typeface="Carlito"/>
                        </a:rPr>
                        <a:t>0.33</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33CC"/>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6350">
                      <a:solidFill>
                        <a:srgbClr val="000000"/>
                      </a:solidFill>
                      <a:prstDash val="solid"/>
                    </a:lnR>
                    <a:lnT w="3175">
                      <a:solidFill>
                        <a:srgbClr val="000000"/>
                      </a:solidFill>
                      <a:prstDash val="solid"/>
                    </a:lnT>
                    <a:lnB w="6350">
                      <a:solidFill>
                        <a:srgbClr val="000000"/>
                      </a:solidFill>
                      <a:prstDash val="solid"/>
                    </a:lnB>
                    <a:solidFill>
                      <a:srgbClr val="CC0099"/>
                    </a:solidFill>
                  </a:tcPr>
                </a:tc>
                <a:tc>
                  <a:txBody>
                    <a:bodyPr/>
                    <a:lstStyle/>
                    <a:p>
                      <a:pPr marL="32384">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6350">
                      <a:solidFill>
                        <a:srgbClr val="000000"/>
                      </a:solidFill>
                      <a:prstDash val="solid"/>
                    </a:lnL>
                    <a:lnR w="6350">
                      <a:solidFill>
                        <a:srgbClr val="000000"/>
                      </a:solidFill>
                      <a:prstDash val="solid"/>
                    </a:lnR>
                    <a:lnT w="3175">
                      <a:solidFill>
                        <a:srgbClr val="000000"/>
                      </a:solidFill>
                      <a:prstDash val="solid"/>
                    </a:lnT>
                    <a:lnB w="6350">
                      <a:solidFill>
                        <a:srgbClr val="000000"/>
                      </a:solidFill>
                      <a:prstDash val="solid"/>
                    </a:lnB>
                    <a:solidFill>
                      <a:srgbClr val="800080"/>
                    </a:solidFill>
                  </a:tcPr>
                </a:tc>
                <a:tc>
                  <a:txBody>
                    <a:bodyPr/>
                    <a:lstStyle/>
                    <a:p>
                      <a:pPr marL="3175" algn="ctr">
                        <a:lnSpc>
                          <a:spcPct val="100000"/>
                        </a:lnSpc>
                        <a:spcBef>
                          <a:spcPts val="500"/>
                        </a:spcBef>
                      </a:pPr>
                      <a:r>
                        <a:rPr sz="650" spc="-5" dirty="0">
                          <a:latin typeface="Carlito"/>
                          <a:cs typeface="Carlito"/>
                        </a:rPr>
                        <a:t>0.77</a:t>
                      </a:r>
                      <a:endParaRPr sz="650">
                        <a:latin typeface="Carlito"/>
                        <a:cs typeface="Carlito"/>
                      </a:endParaRPr>
                    </a:p>
                  </a:txBody>
                  <a:tcPr marL="0" marR="0" marT="63500" marB="0">
                    <a:lnL w="6350">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CCFF"/>
                    </a:solidFill>
                  </a:tcPr>
                </a:tc>
                <a:extLst>
                  <a:ext uri="{0D108BD9-81ED-4DB2-BD59-A6C34878D82A}">
                    <a16:rowId xmlns:a16="http://schemas.microsoft.com/office/drawing/2014/main" val="10000"/>
                  </a:ext>
                </a:extLst>
              </a:tr>
              <a:tr h="232397">
                <a:tc>
                  <a:txBody>
                    <a:bodyPr/>
                    <a:lstStyle/>
                    <a:p>
                      <a:pPr marL="32384">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6350">
                      <a:solidFill>
                        <a:srgbClr val="000000"/>
                      </a:solidFill>
                      <a:prstDash val="solid"/>
                    </a:lnT>
                    <a:lnB w="6350">
                      <a:solidFill>
                        <a:srgbClr val="000000"/>
                      </a:solidFill>
                      <a:prstDash val="solid"/>
                    </a:lnB>
                    <a:solidFill>
                      <a:srgbClr val="CC0099"/>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175" algn="ctr">
                        <a:lnSpc>
                          <a:spcPct val="100000"/>
                        </a:lnSpc>
                        <a:spcBef>
                          <a:spcPts val="500"/>
                        </a:spcBef>
                      </a:pPr>
                      <a:r>
                        <a:rPr sz="650" spc="-5" dirty="0">
                          <a:latin typeface="Carlito"/>
                          <a:cs typeface="Carlito"/>
                        </a:rPr>
                        <a:t>0.33</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2540"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45085">
                        <a:lnSpc>
                          <a:spcPct val="100000"/>
                        </a:lnSpc>
                        <a:spcBef>
                          <a:spcPts val="500"/>
                        </a:spcBef>
                      </a:pPr>
                      <a:r>
                        <a:rPr sz="650" spc="-5" dirty="0">
                          <a:latin typeface="Carlito"/>
                          <a:cs typeface="Carlito"/>
                        </a:rPr>
                        <a:t>1.00</a:t>
                      </a:r>
                      <a:endParaRPr sz="650">
                        <a:latin typeface="Carlito"/>
                        <a:cs typeface="Carlito"/>
                      </a:endParaRPr>
                    </a:p>
                  </a:txBody>
                  <a:tcPr marL="0" marR="0" marT="635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6350">
                      <a:solidFill>
                        <a:srgbClr val="000000"/>
                      </a:solidFill>
                      <a:prstDash val="solid"/>
                    </a:lnL>
                    <a:lnR w="3175">
                      <a:solidFill>
                        <a:srgbClr val="000000"/>
                      </a:solidFill>
                      <a:prstDash val="solid"/>
                    </a:lnR>
                    <a:lnT w="6350">
                      <a:solidFill>
                        <a:srgbClr val="000000"/>
                      </a:solidFill>
                      <a:prstDash val="solid"/>
                    </a:lnT>
                    <a:lnB w="6350">
                      <a:solidFill>
                        <a:srgbClr val="000000"/>
                      </a:solidFill>
                      <a:prstDash val="solid"/>
                    </a:lnB>
                    <a:solidFill>
                      <a:srgbClr val="800080"/>
                    </a:solidFill>
                  </a:tcPr>
                </a:tc>
                <a:extLst>
                  <a:ext uri="{0D108BD9-81ED-4DB2-BD59-A6C34878D82A}">
                    <a16:rowId xmlns:a16="http://schemas.microsoft.com/office/drawing/2014/main" val="10001"/>
                  </a:ext>
                </a:extLst>
              </a:tr>
              <a:tr h="232580">
                <a:tc>
                  <a:txBody>
                    <a:bodyPr/>
                    <a:lstStyle/>
                    <a:p>
                      <a:pPr marL="45720">
                        <a:lnSpc>
                          <a:spcPct val="100000"/>
                        </a:lnSpc>
                        <a:spcBef>
                          <a:spcPts val="500"/>
                        </a:spcBef>
                      </a:pPr>
                      <a:r>
                        <a:rPr sz="650" spc="-5" dirty="0">
                          <a:latin typeface="Carlito"/>
                          <a:cs typeface="Carlito"/>
                        </a:rPr>
                        <a:t>0.55</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FF99FF"/>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CC0099"/>
                    </a:solidFill>
                  </a:tcPr>
                </a:tc>
                <a:tc>
                  <a:txBody>
                    <a:bodyPr/>
                    <a:lstStyle/>
                    <a:p>
                      <a:pPr marL="3175" algn="ctr">
                        <a:lnSpc>
                          <a:spcPct val="100000"/>
                        </a:lnSpc>
                        <a:spcBef>
                          <a:spcPts val="500"/>
                        </a:spcBef>
                      </a:pPr>
                      <a:r>
                        <a:rPr sz="650" spc="-5" dirty="0">
                          <a:solidFill>
                            <a:srgbClr val="FFFFFF"/>
                          </a:solidFill>
                          <a:latin typeface="Carlito"/>
                          <a:cs typeface="Carlito"/>
                        </a:rPr>
                        <a:t>-0.33</a:t>
                      </a:r>
                      <a:endParaRPr sz="650">
                        <a:latin typeface="Carlito"/>
                        <a:cs typeface="Carlito"/>
                      </a:endParaRPr>
                    </a:p>
                  </a:txBody>
                  <a:tcPr marL="0" marR="0" marT="63500" marB="0">
                    <a:lnL w="3175"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500"/>
                        </a:spcBef>
                      </a:pPr>
                      <a:r>
                        <a:rPr sz="650" spc="-5" dirty="0">
                          <a:latin typeface="Carlito"/>
                          <a:cs typeface="Carlito"/>
                        </a:rPr>
                        <a:t>1.00</a:t>
                      </a:r>
                      <a:endParaRPr sz="650">
                        <a:latin typeface="Carlito"/>
                        <a:cs typeface="Carlito"/>
                      </a:endParaRPr>
                    </a:p>
                  </a:txBody>
                  <a:tcPr marL="0" marR="0" marT="63500" marB="0">
                    <a:lnR w="6350">
                      <a:solidFill>
                        <a:srgbClr val="000000"/>
                      </a:solidFill>
                      <a:prstDash val="solid"/>
                    </a:lnR>
                    <a:lnT w="6350">
                      <a:solidFill>
                        <a:srgbClr val="000000"/>
                      </a:solidFill>
                      <a:prstDash val="solid"/>
                    </a:lnT>
                    <a:lnB w="3175">
                      <a:solidFill>
                        <a:srgbClr val="000000"/>
                      </a:solidFill>
                      <a:prstDash val="solid"/>
                    </a:lnB>
                  </a:tcPr>
                </a:tc>
                <a:tc>
                  <a:txBody>
                    <a:bodyPr/>
                    <a:lstStyle/>
                    <a:p>
                      <a:pPr marL="32384">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6350">
                      <a:solidFill>
                        <a:srgbClr val="000000"/>
                      </a:solidFill>
                      <a:prstDash val="solid"/>
                    </a:lnL>
                    <a:lnR w="6350">
                      <a:solidFill>
                        <a:srgbClr val="000000"/>
                      </a:solidFill>
                      <a:prstDash val="solid"/>
                    </a:lnR>
                    <a:lnT w="6350">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6350">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CC0099"/>
                    </a:solidFill>
                  </a:tcPr>
                </a:tc>
                <a:extLst>
                  <a:ext uri="{0D108BD9-81ED-4DB2-BD59-A6C34878D82A}">
                    <a16:rowId xmlns:a16="http://schemas.microsoft.com/office/drawing/2014/main" val="10002"/>
                  </a:ext>
                </a:extLst>
              </a:tr>
              <a:tr h="232507">
                <a:tc>
                  <a:txBody>
                    <a:bodyPr/>
                    <a:lstStyle/>
                    <a:p>
                      <a:pPr marL="45720">
                        <a:lnSpc>
                          <a:spcPct val="100000"/>
                        </a:lnSpc>
                        <a:spcBef>
                          <a:spcPts val="500"/>
                        </a:spcBef>
                      </a:pPr>
                      <a:r>
                        <a:rPr sz="650" spc="-5" dirty="0">
                          <a:latin typeface="Carlito"/>
                          <a:cs typeface="Carlito"/>
                        </a:rPr>
                        <a:t>0.33</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33CC"/>
                    </a:solidFill>
                  </a:tcPr>
                </a:tc>
                <a:tc>
                  <a:txBody>
                    <a:bodyPr/>
                    <a:lstStyle/>
                    <a:p>
                      <a:pPr marL="3175" algn="ctr">
                        <a:lnSpc>
                          <a:spcPct val="100000"/>
                        </a:lnSpc>
                        <a:spcBef>
                          <a:spcPts val="500"/>
                        </a:spcBef>
                      </a:pPr>
                      <a:r>
                        <a:rPr sz="650" spc="-5" dirty="0">
                          <a:latin typeface="Carlito"/>
                          <a:cs typeface="Carlito"/>
                        </a:rPr>
                        <a:t>0.33</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33CC"/>
                    </a:solidFill>
                  </a:tcPr>
                </a:tc>
                <a:tc>
                  <a:txBody>
                    <a:bodyPr/>
                    <a:lstStyle/>
                    <a:p>
                      <a:pPr marL="3175" algn="ctr">
                        <a:lnSpc>
                          <a:spcPct val="100000"/>
                        </a:lnSpc>
                        <a:spcBef>
                          <a:spcPts val="500"/>
                        </a:spcBef>
                      </a:pPr>
                      <a:r>
                        <a:rPr sz="650" spc="-5" dirty="0">
                          <a:solidFill>
                            <a:srgbClr val="FFFFFF"/>
                          </a:solidFill>
                          <a:latin typeface="Carlito"/>
                          <a:cs typeface="Carlito"/>
                        </a:rPr>
                        <a:t>-0.33</a:t>
                      </a:r>
                      <a:endParaRPr sz="650">
                        <a:latin typeface="Carlito"/>
                        <a:cs typeface="Carlito"/>
                      </a:endParaRPr>
                    </a:p>
                  </a:txBody>
                  <a:tcPr marL="0" marR="0" marT="63500"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500"/>
                        </a:spcBef>
                      </a:pPr>
                      <a:r>
                        <a:rPr sz="650" spc="-5" dirty="0">
                          <a:latin typeface="Carlito"/>
                          <a:cs typeface="Carlito"/>
                        </a:rPr>
                        <a:t>0.55</a:t>
                      </a:r>
                      <a:endParaRPr sz="650">
                        <a:latin typeface="Carlito"/>
                        <a:cs typeface="Carlito"/>
                      </a:endParaRPr>
                    </a:p>
                  </a:txBody>
                  <a:tcPr marL="0" marR="0" marT="63500" marB="0">
                    <a:lnR w="3175">
                      <a:solidFill>
                        <a:srgbClr val="000000"/>
                      </a:solidFill>
                      <a:prstDash val="solid"/>
                    </a:lnR>
                    <a:lnB w="6350">
                      <a:solidFill>
                        <a:srgbClr val="000000"/>
                      </a:solidFill>
                      <a:prstDash val="solid"/>
                    </a:lnB>
                    <a:solidFill>
                      <a:srgbClr val="FF99FF"/>
                    </a:solidFill>
                  </a:tcPr>
                </a:tc>
                <a:tc>
                  <a:txBody>
                    <a:bodyPr/>
                    <a:lstStyle/>
                    <a:p>
                      <a:pPr marL="2540" algn="ctr">
                        <a:lnSpc>
                          <a:spcPct val="100000"/>
                        </a:lnSpc>
                        <a:spcBef>
                          <a:spcPts val="500"/>
                        </a:spcBef>
                      </a:pPr>
                      <a:r>
                        <a:rPr sz="650" spc="-5" dirty="0">
                          <a:solidFill>
                            <a:srgbClr val="FFFFFF"/>
                          </a:solidFill>
                          <a:latin typeface="Carlito"/>
                          <a:cs typeface="Carlito"/>
                        </a:rPr>
                        <a:t>-0.33</a:t>
                      </a:r>
                      <a:endParaRPr sz="650">
                        <a:latin typeface="Carlito"/>
                        <a:cs typeface="Carlito"/>
                      </a:endParaRPr>
                    </a:p>
                  </a:txBody>
                  <a:tcPr marL="0" marR="0" marT="63500"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L="45085">
                        <a:lnSpc>
                          <a:spcPct val="100000"/>
                        </a:lnSpc>
                        <a:spcBef>
                          <a:spcPts val="500"/>
                        </a:spcBef>
                      </a:pPr>
                      <a:r>
                        <a:rPr sz="650" spc="-5" dirty="0">
                          <a:latin typeface="Carlito"/>
                          <a:cs typeface="Carlito"/>
                        </a:rPr>
                        <a:t>0.33</a:t>
                      </a:r>
                      <a:endParaRPr sz="650">
                        <a:latin typeface="Carlito"/>
                        <a:cs typeface="Carlito"/>
                      </a:endParaRPr>
                    </a:p>
                  </a:txBody>
                  <a:tcPr marL="0" marR="0" marT="63500" marB="0">
                    <a:lnR w="6350">
                      <a:solidFill>
                        <a:srgbClr val="000000"/>
                      </a:solidFill>
                      <a:prstDash val="solid"/>
                    </a:lnR>
                    <a:lnT w="3175">
                      <a:solidFill>
                        <a:srgbClr val="000000"/>
                      </a:solidFill>
                      <a:prstDash val="solid"/>
                    </a:lnT>
                    <a:lnB w="6350">
                      <a:solidFill>
                        <a:srgbClr val="000000"/>
                      </a:solidFill>
                      <a:prstDash val="solid"/>
                    </a:lnB>
                    <a:solidFill>
                      <a:srgbClr val="FF33CC"/>
                    </a:solidFill>
                  </a:tcPr>
                </a:tc>
                <a:tc>
                  <a:txBody>
                    <a:bodyPr/>
                    <a:lstStyle/>
                    <a:p>
                      <a:pPr marL="3175" algn="ctr">
                        <a:lnSpc>
                          <a:spcPct val="100000"/>
                        </a:lnSpc>
                        <a:spcBef>
                          <a:spcPts val="500"/>
                        </a:spcBef>
                      </a:pPr>
                      <a:r>
                        <a:rPr sz="650" spc="-5" dirty="0">
                          <a:latin typeface="Carlito"/>
                          <a:cs typeface="Carlito"/>
                        </a:rPr>
                        <a:t>0.33</a:t>
                      </a:r>
                      <a:endParaRPr sz="650">
                        <a:latin typeface="Carlito"/>
                        <a:cs typeface="Carlito"/>
                      </a:endParaRPr>
                    </a:p>
                  </a:txBody>
                  <a:tcPr marL="0" marR="0" marT="63500" marB="0">
                    <a:lnL w="6350">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33CC"/>
                    </a:solidFill>
                  </a:tcPr>
                </a:tc>
                <a:extLst>
                  <a:ext uri="{0D108BD9-81ED-4DB2-BD59-A6C34878D82A}">
                    <a16:rowId xmlns:a16="http://schemas.microsoft.com/office/drawing/2014/main" val="10003"/>
                  </a:ext>
                </a:extLst>
              </a:tr>
              <a:tr h="232500">
                <a:tc>
                  <a:txBody>
                    <a:bodyPr/>
                    <a:lstStyle/>
                    <a:p>
                      <a:pPr marL="45720">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CC0099"/>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0"/>
                        </a:spcBef>
                      </a:pPr>
                      <a:r>
                        <a:rPr sz="650" spc="-5" dirty="0">
                          <a:latin typeface="Carlito"/>
                          <a:cs typeface="Carlito"/>
                        </a:rPr>
                        <a:t>1.00</a:t>
                      </a:r>
                      <a:endParaRPr sz="650">
                        <a:latin typeface="Carlito"/>
                        <a:cs typeface="Carlito"/>
                      </a:endParaRPr>
                    </a:p>
                  </a:txBody>
                  <a:tcPr marL="0" marR="0" marT="63500" marB="0">
                    <a:lnL w="3175">
                      <a:solidFill>
                        <a:srgbClr val="000000"/>
                      </a:solidFill>
                      <a:prstDash val="solid"/>
                    </a:lnL>
                    <a:lnR w="3175">
                      <a:solidFill>
                        <a:srgbClr val="000000"/>
                      </a:solidFill>
                      <a:prstDash val="solid"/>
                    </a:lnR>
                    <a:lnB w="3175">
                      <a:solidFill>
                        <a:srgbClr val="000000"/>
                      </a:solidFill>
                      <a:prstDash val="solid"/>
                    </a:lnB>
                  </a:tcPr>
                </a:tc>
                <a:tc>
                  <a:txBody>
                    <a:bodyPr/>
                    <a:lstStyle/>
                    <a:p>
                      <a:pPr marL="3175" algn="ctr">
                        <a:lnSpc>
                          <a:spcPct val="100000"/>
                        </a:lnSpc>
                        <a:spcBef>
                          <a:spcPts val="500"/>
                        </a:spcBef>
                      </a:pPr>
                      <a:r>
                        <a:rPr sz="650" spc="-5" dirty="0">
                          <a:solidFill>
                            <a:srgbClr val="FFFFFF"/>
                          </a:solidFill>
                          <a:latin typeface="Carlito"/>
                          <a:cs typeface="Carlito"/>
                        </a:rPr>
                        <a:t>-0.33</a:t>
                      </a:r>
                      <a:endParaRPr sz="650">
                        <a:latin typeface="Carlito"/>
                        <a:cs typeface="Carlito"/>
                      </a:endParaRPr>
                    </a:p>
                  </a:txBody>
                  <a:tcPr marL="0" marR="0" marT="63500" marB="0">
                    <a:lnL w="3175"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R w="6350">
                      <a:solidFill>
                        <a:srgbClr val="000000"/>
                      </a:solidFill>
                      <a:prstDash val="solid"/>
                    </a:lnR>
                    <a:lnB w="3175">
                      <a:solidFill>
                        <a:srgbClr val="000000"/>
                      </a:solidFill>
                      <a:prstDash val="solid"/>
                    </a:lnB>
                    <a:solidFill>
                      <a:srgbClr val="CC0099"/>
                    </a:solidFill>
                  </a:tcPr>
                </a:tc>
                <a:tc>
                  <a:txBody>
                    <a:bodyPr/>
                    <a:lstStyle/>
                    <a:p>
                      <a:pPr marL="32384">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6350">
                      <a:solidFill>
                        <a:srgbClr val="000000"/>
                      </a:solidFill>
                      <a:prstDash val="solid"/>
                    </a:lnL>
                    <a:lnR w="6350">
                      <a:solidFill>
                        <a:srgbClr val="000000"/>
                      </a:solidFill>
                      <a:prstDash val="solid"/>
                    </a:lnR>
                    <a:lnT w="6350">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0"/>
                        </a:spcBef>
                      </a:pPr>
                      <a:r>
                        <a:rPr sz="650" spc="-5" dirty="0">
                          <a:latin typeface="Carlito"/>
                          <a:cs typeface="Carlito"/>
                        </a:rPr>
                        <a:t>0.55</a:t>
                      </a:r>
                      <a:endParaRPr sz="650">
                        <a:latin typeface="Carlito"/>
                        <a:cs typeface="Carlito"/>
                      </a:endParaRPr>
                    </a:p>
                  </a:txBody>
                  <a:tcPr marL="0" marR="0" marT="63500" marB="0">
                    <a:lnL w="6350">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FF99FF"/>
                    </a:solidFill>
                  </a:tcPr>
                </a:tc>
                <a:extLst>
                  <a:ext uri="{0D108BD9-81ED-4DB2-BD59-A6C34878D82A}">
                    <a16:rowId xmlns:a16="http://schemas.microsoft.com/office/drawing/2014/main" val="10004"/>
                  </a:ext>
                </a:extLst>
              </a:tr>
              <a:tr h="232588">
                <a:tc>
                  <a:txBody>
                    <a:bodyPr/>
                    <a:lstStyle/>
                    <a:p>
                      <a:pPr marL="32384">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0"/>
                        </a:spcBef>
                      </a:pPr>
                      <a:r>
                        <a:rPr sz="650" spc="-5" dirty="0">
                          <a:latin typeface="Carlito"/>
                          <a:cs typeface="Carlito"/>
                        </a:rPr>
                        <a:t>1.00</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0"/>
                        </a:spcBef>
                      </a:pPr>
                      <a:r>
                        <a:rPr sz="650" spc="-5" dirty="0">
                          <a:latin typeface="Carlito"/>
                          <a:cs typeface="Carlito"/>
                        </a:rPr>
                        <a:t>0.33</a:t>
                      </a:r>
                      <a:endParaRPr sz="650">
                        <a:latin typeface="Carlito"/>
                        <a:cs typeface="Carlito"/>
                      </a:endParaRPr>
                    </a:p>
                  </a:txBody>
                  <a:tcPr marL="0" marR="0" marT="63500" marB="0">
                    <a:lnL w="3175">
                      <a:solidFill>
                        <a:srgbClr val="000000"/>
                      </a:solidFill>
                      <a:prstDash val="solid"/>
                    </a:lnL>
                    <a:lnR w="3175">
                      <a:solidFill>
                        <a:srgbClr val="000000"/>
                      </a:solidFill>
                      <a:prstDash val="solid"/>
                    </a:lnR>
                    <a:lnB w="3175">
                      <a:solidFill>
                        <a:srgbClr val="000000"/>
                      </a:solidFill>
                      <a:prstDash val="solid"/>
                    </a:lnB>
                    <a:solidFill>
                      <a:srgbClr val="FF33CC"/>
                    </a:solidFill>
                  </a:tcPr>
                </a:tc>
                <a:tc>
                  <a:txBody>
                    <a:bodyPr/>
                    <a:lstStyle/>
                    <a:p>
                      <a:pPr marL="2540"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45085">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CC0099"/>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6350">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extLst>
                  <a:ext uri="{0D108BD9-81ED-4DB2-BD59-A6C34878D82A}">
                    <a16:rowId xmlns:a16="http://schemas.microsoft.com/office/drawing/2014/main" val="10005"/>
                  </a:ext>
                </a:extLst>
              </a:tr>
              <a:tr h="232378">
                <a:tc>
                  <a:txBody>
                    <a:bodyPr/>
                    <a:lstStyle/>
                    <a:p>
                      <a:pPr marL="45720">
                        <a:lnSpc>
                          <a:spcPct val="100000"/>
                        </a:lnSpc>
                        <a:spcBef>
                          <a:spcPts val="500"/>
                        </a:spcBef>
                      </a:pPr>
                      <a:r>
                        <a:rPr sz="650" spc="-5" dirty="0">
                          <a:latin typeface="Carlito"/>
                          <a:cs typeface="Carlito"/>
                        </a:rPr>
                        <a:t>0.77</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CCFF"/>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CC0099"/>
                    </a:solidFill>
                  </a:tcPr>
                </a:tc>
                <a:tc>
                  <a:txBody>
                    <a:bodyPr/>
                    <a:lstStyle/>
                    <a:p>
                      <a:pPr marL="3175" algn="ctr">
                        <a:lnSpc>
                          <a:spcPct val="100000"/>
                        </a:lnSpc>
                        <a:spcBef>
                          <a:spcPts val="500"/>
                        </a:spcBef>
                      </a:pPr>
                      <a:r>
                        <a:rPr sz="650" spc="-5" dirty="0">
                          <a:latin typeface="Carlito"/>
                          <a:cs typeface="Carlito"/>
                        </a:rPr>
                        <a:t>0.33</a:t>
                      </a:r>
                      <a:endParaRPr sz="650">
                        <a:latin typeface="Carlito"/>
                        <a:cs typeface="Carlito"/>
                      </a:endParaRPr>
                    </a:p>
                  </a:txBody>
                  <a:tcPr marL="0" marR="0" marT="6350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33CC"/>
                    </a:solidFill>
                  </a:tcPr>
                </a:tc>
                <a:tc>
                  <a:txBody>
                    <a:bodyPr/>
                    <a:lstStyle/>
                    <a:p>
                      <a:pPr marL="3175" algn="ctr">
                        <a:lnSpc>
                          <a:spcPct val="100000"/>
                        </a:lnSpc>
                        <a:spcBef>
                          <a:spcPts val="500"/>
                        </a:spcBef>
                      </a:pPr>
                      <a:r>
                        <a:rPr sz="650" spc="-5" dirty="0">
                          <a:latin typeface="Carlito"/>
                          <a:cs typeface="Carlito"/>
                        </a:rPr>
                        <a:t>0.55</a:t>
                      </a:r>
                      <a:endParaRPr sz="650">
                        <a:latin typeface="Carlito"/>
                        <a:cs typeface="Carlito"/>
                      </a:endParaRPr>
                    </a:p>
                  </a:txBody>
                  <a:tcPr marL="0" marR="0" marT="63500" marB="0">
                    <a:lnL w="3175">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FF99FF"/>
                    </a:solidFill>
                  </a:tcPr>
                </a:tc>
                <a:tc>
                  <a:txBody>
                    <a:bodyPr/>
                    <a:lstStyle/>
                    <a:p>
                      <a:pPr marL="32384">
                        <a:lnSpc>
                          <a:spcPct val="100000"/>
                        </a:lnSpc>
                        <a:spcBef>
                          <a:spcPts val="500"/>
                        </a:spcBef>
                      </a:pPr>
                      <a:r>
                        <a:rPr sz="650" spc="-5" dirty="0">
                          <a:solidFill>
                            <a:srgbClr val="FFFFFF"/>
                          </a:solidFill>
                          <a:latin typeface="Carlito"/>
                          <a:cs typeface="Carlito"/>
                        </a:rPr>
                        <a:t>-0.11</a:t>
                      </a:r>
                      <a:endParaRPr sz="650">
                        <a:latin typeface="Carlito"/>
                        <a:cs typeface="Carlito"/>
                      </a:endParaRPr>
                    </a:p>
                  </a:txBody>
                  <a:tcPr marL="0" marR="0" marT="6350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0"/>
                        </a:spcBef>
                      </a:pPr>
                      <a:r>
                        <a:rPr sz="650" spc="-5" dirty="0">
                          <a:latin typeface="Carlito"/>
                          <a:cs typeface="Carlito"/>
                        </a:rPr>
                        <a:t>0.33</a:t>
                      </a:r>
                      <a:endParaRPr sz="650">
                        <a:latin typeface="Carlito"/>
                        <a:cs typeface="Carlito"/>
                      </a:endParaRPr>
                    </a:p>
                  </a:txBody>
                  <a:tcPr marL="0" marR="0" marT="63500" marB="0">
                    <a:lnL w="6350">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33CC"/>
                    </a:solidFill>
                  </a:tcPr>
                </a:tc>
                <a:extLst>
                  <a:ext uri="{0D108BD9-81ED-4DB2-BD59-A6C34878D82A}">
                    <a16:rowId xmlns:a16="http://schemas.microsoft.com/office/drawing/2014/main" val="10006"/>
                  </a:ext>
                </a:extLst>
              </a:tr>
            </a:tbl>
          </a:graphicData>
        </a:graphic>
      </p:graphicFrame>
      <p:sp>
        <p:nvSpPr>
          <p:cNvPr id="7" name="object 7"/>
          <p:cNvSpPr/>
          <p:nvPr/>
        </p:nvSpPr>
        <p:spPr>
          <a:xfrm>
            <a:off x="4644021" y="4900561"/>
            <a:ext cx="375920" cy="365125"/>
          </a:xfrm>
          <a:custGeom>
            <a:avLst/>
            <a:gdLst/>
            <a:ahLst/>
            <a:cxnLst/>
            <a:rect l="l" t="t" r="r" b="b"/>
            <a:pathLst>
              <a:path w="375920" h="365125">
                <a:moveTo>
                  <a:pt x="187845" y="0"/>
                </a:moveTo>
                <a:lnTo>
                  <a:pt x="0" y="0"/>
                </a:lnTo>
                <a:lnTo>
                  <a:pt x="0" y="182283"/>
                </a:lnTo>
                <a:lnTo>
                  <a:pt x="187845" y="182283"/>
                </a:lnTo>
                <a:lnTo>
                  <a:pt x="187845" y="0"/>
                </a:lnTo>
                <a:close/>
              </a:path>
              <a:path w="375920" h="365125">
                <a:moveTo>
                  <a:pt x="375704" y="182283"/>
                </a:moveTo>
                <a:lnTo>
                  <a:pt x="187845" y="182283"/>
                </a:lnTo>
                <a:lnTo>
                  <a:pt x="187845" y="364553"/>
                </a:lnTo>
                <a:lnTo>
                  <a:pt x="375704" y="364553"/>
                </a:lnTo>
                <a:lnTo>
                  <a:pt x="375704" y="182283"/>
                </a:lnTo>
                <a:close/>
              </a:path>
            </a:pathLst>
          </a:custGeom>
          <a:solidFill>
            <a:srgbClr val="FFFFFF"/>
          </a:solidFill>
        </p:spPr>
        <p:txBody>
          <a:bodyPr wrap="square" lIns="0" tIns="0" rIns="0" bIns="0" rtlCol="0"/>
          <a:lstStyle/>
          <a:p>
            <a:endParaRPr/>
          </a:p>
        </p:txBody>
      </p:sp>
      <p:sp>
        <p:nvSpPr>
          <p:cNvPr id="8" name="object 8"/>
          <p:cNvSpPr/>
          <p:nvPr/>
        </p:nvSpPr>
        <p:spPr>
          <a:xfrm>
            <a:off x="5207571" y="4900561"/>
            <a:ext cx="751205" cy="1275715"/>
          </a:xfrm>
          <a:custGeom>
            <a:avLst/>
            <a:gdLst/>
            <a:ahLst/>
            <a:cxnLst/>
            <a:rect l="l" t="t" r="r" b="b"/>
            <a:pathLst>
              <a:path w="751204" h="1275714">
                <a:moveTo>
                  <a:pt x="187858" y="546811"/>
                </a:moveTo>
                <a:lnTo>
                  <a:pt x="0" y="546811"/>
                </a:lnTo>
                <a:lnTo>
                  <a:pt x="0" y="729081"/>
                </a:lnTo>
                <a:lnTo>
                  <a:pt x="187858" y="729081"/>
                </a:lnTo>
                <a:lnTo>
                  <a:pt x="187858" y="546811"/>
                </a:lnTo>
                <a:close/>
              </a:path>
              <a:path w="751204" h="1275714">
                <a:moveTo>
                  <a:pt x="375716" y="729081"/>
                </a:moveTo>
                <a:lnTo>
                  <a:pt x="187858" y="729081"/>
                </a:lnTo>
                <a:lnTo>
                  <a:pt x="187858" y="911339"/>
                </a:lnTo>
                <a:lnTo>
                  <a:pt x="375716" y="911339"/>
                </a:lnTo>
                <a:lnTo>
                  <a:pt x="375716" y="729081"/>
                </a:lnTo>
                <a:close/>
              </a:path>
              <a:path w="751204" h="1275714">
                <a:moveTo>
                  <a:pt x="375716" y="364553"/>
                </a:moveTo>
                <a:lnTo>
                  <a:pt x="187858" y="364553"/>
                </a:lnTo>
                <a:lnTo>
                  <a:pt x="187858" y="546811"/>
                </a:lnTo>
                <a:lnTo>
                  <a:pt x="375716" y="546811"/>
                </a:lnTo>
                <a:lnTo>
                  <a:pt x="375716" y="364553"/>
                </a:lnTo>
                <a:close/>
              </a:path>
              <a:path w="751204" h="1275714">
                <a:moveTo>
                  <a:pt x="563270" y="911339"/>
                </a:moveTo>
                <a:lnTo>
                  <a:pt x="375716" y="911339"/>
                </a:lnTo>
                <a:lnTo>
                  <a:pt x="375716" y="1093304"/>
                </a:lnTo>
                <a:lnTo>
                  <a:pt x="563270" y="1093304"/>
                </a:lnTo>
                <a:lnTo>
                  <a:pt x="563270" y="911339"/>
                </a:lnTo>
                <a:close/>
              </a:path>
              <a:path w="751204" h="1275714">
                <a:moveTo>
                  <a:pt x="563270" y="182283"/>
                </a:moveTo>
                <a:lnTo>
                  <a:pt x="375716" y="182283"/>
                </a:lnTo>
                <a:lnTo>
                  <a:pt x="375716" y="364553"/>
                </a:lnTo>
                <a:lnTo>
                  <a:pt x="563270" y="364553"/>
                </a:lnTo>
                <a:lnTo>
                  <a:pt x="563270" y="182283"/>
                </a:lnTo>
                <a:close/>
              </a:path>
              <a:path w="751204" h="1275714">
                <a:moveTo>
                  <a:pt x="751154" y="1093304"/>
                </a:moveTo>
                <a:lnTo>
                  <a:pt x="563270" y="1093304"/>
                </a:lnTo>
                <a:lnTo>
                  <a:pt x="563270" y="1275575"/>
                </a:lnTo>
                <a:lnTo>
                  <a:pt x="751154" y="1275575"/>
                </a:lnTo>
                <a:lnTo>
                  <a:pt x="751154" y="1093304"/>
                </a:lnTo>
                <a:close/>
              </a:path>
              <a:path w="751204" h="1275714">
                <a:moveTo>
                  <a:pt x="751154" y="0"/>
                </a:moveTo>
                <a:lnTo>
                  <a:pt x="563270" y="0"/>
                </a:lnTo>
                <a:lnTo>
                  <a:pt x="563270" y="182283"/>
                </a:lnTo>
                <a:lnTo>
                  <a:pt x="751154" y="182283"/>
                </a:lnTo>
                <a:lnTo>
                  <a:pt x="751154" y="0"/>
                </a:lnTo>
                <a:close/>
              </a:path>
            </a:pathLst>
          </a:custGeom>
          <a:solidFill>
            <a:srgbClr val="FFFFFF"/>
          </a:solidFill>
        </p:spPr>
        <p:txBody>
          <a:bodyPr wrap="square" lIns="0" tIns="0" rIns="0" bIns="0" rtlCol="0"/>
          <a:lstStyle/>
          <a:p>
            <a:endParaRPr/>
          </a:p>
        </p:txBody>
      </p:sp>
      <p:sp>
        <p:nvSpPr>
          <p:cNvPr id="9" name="object 9"/>
          <p:cNvSpPr/>
          <p:nvPr/>
        </p:nvSpPr>
        <p:spPr>
          <a:xfrm>
            <a:off x="4644021" y="5811901"/>
            <a:ext cx="375920" cy="364490"/>
          </a:xfrm>
          <a:custGeom>
            <a:avLst/>
            <a:gdLst/>
            <a:ahLst/>
            <a:cxnLst/>
            <a:rect l="l" t="t" r="r" b="b"/>
            <a:pathLst>
              <a:path w="375920" h="364489">
                <a:moveTo>
                  <a:pt x="187845" y="181965"/>
                </a:moveTo>
                <a:lnTo>
                  <a:pt x="0" y="181965"/>
                </a:lnTo>
                <a:lnTo>
                  <a:pt x="0" y="364236"/>
                </a:lnTo>
                <a:lnTo>
                  <a:pt x="187845" y="364236"/>
                </a:lnTo>
                <a:lnTo>
                  <a:pt x="187845" y="181965"/>
                </a:lnTo>
                <a:close/>
              </a:path>
              <a:path w="375920" h="364489">
                <a:moveTo>
                  <a:pt x="375704" y="0"/>
                </a:moveTo>
                <a:lnTo>
                  <a:pt x="187845" y="0"/>
                </a:lnTo>
                <a:lnTo>
                  <a:pt x="187845" y="181965"/>
                </a:lnTo>
                <a:lnTo>
                  <a:pt x="375704" y="181965"/>
                </a:lnTo>
                <a:lnTo>
                  <a:pt x="375704" y="0"/>
                </a:lnTo>
                <a:close/>
              </a:path>
            </a:pathLst>
          </a:custGeom>
          <a:solidFill>
            <a:srgbClr val="FFFFFF"/>
          </a:solidFill>
        </p:spPr>
        <p:txBody>
          <a:bodyPr wrap="square" lIns="0" tIns="0" rIns="0" bIns="0" rtlCol="0"/>
          <a:lstStyle/>
          <a:p>
            <a:endParaRPr/>
          </a:p>
        </p:txBody>
      </p:sp>
      <p:graphicFrame>
        <p:nvGraphicFramePr>
          <p:cNvPr id="10" name="object 10"/>
          <p:cNvGraphicFramePr>
            <a:graphicFrameLocks noGrp="1"/>
          </p:cNvGraphicFramePr>
          <p:nvPr/>
        </p:nvGraphicFramePr>
        <p:xfrm>
          <a:off x="4456175" y="4718374"/>
          <a:ext cx="1691634" cy="1640049"/>
        </p:xfrm>
        <a:graphic>
          <a:graphicData uri="http://schemas.openxmlformats.org/drawingml/2006/table">
            <a:tbl>
              <a:tblPr firstRow="1" bandRow="1">
                <a:tableStyleId>{2D5ABB26-0587-4C30-8999-92F81FD0307C}</a:tableStyleId>
              </a:tblPr>
              <a:tblGrid>
                <a:gridCol w="187960">
                  <a:extLst>
                    <a:ext uri="{9D8B030D-6E8A-4147-A177-3AD203B41FA5}">
                      <a16:colId xmlns:a16="http://schemas.microsoft.com/office/drawing/2014/main" val="20000"/>
                    </a:ext>
                  </a:extLst>
                </a:gridCol>
                <a:gridCol w="187960">
                  <a:extLst>
                    <a:ext uri="{9D8B030D-6E8A-4147-A177-3AD203B41FA5}">
                      <a16:colId xmlns:a16="http://schemas.microsoft.com/office/drawing/2014/main" val="20001"/>
                    </a:ext>
                  </a:extLst>
                </a:gridCol>
                <a:gridCol w="187960">
                  <a:extLst>
                    <a:ext uri="{9D8B030D-6E8A-4147-A177-3AD203B41FA5}">
                      <a16:colId xmlns:a16="http://schemas.microsoft.com/office/drawing/2014/main" val="20002"/>
                    </a:ext>
                  </a:extLst>
                </a:gridCol>
                <a:gridCol w="187959">
                  <a:extLst>
                    <a:ext uri="{9D8B030D-6E8A-4147-A177-3AD203B41FA5}">
                      <a16:colId xmlns:a16="http://schemas.microsoft.com/office/drawing/2014/main" val="20003"/>
                    </a:ext>
                  </a:extLst>
                </a:gridCol>
                <a:gridCol w="187959">
                  <a:extLst>
                    <a:ext uri="{9D8B030D-6E8A-4147-A177-3AD203B41FA5}">
                      <a16:colId xmlns:a16="http://schemas.microsoft.com/office/drawing/2014/main" val="20004"/>
                    </a:ext>
                  </a:extLst>
                </a:gridCol>
                <a:gridCol w="187959">
                  <a:extLst>
                    <a:ext uri="{9D8B030D-6E8A-4147-A177-3AD203B41FA5}">
                      <a16:colId xmlns:a16="http://schemas.microsoft.com/office/drawing/2014/main" val="20005"/>
                    </a:ext>
                  </a:extLst>
                </a:gridCol>
                <a:gridCol w="187959">
                  <a:extLst>
                    <a:ext uri="{9D8B030D-6E8A-4147-A177-3AD203B41FA5}">
                      <a16:colId xmlns:a16="http://schemas.microsoft.com/office/drawing/2014/main" val="20006"/>
                    </a:ext>
                  </a:extLst>
                </a:gridCol>
                <a:gridCol w="187959">
                  <a:extLst>
                    <a:ext uri="{9D8B030D-6E8A-4147-A177-3AD203B41FA5}">
                      <a16:colId xmlns:a16="http://schemas.microsoft.com/office/drawing/2014/main" val="20007"/>
                    </a:ext>
                  </a:extLst>
                </a:gridCol>
                <a:gridCol w="187959">
                  <a:extLst>
                    <a:ext uri="{9D8B030D-6E8A-4147-A177-3AD203B41FA5}">
                      <a16:colId xmlns:a16="http://schemas.microsoft.com/office/drawing/2014/main" val="20008"/>
                    </a:ext>
                  </a:extLst>
                </a:gridCol>
              </a:tblGrid>
              <a:tr h="182223">
                <a:tc>
                  <a:txBody>
                    <a:bodyPr/>
                    <a:lstStyle/>
                    <a:p>
                      <a:pPr marR="26034" algn="r">
                        <a:lnSpc>
                          <a:spcPts val="1315"/>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0"/>
                  </a:ext>
                </a:extLst>
              </a:tr>
              <a:tr h="182276">
                <a:tc>
                  <a:txBody>
                    <a:bodyPr/>
                    <a:lstStyle/>
                    <a:p>
                      <a:pPr marR="26034" algn="r">
                        <a:lnSpc>
                          <a:spcPts val="1320"/>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1594">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1"/>
                  </a:ext>
                </a:extLst>
              </a:tr>
              <a:tr h="182264">
                <a:tc>
                  <a:txBody>
                    <a:bodyPr/>
                    <a:lstStyle/>
                    <a:p>
                      <a:pPr marR="26034" algn="r">
                        <a:lnSpc>
                          <a:spcPts val="1320"/>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2"/>
                  </a:ext>
                </a:extLst>
              </a:tr>
              <a:tr h="182264">
                <a:tc>
                  <a:txBody>
                    <a:bodyPr/>
                    <a:lstStyle/>
                    <a:p>
                      <a:pPr marR="26034" algn="r">
                        <a:lnSpc>
                          <a:spcPts val="1320"/>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0960">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3"/>
                  </a:ext>
                </a:extLst>
              </a:tr>
              <a:tr h="182261">
                <a:tc>
                  <a:txBody>
                    <a:bodyPr/>
                    <a:lstStyle/>
                    <a:p>
                      <a:pPr marR="26034" algn="r">
                        <a:lnSpc>
                          <a:spcPts val="1320"/>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0960">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4"/>
                  </a:ext>
                </a:extLst>
              </a:tr>
              <a:tr h="182264">
                <a:tc>
                  <a:txBody>
                    <a:bodyPr/>
                    <a:lstStyle/>
                    <a:p>
                      <a:pPr marR="26034" algn="r">
                        <a:lnSpc>
                          <a:spcPts val="1320"/>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0960">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5"/>
                  </a:ext>
                </a:extLst>
              </a:tr>
              <a:tr h="182112">
                <a:tc>
                  <a:txBody>
                    <a:bodyPr/>
                    <a:lstStyle/>
                    <a:p>
                      <a:pPr marR="26034" algn="r">
                        <a:lnSpc>
                          <a:spcPts val="1315"/>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6"/>
                  </a:ext>
                </a:extLst>
              </a:tr>
              <a:tr h="182118">
                <a:tc>
                  <a:txBody>
                    <a:bodyPr/>
                    <a:lstStyle/>
                    <a:p>
                      <a:pPr marR="26034" algn="r">
                        <a:lnSpc>
                          <a:spcPts val="1315"/>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1594">
                        <a:lnSpc>
                          <a:spcPts val="1315"/>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7"/>
                  </a:ext>
                </a:extLst>
              </a:tr>
              <a:tr h="182267">
                <a:tc>
                  <a:txBody>
                    <a:bodyPr/>
                    <a:lstStyle/>
                    <a:p>
                      <a:pPr marR="26034" algn="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grpSp>
        <p:nvGrpSpPr>
          <p:cNvPr id="11" name="object 11"/>
          <p:cNvGrpSpPr/>
          <p:nvPr/>
        </p:nvGrpSpPr>
        <p:grpSpPr>
          <a:xfrm>
            <a:off x="5208917" y="3122184"/>
            <a:ext cx="878205" cy="1276985"/>
            <a:chOff x="5208917" y="3122184"/>
            <a:chExt cx="878205" cy="1276985"/>
          </a:xfrm>
        </p:grpSpPr>
        <p:sp>
          <p:nvSpPr>
            <p:cNvPr id="12" name="object 12"/>
            <p:cNvSpPr/>
            <p:nvPr/>
          </p:nvSpPr>
          <p:spPr>
            <a:xfrm>
              <a:off x="5699760" y="3793235"/>
              <a:ext cx="358140" cy="378460"/>
            </a:xfrm>
            <a:custGeom>
              <a:avLst/>
              <a:gdLst/>
              <a:ahLst/>
              <a:cxnLst/>
              <a:rect l="l" t="t" r="r" b="b"/>
              <a:pathLst>
                <a:path w="358139" h="378460">
                  <a:moveTo>
                    <a:pt x="0" y="188975"/>
                  </a:moveTo>
                  <a:lnTo>
                    <a:pt x="6394" y="138729"/>
                  </a:lnTo>
                  <a:lnTo>
                    <a:pt x="24440" y="93584"/>
                  </a:lnTo>
                  <a:lnTo>
                    <a:pt x="52435" y="55340"/>
                  </a:lnTo>
                  <a:lnTo>
                    <a:pt x="88674" y="25795"/>
                  </a:lnTo>
                  <a:lnTo>
                    <a:pt x="131453" y="6748"/>
                  </a:lnTo>
                  <a:lnTo>
                    <a:pt x="179069" y="0"/>
                  </a:lnTo>
                  <a:lnTo>
                    <a:pt x="226686" y="6748"/>
                  </a:lnTo>
                  <a:lnTo>
                    <a:pt x="269465" y="25795"/>
                  </a:lnTo>
                  <a:lnTo>
                    <a:pt x="305704" y="55340"/>
                  </a:lnTo>
                  <a:lnTo>
                    <a:pt x="333699" y="93584"/>
                  </a:lnTo>
                  <a:lnTo>
                    <a:pt x="351745" y="138729"/>
                  </a:lnTo>
                  <a:lnTo>
                    <a:pt x="358139" y="188975"/>
                  </a:lnTo>
                  <a:lnTo>
                    <a:pt x="351745" y="239222"/>
                  </a:lnTo>
                  <a:lnTo>
                    <a:pt x="333699" y="284367"/>
                  </a:lnTo>
                  <a:lnTo>
                    <a:pt x="305704" y="322611"/>
                  </a:lnTo>
                  <a:lnTo>
                    <a:pt x="269465" y="352156"/>
                  </a:lnTo>
                  <a:lnTo>
                    <a:pt x="226686" y="371203"/>
                  </a:lnTo>
                  <a:lnTo>
                    <a:pt x="179069" y="377951"/>
                  </a:lnTo>
                  <a:lnTo>
                    <a:pt x="131453" y="371203"/>
                  </a:lnTo>
                  <a:lnTo>
                    <a:pt x="88674" y="352156"/>
                  </a:lnTo>
                  <a:lnTo>
                    <a:pt x="52435" y="322611"/>
                  </a:lnTo>
                  <a:lnTo>
                    <a:pt x="24440" y="284367"/>
                  </a:lnTo>
                  <a:lnTo>
                    <a:pt x="6394" y="239222"/>
                  </a:lnTo>
                  <a:lnTo>
                    <a:pt x="0" y="188975"/>
                  </a:lnTo>
                  <a:close/>
                </a:path>
              </a:pathLst>
            </a:custGeom>
            <a:ln w="57912">
              <a:solidFill>
                <a:srgbClr val="000000"/>
              </a:solidFill>
            </a:ln>
          </p:spPr>
          <p:txBody>
            <a:bodyPr wrap="square" lIns="0" tIns="0" rIns="0" bIns="0" rtlCol="0"/>
            <a:lstStyle/>
            <a:p>
              <a:endParaRPr/>
            </a:p>
          </p:txBody>
        </p:sp>
        <p:sp>
          <p:nvSpPr>
            <p:cNvPr id="13" name="object 13"/>
            <p:cNvSpPr/>
            <p:nvPr/>
          </p:nvSpPr>
          <p:spPr>
            <a:xfrm>
              <a:off x="5753100" y="3848099"/>
              <a:ext cx="253365" cy="266700"/>
            </a:xfrm>
            <a:custGeom>
              <a:avLst/>
              <a:gdLst/>
              <a:ahLst/>
              <a:cxnLst/>
              <a:rect l="l" t="t" r="r" b="b"/>
              <a:pathLst>
                <a:path w="253364" h="266700">
                  <a:moveTo>
                    <a:pt x="0" y="0"/>
                  </a:moveTo>
                  <a:lnTo>
                    <a:pt x="253364" y="266700"/>
                  </a:lnTo>
                </a:path>
                <a:path w="253364" h="266700">
                  <a:moveTo>
                    <a:pt x="253364" y="0"/>
                  </a:moveTo>
                  <a:lnTo>
                    <a:pt x="0" y="266700"/>
                  </a:lnTo>
                </a:path>
              </a:pathLst>
            </a:custGeom>
            <a:ln w="57912">
              <a:solidFill>
                <a:srgbClr val="001F50"/>
              </a:solidFill>
            </a:ln>
          </p:spPr>
          <p:txBody>
            <a:bodyPr wrap="square" lIns="0" tIns="0" rIns="0" bIns="0" rtlCol="0"/>
            <a:lstStyle/>
            <a:p>
              <a:endParaRPr/>
            </a:p>
          </p:txBody>
        </p:sp>
        <p:sp>
          <p:nvSpPr>
            <p:cNvPr id="14" name="object 14"/>
            <p:cNvSpPr/>
            <p:nvPr/>
          </p:nvSpPr>
          <p:spPr>
            <a:xfrm>
              <a:off x="5208905" y="3122193"/>
              <a:ext cx="753110" cy="1276985"/>
            </a:xfrm>
            <a:custGeom>
              <a:avLst/>
              <a:gdLst/>
              <a:ahLst/>
              <a:cxnLst/>
              <a:rect l="l" t="t" r="r" b="b"/>
              <a:pathLst>
                <a:path w="753110" h="1276985">
                  <a:moveTo>
                    <a:pt x="188201" y="547331"/>
                  </a:moveTo>
                  <a:lnTo>
                    <a:pt x="0" y="547331"/>
                  </a:lnTo>
                  <a:lnTo>
                    <a:pt x="0" y="729767"/>
                  </a:lnTo>
                  <a:lnTo>
                    <a:pt x="188201" y="729767"/>
                  </a:lnTo>
                  <a:lnTo>
                    <a:pt x="188201" y="547331"/>
                  </a:lnTo>
                  <a:close/>
                </a:path>
                <a:path w="753110" h="1276985">
                  <a:moveTo>
                    <a:pt x="376389" y="729767"/>
                  </a:moveTo>
                  <a:lnTo>
                    <a:pt x="188201" y="729767"/>
                  </a:lnTo>
                  <a:lnTo>
                    <a:pt x="188201" y="912202"/>
                  </a:lnTo>
                  <a:lnTo>
                    <a:pt x="376389" y="912202"/>
                  </a:lnTo>
                  <a:lnTo>
                    <a:pt x="376389" y="729767"/>
                  </a:lnTo>
                  <a:close/>
                </a:path>
                <a:path w="753110" h="1276985">
                  <a:moveTo>
                    <a:pt x="376389" y="364896"/>
                  </a:moveTo>
                  <a:lnTo>
                    <a:pt x="188201" y="364896"/>
                  </a:lnTo>
                  <a:lnTo>
                    <a:pt x="188201" y="547331"/>
                  </a:lnTo>
                  <a:lnTo>
                    <a:pt x="376389" y="547331"/>
                  </a:lnTo>
                  <a:lnTo>
                    <a:pt x="376389" y="364896"/>
                  </a:lnTo>
                  <a:close/>
                </a:path>
                <a:path w="753110" h="1276985">
                  <a:moveTo>
                    <a:pt x="564286" y="912202"/>
                  </a:moveTo>
                  <a:lnTo>
                    <a:pt x="376389" y="912202"/>
                  </a:lnTo>
                  <a:lnTo>
                    <a:pt x="376389" y="1094346"/>
                  </a:lnTo>
                  <a:lnTo>
                    <a:pt x="564286" y="1094346"/>
                  </a:lnTo>
                  <a:lnTo>
                    <a:pt x="564286" y="912202"/>
                  </a:lnTo>
                  <a:close/>
                </a:path>
                <a:path w="753110" h="1276985">
                  <a:moveTo>
                    <a:pt x="564286" y="182460"/>
                  </a:moveTo>
                  <a:lnTo>
                    <a:pt x="376389" y="182460"/>
                  </a:lnTo>
                  <a:lnTo>
                    <a:pt x="376389" y="364896"/>
                  </a:lnTo>
                  <a:lnTo>
                    <a:pt x="564286" y="364896"/>
                  </a:lnTo>
                  <a:lnTo>
                    <a:pt x="564286" y="182460"/>
                  </a:lnTo>
                  <a:close/>
                </a:path>
                <a:path w="753110" h="1276985">
                  <a:moveTo>
                    <a:pt x="752500" y="1094346"/>
                  </a:moveTo>
                  <a:lnTo>
                    <a:pt x="564286" y="1094346"/>
                  </a:lnTo>
                  <a:lnTo>
                    <a:pt x="564286" y="1276781"/>
                  </a:lnTo>
                  <a:lnTo>
                    <a:pt x="752500" y="1276781"/>
                  </a:lnTo>
                  <a:lnTo>
                    <a:pt x="752500" y="1094346"/>
                  </a:lnTo>
                  <a:close/>
                </a:path>
                <a:path w="753110" h="1276985">
                  <a:moveTo>
                    <a:pt x="752500" y="0"/>
                  </a:moveTo>
                  <a:lnTo>
                    <a:pt x="564286" y="0"/>
                  </a:lnTo>
                  <a:lnTo>
                    <a:pt x="564286" y="182460"/>
                  </a:lnTo>
                  <a:lnTo>
                    <a:pt x="752500" y="182460"/>
                  </a:lnTo>
                  <a:lnTo>
                    <a:pt x="752500" y="0"/>
                  </a:lnTo>
                  <a:close/>
                </a:path>
              </a:pathLst>
            </a:custGeom>
            <a:solidFill>
              <a:srgbClr val="FFFFFF"/>
            </a:solidFill>
          </p:spPr>
          <p:txBody>
            <a:bodyPr wrap="square" lIns="0" tIns="0" rIns="0" bIns="0" rtlCol="0"/>
            <a:lstStyle/>
            <a:p>
              <a:endParaRPr/>
            </a:p>
          </p:txBody>
        </p:sp>
      </p:grpSp>
      <p:sp>
        <p:nvSpPr>
          <p:cNvPr id="15" name="object 15"/>
          <p:cNvSpPr txBox="1"/>
          <p:nvPr/>
        </p:nvSpPr>
        <p:spPr>
          <a:xfrm>
            <a:off x="7917942" y="3329381"/>
            <a:ext cx="353695" cy="699135"/>
          </a:xfrm>
          <a:prstGeom prst="rect">
            <a:avLst/>
          </a:prstGeom>
        </p:spPr>
        <p:txBody>
          <a:bodyPr vert="horz" wrap="square" lIns="0" tIns="14604" rIns="0" bIns="0" rtlCol="0">
            <a:spAutoFit/>
          </a:bodyPr>
          <a:lstStyle/>
          <a:p>
            <a:pPr marL="12700">
              <a:lnSpc>
                <a:spcPct val="100000"/>
              </a:lnSpc>
              <a:spcBef>
                <a:spcPts val="114"/>
              </a:spcBef>
            </a:pPr>
            <a:r>
              <a:rPr sz="4400" spc="10" dirty="0">
                <a:solidFill>
                  <a:srgbClr val="001F5F"/>
                </a:solidFill>
                <a:latin typeface="Arial"/>
                <a:cs typeface="Arial"/>
              </a:rPr>
              <a:t>=</a:t>
            </a:r>
            <a:endParaRPr sz="4400">
              <a:latin typeface="Arial"/>
              <a:cs typeface="Arial"/>
            </a:endParaRPr>
          </a:p>
        </p:txBody>
      </p:sp>
      <p:sp>
        <p:nvSpPr>
          <p:cNvPr id="16" name="object 16"/>
          <p:cNvSpPr/>
          <p:nvPr/>
        </p:nvSpPr>
        <p:spPr>
          <a:xfrm>
            <a:off x="8824983" y="1690757"/>
            <a:ext cx="233045" cy="227329"/>
          </a:xfrm>
          <a:custGeom>
            <a:avLst/>
            <a:gdLst/>
            <a:ahLst/>
            <a:cxnLst/>
            <a:rect l="l" t="t" r="r" b="b"/>
            <a:pathLst>
              <a:path w="233045" h="227330">
                <a:moveTo>
                  <a:pt x="0" y="226740"/>
                </a:moveTo>
                <a:lnTo>
                  <a:pt x="233002" y="226740"/>
                </a:lnTo>
                <a:lnTo>
                  <a:pt x="233002" y="0"/>
                </a:lnTo>
                <a:lnTo>
                  <a:pt x="0" y="0"/>
                </a:lnTo>
                <a:lnTo>
                  <a:pt x="0" y="226740"/>
                </a:lnTo>
                <a:close/>
              </a:path>
            </a:pathLst>
          </a:custGeom>
          <a:solidFill>
            <a:srgbClr val="FFFFFF"/>
          </a:solidFill>
        </p:spPr>
        <p:txBody>
          <a:bodyPr wrap="square" lIns="0" tIns="0" rIns="0" bIns="0" rtlCol="0"/>
          <a:lstStyle/>
          <a:p>
            <a:endParaRPr/>
          </a:p>
        </p:txBody>
      </p:sp>
      <p:sp>
        <p:nvSpPr>
          <p:cNvPr id="17" name="object 17"/>
          <p:cNvSpPr/>
          <p:nvPr/>
        </p:nvSpPr>
        <p:spPr>
          <a:xfrm>
            <a:off x="9290850" y="2144051"/>
            <a:ext cx="466090" cy="454025"/>
          </a:xfrm>
          <a:custGeom>
            <a:avLst/>
            <a:gdLst/>
            <a:ahLst/>
            <a:cxnLst/>
            <a:rect l="l" t="t" r="r" b="b"/>
            <a:pathLst>
              <a:path w="466090" h="454025">
                <a:moveTo>
                  <a:pt x="232968" y="0"/>
                </a:moveTo>
                <a:lnTo>
                  <a:pt x="0" y="0"/>
                </a:lnTo>
                <a:lnTo>
                  <a:pt x="0" y="226720"/>
                </a:lnTo>
                <a:lnTo>
                  <a:pt x="232968" y="226720"/>
                </a:lnTo>
                <a:lnTo>
                  <a:pt x="232968" y="0"/>
                </a:lnTo>
                <a:close/>
              </a:path>
              <a:path w="466090" h="454025">
                <a:moveTo>
                  <a:pt x="465785" y="226720"/>
                </a:moveTo>
                <a:lnTo>
                  <a:pt x="232968" y="226720"/>
                </a:lnTo>
                <a:lnTo>
                  <a:pt x="232968" y="453440"/>
                </a:lnTo>
                <a:lnTo>
                  <a:pt x="465785" y="453440"/>
                </a:lnTo>
                <a:lnTo>
                  <a:pt x="465785" y="226720"/>
                </a:lnTo>
                <a:close/>
              </a:path>
            </a:pathLst>
          </a:custGeom>
          <a:solidFill>
            <a:srgbClr val="FFFFFF"/>
          </a:solidFill>
        </p:spPr>
        <p:txBody>
          <a:bodyPr wrap="square" lIns="0" tIns="0" rIns="0" bIns="0" rtlCol="0"/>
          <a:lstStyle/>
          <a:p>
            <a:endParaRPr/>
          </a:p>
        </p:txBody>
      </p:sp>
      <p:graphicFrame>
        <p:nvGraphicFramePr>
          <p:cNvPr id="18" name="object 18"/>
          <p:cNvGraphicFramePr>
            <a:graphicFrameLocks noGrp="1"/>
          </p:cNvGraphicFramePr>
          <p:nvPr/>
        </p:nvGraphicFramePr>
        <p:xfrm>
          <a:off x="8359139" y="1237515"/>
          <a:ext cx="1631312" cy="1586460"/>
        </p:xfrm>
        <a:graphic>
          <a:graphicData uri="http://schemas.openxmlformats.org/drawingml/2006/table">
            <a:tbl>
              <a:tblPr firstRow="1" bandRow="1">
                <a:tableStyleId>{2D5ABB26-0587-4C30-8999-92F81FD0307C}</a:tableStyleId>
              </a:tblPr>
              <a:tblGrid>
                <a:gridCol w="233045">
                  <a:extLst>
                    <a:ext uri="{9D8B030D-6E8A-4147-A177-3AD203B41FA5}">
                      <a16:colId xmlns:a16="http://schemas.microsoft.com/office/drawing/2014/main" val="20000"/>
                    </a:ext>
                  </a:extLst>
                </a:gridCol>
                <a:gridCol w="233045">
                  <a:extLst>
                    <a:ext uri="{9D8B030D-6E8A-4147-A177-3AD203B41FA5}">
                      <a16:colId xmlns:a16="http://schemas.microsoft.com/office/drawing/2014/main" val="20001"/>
                    </a:ext>
                  </a:extLst>
                </a:gridCol>
                <a:gridCol w="233045">
                  <a:extLst>
                    <a:ext uri="{9D8B030D-6E8A-4147-A177-3AD203B41FA5}">
                      <a16:colId xmlns:a16="http://schemas.microsoft.com/office/drawing/2014/main" val="20002"/>
                    </a:ext>
                  </a:extLst>
                </a:gridCol>
                <a:gridCol w="233045">
                  <a:extLst>
                    <a:ext uri="{9D8B030D-6E8A-4147-A177-3AD203B41FA5}">
                      <a16:colId xmlns:a16="http://schemas.microsoft.com/office/drawing/2014/main" val="20003"/>
                    </a:ext>
                  </a:extLst>
                </a:gridCol>
                <a:gridCol w="233044">
                  <a:extLst>
                    <a:ext uri="{9D8B030D-6E8A-4147-A177-3AD203B41FA5}">
                      <a16:colId xmlns:a16="http://schemas.microsoft.com/office/drawing/2014/main" val="20004"/>
                    </a:ext>
                  </a:extLst>
                </a:gridCol>
                <a:gridCol w="233044">
                  <a:extLst>
                    <a:ext uri="{9D8B030D-6E8A-4147-A177-3AD203B41FA5}">
                      <a16:colId xmlns:a16="http://schemas.microsoft.com/office/drawing/2014/main" val="20005"/>
                    </a:ext>
                  </a:extLst>
                </a:gridCol>
                <a:gridCol w="233044">
                  <a:extLst>
                    <a:ext uri="{9D8B030D-6E8A-4147-A177-3AD203B41FA5}">
                      <a16:colId xmlns:a16="http://schemas.microsoft.com/office/drawing/2014/main" val="20006"/>
                    </a:ext>
                  </a:extLst>
                </a:gridCol>
              </a:tblGrid>
              <a:tr h="226711">
                <a:tc>
                  <a:txBody>
                    <a:bodyPr/>
                    <a:lstStyle/>
                    <a:p>
                      <a:pPr marL="45720">
                        <a:lnSpc>
                          <a:spcPct val="100000"/>
                        </a:lnSpc>
                        <a:spcBef>
                          <a:spcPts val="520"/>
                        </a:spcBef>
                      </a:pPr>
                      <a:r>
                        <a:rPr sz="600" spc="15" dirty="0">
                          <a:latin typeface="Carlito"/>
                          <a:cs typeface="Carlito"/>
                        </a:rPr>
                        <a:t>0.77</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D2F5F4"/>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L="3175" algn="ctr">
                        <a:lnSpc>
                          <a:spcPct val="100000"/>
                        </a:lnSpc>
                        <a:spcBef>
                          <a:spcPts val="520"/>
                        </a:spcBef>
                      </a:pPr>
                      <a:r>
                        <a:rPr sz="600" spc="15" dirty="0">
                          <a:latin typeface="Carlito"/>
                          <a:cs typeface="Carlito"/>
                        </a:rPr>
                        <a:t>0.33</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tc>
                  <a:txBody>
                    <a:bodyPr/>
                    <a:lstStyle/>
                    <a:p>
                      <a:pPr marL="3175" algn="ctr">
                        <a:lnSpc>
                          <a:spcPct val="100000"/>
                        </a:lnSpc>
                        <a:spcBef>
                          <a:spcPts val="520"/>
                        </a:spcBef>
                      </a:pPr>
                      <a:r>
                        <a:rPr sz="600" spc="15" dirty="0">
                          <a:latin typeface="Carlito"/>
                          <a:cs typeface="Carlito"/>
                        </a:rPr>
                        <a:t>0.55</a:t>
                      </a:r>
                      <a:endParaRPr sz="600">
                        <a:latin typeface="Carlito"/>
                        <a:cs typeface="Carlito"/>
                      </a:endParaRPr>
                    </a:p>
                  </a:txBody>
                  <a:tcPr marL="0" marR="0" marT="66040" marB="0">
                    <a:lnL w="3175">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A1EAE8"/>
                    </a:solidFill>
                  </a:tcPr>
                </a:tc>
                <a:tc>
                  <a:txBody>
                    <a:bodyPr/>
                    <a:lstStyle/>
                    <a:p>
                      <a:pPr marL="32384">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latin typeface="Carlito"/>
                          <a:cs typeface="Carlito"/>
                        </a:rPr>
                        <a:t>0.33</a:t>
                      </a:r>
                      <a:endParaRPr sz="600">
                        <a:latin typeface="Carlito"/>
                        <a:cs typeface="Carlito"/>
                      </a:endParaRPr>
                    </a:p>
                  </a:txBody>
                  <a:tcPr marL="0" marR="0" marT="66040" marB="0">
                    <a:lnL w="6350">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extLst>
                  <a:ext uri="{0D108BD9-81ED-4DB2-BD59-A6C34878D82A}">
                    <a16:rowId xmlns:a16="http://schemas.microsoft.com/office/drawing/2014/main" val="10000"/>
                  </a:ext>
                </a:extLst>
              </a:tr>
              <a:tr h="226533">
                <a:tc>
                  <a:txBody>
                    <a:bodyPr/>
                    <a:lstStyle/>
                    <a:p>
                      <a:pPr marL="32384">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latin typeface="Carlito"/>
                          <a:cs typeface="Carlito"/>
                        </a:rPr>
                        <a:t>1.00</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latin typeface="Carlito"/>
                          <a:cs typeface="Carlito"/>
                        </a:rPr>
                        <a:t>0.33</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tc>
                  <a:txBody>
                    <a:bodyPr/>
                    <a:lstStyle/>
                    <a:p>
                      <a:pPr marL="2540"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45085">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6350">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extLst>
                  <a:ext uri="{0D108BD9-81ED-4DB2-BD59-A6C34878D82A}">
                    <a16:rowId xmlns:a16="http://schemas.microsoft.com/office/drawing/2014/main" val="10001"/>
                  </a:ext>
                </a:extLst>
              </a:tr>
              <a:tr h="226711">
                <a:tc>
                  <a:txBody>
                    <a:bodyPr/>
                    <a:lstStyle/>
                    <a:p>
                      <a:pPr marL="45720">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latin typeface="Carlito"/>
                          <a:cs typeface="Carlito"/>
                        </a:rPr>
                        <a:t>1.00</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3175" algn="ctr">
                        <a:lnSpc>
                          <a:spcPct val="100000"/>
                        </a:lnSpc>
                        <a:spcBef>
                          <a:spcPts val="520"/>
                        </a:spcBef>
                      </a:pPr>
                      <a:r>
                        <a:rPr sz="600" spc="15" dirty="0">
                          <a:solidFill>
                            <a:srgbClr val="FFFFFF"/>
                          </a:solidFill>
                          <a:latin typeface="Carlito"/>
                          <a:cs typeface="Carlito"/>
                        </a:rPr>
                        <a:t>-0.33</a:t>
                      </a:r>
                      <a:endParaRPr sz="600">
                        <a:latin typeface="Carlito"/>
                        <a:cs typeface="Carlito"/>
                      </a:endParaRPr>
                    </a:p>
                  </a:txBody>
                  <a:tcPr marL="0" marR="0" marT="66040"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R w="6350">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L="32384">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latin typeface="Carlito"/>
                          <a:cs typeface="Carlito"/>
                        </a:rPr>
                        <a:t>0.55</a:t>
                      </a:r>
                      <a:endParaRPr sz="600">
                        <a:latin typeface="Carlito"/>
                        <a:cs typeface="Carlito"/>
                      </a:endParaRPr>
                    </a:p>
                  </a:txBody>
                  <a:tcPr marL="0" marR="0" marT="66040" marB="0">
                    <a:lnL w="6350">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A1EAE8"/>
                    </a:solidFill>
                  </a:tcPr>
                </a:tc>
                <a:extLst>
                  <a:ext uri="{0D108BD9-81ED-4DB2-BD59-A6C34878D82A}">
                    <a16:rowId xmlns:a16="http://schemas.microsoft.com/office/drawing/2014/main" val="10002"/>
                  </a:ext>
                </a:extLst>
              </a:tr>
              <a:tr h="226640">
                <a:tc>
                  <a:txBody>
                    <a:bodyPr/>
                    <a:lstStyle/>
                    <a:p>
                      <a:pPr marL="45720">
                        <a:lnSpc>
                          <a:spcPct val="100000"/>
                        </a:lnSpc>
                        <a:spcBef>
                          <a:spcPts val="520"/>
                        </a:spcBef>
                      </a:pPr>
                      <a:r>
                        <a:rPr sz="600" spc="15" dirty="0">
                          <a:latin typeface="Carlito"/>
                          <a:cs typeface="Carlito"/>
                        </a:rPr>
                        <a:t>0.33</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33CCCC"/>
                    </a:solidFill>
                  </a:tcPr>
                </a:tc>
                <a:tc>
                  <a:txBody>
                    <a:bodyPr/>
                    <a:lstStyle/>
                    <a:p>
                      <a:pPr marL="3175" algn="ctr">
                        <a:lnSpc>
                          <a:spcPct val="100000"/>
                        </a:lnSpc>
                        <a:spcBef>
                          <a:spcPts val="520"/>
                        </a:spcBef>
                      </a:pPr>
                      <a:r>
                        <a:rPr sz="600" spc="15" dirty="0">
                          <a:latin typeface="Carlito"/>
                          <a:cs typeface="Carlito"/>
                        </a:rPr>
                        <a:t>0.33</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33CCCC"/>
                    </a:solidFill>
                  </a:tcPr>
                </a:tc>
                <a:tc>
                  <a:txBody>
                    <a:bodyPr/>
                    <a:lstStyle/>
                    <a:p>
                      <a:pPr marL="3175" algn="ctr">
                        <a:lnSpc>
                          <a:spcPct val="100000"/>
                        </a:lnSpc>
                        <a:spcBef>
                          <a:spcPts val="520"/>
                        </a:spcBef>
                      </a:pPr>
                      <a:r>
                        <a:rPr sz="600" spc="15" dirty="0">
                          <a:solidFill>
                            <a:srgbClr val="FFFFFF"/>
                          </a:solidFill>
                          <a:latin typeface="Carlito"/>
                          <a:cs typeface="Carlito"/>
                        </a:rPr>
                        <a:t>-0.33</a:t>
                      </a:r>
                      <a:endParaRPr sz="600">
                        <a:latin typeface="Carlito"/>
                        <a:cs typeface="Carlito"/>
                      </a:endParaRPr>
                    </a:p>
                  </a:txBody>
                  <a:tcPr marL="0" marR="0" marT="66040"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520"/>
                        </a:spcBef>
                      </a:pPr>
                      <a:r>
                        <a:rPr sz="600" spc="15" dirty="0">
                          <a:latin typeface="Carlito"/>
                          <a:cs typeface="Carlito"/>
                        </a:rPr>
                        <a:t>0.55</a:t>
                      </a:r>
                      <a:endParaRPr sz="600">
                        <a:latin typeface="Carlito"/>
                        <a:cs typeface="Carlito"/>
                      </a:endParaRPr>
                    </a:p>
                  </a:txBody>
                  <a:tcPr marL="0" marR="0" marT="66040" marB="0">
                    <a:lnR w="3175">
                      <a:solidFill>
                        <a:srgbClr val="000000"/>
                      </a:solidFill>
                      <a:prstDash val="solid"/>
                    </a:lnR>
                    <a:lnB w="6350">
                      <a:solidFill>
                        <a:srgbClr val="000000"/>
                      </a:solidFill>
                      <a:prstDash val="solid"/>
                    </a:lnB>
                    <a:solidFill>
                      <a:srgbClr val="A1EAE8"/>
                    </a:solidFill>
                  </a:tcPr>
                </a:tc>
                <a:tc>
                  <a:txBody>
                    <a:bodyPr/>
                    <a:lstStyle/>
                    <a:p>
                      <a:pPr marL="2540" algn="ctr">
                        <a:lnSpc>
                          <a:spcPct val="100000"/>
                        </a:lnSpc>
                        <a:spcBef>
                          <a:spcPts val="520"/>
                        </a:spcBef>
                      </a:pPr>
                      <a:r>
                        <a:rPr sz="600" spc="15" dirty="0">
                          <a:solidFill>
                            <a:srgbClr val="FFFFFF"/>
                          </a:solidFill>
                          <a:latin typeface="Carlito"/>
                          <a:cs typeface="Carlito"/>
                        </a:rPr>
                        <a:t>-0.33</a:t>
                      </a:r>
                      <a:endParaRPr sz="600">
                        <a:latin typeface="Carlito"/>
                        <a:cs typeface="Carlito"/>
                      </a:endParaRPr>
                    </a:p>
                  </a:txBody>
                  <a:tcPr marL="0" marR="0" marT="66040"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L="45085">
                        <a:lnSpc>
                          <a:spcPct val="100000"/>
                        </a:lnSpc>
                        <a:spcBef>
                          <a:spcPts val="520"/>
                        </a:spcBef>
                      </a:pPr>
                      <a:r>
                        <a:rPr sz="600" spc="15" dirty="0">
                          <a:latin typeface="Carlito"/>
                          <a:cs typeface="Carlito"/>
                        </a:rPr>
                        <a:t>0.33</a:t>
                      </a:r>
                      <a:endParaRPr sz="600">
                        <a:latin typeface="Carlito"/>
                        <a:cs typeface="Carlito"/>
                      </a:endParaRPr>
                    </a:p>
                  </a:txBody>
                  <a:tcPr marL="0" marR="0" marT="66040" marB="0">
                    <a:lnR w="6350">
                      <a:solidFill>
                        <a:srgbClr val="000000"/>
                      </a:solidFill>
                      <a:prstDash val="solid"/>
                    </a:lnR>
                    <a:lnT w="3175">
                      <a:solidFill>
                        <a:srgbClr val="000000"/>
                      </a:solidFill>
                      <a:prstDash val="solid"/>
                    </a:lnT>
                    <a:lnB w="6350">
                      <a:solidFill>
                        <a:srgbClr val="000000"/>
                      </a:solidFill>
                      <a:prstDash val="solid"/>
                    </a:lnB>
                    <a:solidFill>
                      <a:srgbClr val="33CCCC"/>
                    </a:solidFill>
                  </a:tcPr>
                </a:tc>
                <a:tc>
                  <a:txBody>
                    <a:bodyPr/>
                    <a:lstStyle/>
                    <a:p>
                      <a:pPr marL="3175" algn="ctr">
                        <a:lnSpc>
                          <a:spcPct val="100000"/>
                        </a:lnSpc>
                        <a:spcBef>
                          <a:spcPts val="520"/>
                        </a:spcBef>
                      </a:pPr>
                      <a:r>
                        <a:rPr sz="600" spc="15" dirty="0">
                          <a:latin typeface="Carlito"/>
                          <a:cs typeface="Carlito"/>
                        </a:rPr>
                        <a:t>0.33</a:t>
                      </a:r>
                      <a:endParaRPr sz="600">
                        <a:latin typeface="Carlito"/>
                        <a:cs typeface="Carlito"/>
                      </a:endParaRPr>
                    </a:p>
                  </a:txBody>
                  <a:tcPr marL="0" marR="0" marT="66040" marB="0">
                    <a:lnL w="6350">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3"/>
                  </a:ext>
                </a:extLst>
              </a:tr>
              <a:tr h="226633">
                <a:tc>
                  <a:txBody>
                    <a:bodyPr/>
                    <a:lstStyle/>
                    <a:p>
                      <a:pPr marL="45720">
                        <a:lnSpc>
                          <a:spcPct val="100000"/>
                        </a:lnSpc>
                        <a:spcBef>
                          <a:spcPts val="520"/>
                        </a:spcBef>
                      </a:pPr>
                      <a:r>
                        <a:rPr sz="600" spc="15" dirty="0">
                          <a:latin typeface="Carlito"/>
                          <a:cs typeface="Carlito"/>
                        </a:rPr>
                        <a:t>0.55</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A1EAE8"/>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B w="3175">
                      <a:solidFill>
                        <a:srgbClr val="000000"/>
                      </a:solidFill>
                      <a:prstDash val="solid"/>
                    </a:lnB>
                    <a:solidFill>
                      <a:srgbClr val="009999"/>
                    </a:solidFill>
                  </a:tcPr>
                </a:tc>
                <a:tc>
                  <a:txBody>
                    <a:bodyPr/>
                    <a:lstStyle/>
                    <a:p>
                      <a:pPr marL="3175" algn="ctr">
                        <a:lnSpc>
                          <a:spcPct val="100000"/>
                        </a:lnSpc>
                        <a:spcBef>
                          <a:spcPts val="520"/>
                        </a:spcBef>
                      </a:pPr>
                      <a:r>
                        <a:rPr sz="600" spc="15" dirty="0">
                          <a:solidFill>
                            <a:srgbClr val="FFFFFF"/>
                          </a:solidFill>
                          <a:latin typeface="Carlito"/>
                          <a:cs typeface="Carlito"/>
                        </a:rPr>
                        <a:t>-0.33</a:t>
                      </a:r>
                      <a:endParaRPr sz="600">
                        <a:latin typeface="Carlito"/>
                        <a:cs typeface="Carlito"/>
                      </a:endParaRPr>
                    </a:p>
                  </a:txBody>
                  <a:tcPr marL="0" marR="0" marT="66040" marB="0">
                    <a:lnL w="3175"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520"/>
                        </a:spcBef>
                      </a:pPr>
                      <a:r>
                        <a:rPr sz="600" spc="15" dirty="0">
                          <a:latin typeface="Carlito"/>
                          <a:cs typeface="Carlito"/>
                        </a:rPr>
                        <a:t>1.00</a:t>
                      </a:r>
                      <a:endParaRPr sz="600">
                        <a:latin typeface="Carlito"/>
                        <a:cs typeface="Carlito"/>
                      </a:endParaRPr>
                    </a:p>
                  </a:txBody>
                  <a:tcPr marL="0" marR="0" marT="66040" marB="0">
                    <a:lnR w="6350">
                      <a:solidFill>
                        <a:srgbClr val="000000"/>
                      </a:solidFill>
                      <a:prstDash val="solid"/>
                    </a:lnR>
                    <a:lnB w="3175">
                      <a:solidFill>
                        <a:srgbClr val="000000"/>
                      </a:solidFill>
                      <a:prstDash val="solid"/>
                    </a:lnB>
                  </a:tcPr>
                </a:tc>
                <a:tc>
                  <a:txBody>
                    <a:bodyPr/>
                    <a:lstStyle/>
                    <a:p>
                      <a:pPr marL="32384">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6350">
                      <a:solidFill>
                        <a:srgbClr val="000000"/>
                      </a:solidFill>
                      <a:prstDash val="solid"/>
                    </a:lnL>
                    <a:lnR w="6350">
                      <a:solidFill>
                        <a:srgbClr val="000000"/>
                      </a:solidFill>
                      <a:prstDash val="solid"/>
                    </a:lnR>
                    <a:lnT w="6350">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6350">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009999"/>
                    </a:solidFill>
                  </a:tcPr>
                </a:tc>
                <a:extLst>
                  <a:ext uri="{0D108BD9-81ED-4DB2-BD59-A6C34878D82A}">
                    <a16:rowId xmlns:a16="http://schemas.microsoft.com/office/drawing/2014/main" val="10004"/>
                  </a:ext>
                </a:extLst>
              </a:tr>
              <a:tr h="226718">
                <a:tc>
                  <a:txBody>
                    <a:bodyPr/>
                    <a:lstStyle/>
                    <a:p>
                      <a:pPr marL="32384">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latin typeface="Carlito"/>
                          <a:cs typeface="Carlito"/>
                        </a:rPr>
                        <a:t>0.33</a:t>
                      </a:r>
                      <a:endParaRPr sz="600">
                        <a:latin typeface="Carlito"/>
                        <a:cs typeface="Carlito"/>
                      </a:endParaRPr>
                    </a:p>
                  </a:txBody>
                  <a:tcPr marL="0" marR="0" marT="66040" marB="0">
                    <a:lnL w="3175">
                      <a:solidFill>
                        <a:srgbClr val="000000"/>
                      </a:solidFill>
                      <a:prstDash val="solid"/>
                    </a:lnL>
                    <a:lnR w="3175">
                      <a:solidFill>
                        <a:srgbClr val="000000"/>
                      </a:solidFill>
                      <a:prstDash val="solid"/>
                    </a:lnR>
                    <a:lnB w="3175">
                      <a:solidFill>
                        <a:srgbClr val="000000"/>
                      </a:solidFill>
                      <a:prstDash val="solid"/>
                    </a:lnB>
                    <a:solidFill>
                      <a:srgbClr val="33CCCC"/>
                    </a:solidFill>
                  </a:tcPr>
                </a:tc>
                <a:tc>
                  <a:txBody>
                    <a:bodyPr/>
                    <a:lstStyle/>
                    <a:p>
                      <a:pPr marL="2540"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45085">
                        <a:lnSpc>
                          <a:spcPct val="100000"/>
                        </a:lnSpc>
                        <a:spcBef>
                          <a:spcPts val="520"/>
                        </a:spcBef>
                      </a:pPr>
                      <a:r>
                        <a:rPr sz="600" spc="15" dirty="0">
                          <a:latin typeface="Carlito"/>
                          <a:cs typeface="Carlito"/>
                        </a:rPr>
                        <a:t>1.00</a:t>
                      </a:r>
                      <a:endParaRPr sz="600">
                        <a:latin typeface="Carlito"/>
                        <a:cs typeface="Carlito"/>
                      </a:endParaRPr>
                    </a:p>
                  </a:txBody>
                  <a:tcPr marL="0" marR="0" marT="6604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6350">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extLst>
                  <a:ext uri="{0D108BD9-81ED-4DB2-BD59-A6C34878D82A}">
                    <a16:rowId xmlns:a16="http://schemas.microsoft.com/office/drawing/2014/main" val="10005"/>
                  </a:ext>
                </a:extLst>
              </a:tr>
              <a:tr h="226514">
                <a:tc>
                  <a:txBody>
                    <a:bodyPr/>
                    <a:lstStyle/>
                    <a:p>
                      <a:pPr marL="45720">
                        <a:lnSpc>
                          <a:spcPct val="100000"/>
                        </a:lnSpc>
                        <a:spcBef>
                          <a:spcPts val="520"/>
                        </a:spcBef>
                      </a:pPr>
                      <a:r>
                        <a:rPr sz="600" spc="15" dirty="0">
                          <a:latin typeface="Carlito"/>
                          <a:cs typeface="Carlito"/>
                        </a:rPr>
                        <a:t>0.33</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latin typeface="Carlito"/>
                          <a:cs typeface="Carlito"/>
                        </a:rPr>
                        <a:t>0.55</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A1EAE8"/>
                    </a:solidFill>
                  </a:tcPr>
                </a:tc>
                <a:tc>
                  <a:txBody>
                    <a:bodyPr/>
                    <a:lstStyle/>
                    <a:p>
                      <a:pPr marL="3175" algn="ctr">
                        <a:lnSpc>
                          <a:spcPct val="100000"/>
                        </a:lnSpc>
                        <a:spcBef>
                          <a:spcPts val="520"/>
                        </a:spcBef>
                      </a:pPr>
                      <a:r>
                        <a:rPr sz="600" spc="15" dirty="0">
                          <a:latin typeface="Carlito"/>
                          <a:cs typeface="Carlito"/>
                        </a:rPr>
                        <a:t>0.33</a:t>
                      </a:r>
                      <a:endParaRPr sz="600">
                        <a:latin typeface="Carlito"/>
                        <a:cs typeface="Carlito"/>
                      </a:endParaRPr>
                    </a:p>
                  </a:txBody>
                  <a:tcPr marL="0" marR="0" marT="660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tc>
                  <a:txBody>
                    <a:bodyPr/>
                    <a:lstStyle/>
                    <a:p>
                      <a:pPr marL="3175" algn="ctr">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3175">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L="32384">
                        <a:lnSpc>
                          <a:spcPct val="100000"/>
                        </a:lnSpc>
                        <a:spcBef>
                          <a:spcPts val="520"/>
                        </a:spcBef>
                      </a:pPr>
                      <a:r>
                        <a:rPr sz="600" spc="15" dirty="0">
                          <a:solidFill>
                            <a:srgbClr val="FFFFFF"/>
                          </a:solidFill>
                          <a:latin typeface="Carlito"/>
                          <a:cs typeface="Carlito"/>
                        </a:rPr>
                        <a:t>-0.11</a:t>
                      </a:r>
                      <a:endParaRPr sz="600">
                        <a:latin typeface="Carlito"/>
                        <a:cs typeface="Carlito"/>
                      </a:endParaRPr>
                    </a:p>
                  </a:txBody>
                  <a:tcPr marL="0" marR="0" marT="66040" marB="0">
                    <a:lnL w="6350">
                      <a:solidFill>
                        <a:srgbClr val="000000"/>
                      </a:solidFill>
                      <a:prstDash val="solid"/>
                    </a:lnL>
                    <a:lnR w="6350">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520"/>
                        </a:spcBef>
                      </a:pPr>
                      <a:r>
                        <a:rPr sz="600" spc="15" dirty="0">
                          <a:latin typeface="Carlito"/>
                          <a:cs typeface="Carlito"/>
                        </a:rPr>
                        <a:t>0.77</a:t>
                      </a:r>
                      <a:endParaRPr sz="600">
                        <a:latin typeface="Carlito"/>
                        <a:cs typeface="Carlito"/>
                      </a:endParaRPr>
                    </a:p>
                  </a:txBody>
                  <a:tcPr marL="0" marR="0" marT="66040" marB="0">
                    <a:lnL w="6350">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D2F5F4"/>
                    </a:solidFill>
                  </a:tcPr>
                </a:tc>
                <a:extLst>
                  <a:ext uri="{0D108BD9-81ED-4DB2-BD59-A6C34878D82A}">
                    <a16:rowId xmlns:a16="http://schemas.microsoft.com/office/drawing/2014/main" val="10006"/>
                  </a:ext>
                </a:extLst>
              </a:tr>
            </a:tbl>
          </a:graphicData>
        </a:graphic>
      </p:graphicFrame>
      <p:sp>
        <p:nvSpPr>
          <p:cNvPr id="19" name="object 19"/>
          <p:cNvSpPr/>
          <p:nvPr/>
        </p:nvSpPr>
        <p:spPr>
          <a:xfrm>
            <a:off x="7204519" y="5079047"/>
            <a:ext cx="622300" cy="586740"/>
          </a:xfrm>
          <a:custGeom>
            <a:avLst/>
            <a:gdLst/>
            <a:ahLst/>
            <a:cxnLst/>
            <a:rect l="l" t="t" r="r" b="b"/>
            <a:pathLst>
              <a:path w="622300" h="586739">
                <a:moveTo>
                  <a:pt x="306412" y="289064"/>
                </a:moveTo>
                <a:lnTo>
                  <a:pt x="0" y="289064"/>
                </a:lnTo>
                <a:lnTo>
                  <a:pt x="0" y="586320"/>
                </a:lnTo>
                <a:lnTo>
                  <a:pt x="306412" y="586320"/>
                </a:lnTo>
                <a:lnTo>
                  <a:pt x="306412" y="289064"/>
                </a:lnTo>
                <a:close/>
              </a:path>
              <a:path w="622300" h="586739">
                <a:moveTo>
                  <a:pt x="621982" y="0"/>
                </a:moveTo>
                <a:lnTo>
                  <a:pt x="306412" y="0"/>
                </a:lnTo>
                <a:lnTo>
                  <a:pt x="306412" y="289064"/>
                </a:lnTo>
                <a:lnTo>
                  <a:pt x="621982" y="289064"/>
                </a:lnTo>
                <a:lnTo>
                  <a:pt x="621982" y="0"/>
                </a:lnTo>
                <a:close/>
              </a:path>
            </a:pathLst>
          </a:custGeom>
          <a:solidFill>
            <a:srgbClr val="FFFFFF"/>
          </a:solidFill>
        </p:spPr>
        <p:txBody>
          <a:bodyPr wrap="square" lIns="0" tIns="0" rIns="0" bIns="0" rtlCol="0"/>
          <a:lstStyle/>
          <a:p>
            <a:endParaRPr/>
          </a:p>
        </p:txBody>
      </p:sp>
      <p:graphicFrame>
        <p:nvGraphicFramePr>
          <p:cNvPr id="20" name="object 20"/>
          <p:cNvGraphicFramePr>
            <a:graphicFrameLocks noGrp="1"/>
          </p:cNvGraphicFramePr>
          <p:nvPr/>
        </p:nvGraphicFramePr>
        <p:xfrm>
          <a:off x="6897623" y="5070376"/>
          <a:ext cx="920114" cy="892729"/>
        </p:xfrm>
        <a:graphic>
          <a:graphicData uri="http://schemas.openxmlformats.org/drawingml/2006/table">
            <a:tbl>
              <a:tblPr firstRow="1" bandRow="1">
                <a:tableStyleId>{2D5ABB26-0587-4C30-8999-92F81FD0307C}</a:tableStyleId>
              </a:tblPr>
              <a:tblGrid>
                <a:gridCol w="306705">
                  <a:extLst>
                    <a:ext uri="{9D8B030D-6E8A-4147-A177-3AD203B41FA5}">
                      <a16:colId xmlns:a16="http://schemas.microsoft.com/office/drawing/2014/main" val="20000"/>
                    </a:ext>
                  </a:extLst>
                </a:gridCol>
                <a:gridCol w="306705">
                  <a:extLst>
                    <a:ext uri="{9D8B030D-6E8A-4147-A177-3AD203B41FA5}">
                      <a16:colId xmlns:a16="http://schemas.microsoft.com/office/drawing/2014/main" val="20001"/>
                    </a:ext>
                  </a:extLst>
                </a:gridCol>
                <a:gridCol w="306704">
                  <a:extLst>
                    <a:ext uri="{9D8B030D-6E8A-4147-A177-3AD203B41FA5}">
                      <a16:colId xmlns:a16="http://schemas.microsoft.com/office/drawing/2014/main" val="20002"/>
                    </a:ext>
                  </a:extLst>
                </a:gridCol>
              </a:tblGrid>
              <a:tr h="297736">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0330">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extLst>
                  <a:ext uri="{0D108BD9-81ED-4DB2-BD59-A6C34878D82A}">
                    <a16:rowId xmlns:a16="http://schemas.microsoft.com/office/drawing/2014/main" val="10000"/>
                  </a:ext>
                </a:extLst>
              </a:tr>
              <a:tr h="297498">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0330">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97495">
                <a:tc>
                  <a:txBody>
                    <a:bodyPr/>
                    <a:lstStyle/>
                    <a:p>
                      <a:pPr marL="100330">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bl>
          </a:graphicData>
        </a:graphic>
      </p:graphicFrame>
      <p:sp>
        <p:nvSpPr>
          <p:cNvPr id="21" name="object 21"/>
          <p:cNvSpPr/>
          <p:nvPr/>
        </p:nvSpPr>
        <p:spPr>
          <a:xfrm>
            <a:off x="7510937" y="3270057"/>
            <a:ext cx="315595" cy="289560"/>
          </a:xfrm>
          <a:custGeom>
            <a:avLst/>
            <a:gdLst/>
            <a:ahLst/>
            <a:cxnLst/>
            <a:rect l="l" t="t" r="r" b="b"/>
            <a:pathLst>
              <a:path w="315595" h="289560">
                <a:moveTo>
                  <a:pt x="0" y="289063"/>
                </a:moveTo>
                <a:lnTo>
                  <a:pt x="315574" y="289063"/>
                </a:lnTo>
                <a:lnTo>
                  <a:pt x="315574" y="0"/>
                </a:lnTo>
                <a:lnTo>
                  <a:pt x="0" y="0"/>
                </a:lnTo>
                <a:lnTo>
                  <a:pt x="0" y="289063"/>
                </a:lnTo>
                <a:close/>
              </a:path>
            </a:pathLst>
          </a:custGeom>
          <a:solidFill>
            <a:srgbClr val="FFFFFF"/>
          </a:solidFill>
        </p:spPr>
        <p:txBody>
          <a:bodyPr wrap="square" lIns="0" tIns="0" rIns="0" bIns="0" rtlCol="0"/>
          <a:lstStyle/>
          <a:p>
            <a:endParaRPr/>
          </a:p>
        </p:txBody>
      </p:sp>
      <p:sp>
        <p:nvSpPr>
          <p:cNvPr id="22" name="object 22"/>
          <p:cNvSpPr/>
          <p:nvPr/>
        </p:nvSpPr>
        <p:spPr>
          <a:xfrm>
            <a:off x="6906309" y="3856374"/>
            <a:ext cx="298450" cy="306705"/>
          </a:xfrm>
          <a:custGeom>
            <a:avLst/>
            <a:gdLst/>
            <a:ahLst/>
            <a:cxnLst/>
            <a:rect l="l" t="t" r="r" b="b"/>
            <a:pathLst>
              <a:path w="298450" h="306704">
                <a:moveTo>
                  <a:pt x="0" y="306412"/>
                </a:moveTo>
                <a:lnTo>
                  <a:pt x="298214" y="306412"/>
                </a:lnTo>
                <a:lnTo>
                  <a:pt x="298214" y="0"/>
                </a:lnTo>
                <a:lnTo>
                  <a:pt x="0" y="0"/>
                </a:lnTo>
                <a:lnTo>
                  <a:pt x="0" y="306412"/>
                </a:lnTo>
                <a:close/>
              </a:path>
            </a:pathLst>
          </a:custGeom>
          <a:solidFill>
            <a:srgbClr val="FFFFFF"/>
          </a:solidFill>
        </p:spPr>
        <p:txBody>
          <a:bodyPr wrap="square" lIns="0" tIns="0" rIns="0" bIns="0" rtlCol="0"/>
          <a:lstStyle/>
          <a:p>
            <a:endParaRPr/>
          </a:p>
        </p:txBody>
      </p:sp>
      <p:sp>
        <p:nvSpPr>
          <p:cNvPr id="23" name="object 23"/>
          <p:cNvSpPr/>
          <p:nvPr/>
        </p:nvSpPr>
        <p:spPr>
          <a:xfrm>
            <a:off x="7510938" y="3856374"/>
            <a:ext cx="315595" cy="306705"/>
          </a:xfrm>
          <a:custGeom>
            <a:avLst/>
            <a:gdLst/>
            <a:ahLst/>
            <a:cxnLst/>
            <a:rect l="l" t="t" r="r" b="b"/>
            <a:pathLst>
              <a:path w="315595" h="306704">
                <a:moveTo>
                  <a:pt x="315574" y="0"/>
                </a:moveTo>
                <a:lnTo>
                  <a:pt x="0" y="0"/>
                </a:lnTo>
                <a:lnTo>
                  <a:pt x="0" y="306412"/>
                </a:lnTo>
                <a:lnTo>
                  <a:pt x="315574" y="306412"/>
                </a:lnTo>
                <a:lnTo>
                  <a:pt x="315574" y="0"/>
                </a:lnTo>
                <a:close/>
              </a:path>
            </a:pathLst>
          </a:custGeom>
          <a:solidFill>
            <a:srgbClr val="FFFFFF"/>
          </a:solidFill>
        </p:spPr>
        <p:txBody>
          <a:bodyPr wrap="square" lIns="0" tIns="0" rIns="0" bIns="0" rtlCol="0"/>
          <a:lstStyle/>
          <a:p>
            <a:endParaRPr/>
          </a:p>
        </p:txBody>
      </p:sp>
      <p:graphicFrame>
        <p:nvGraphicFramePr>
          <p:cNvPr id="24" name="object 24"/>
          <p:cNvGraphicFramePr>
            <a:graphicFrameLocks noGrp="1"/>
          </p:cNvGraphicFramePr>
          <p:nvPr/>
        </p:nvGraphicFramePr>
        <p:xfrm>
          <a:off x="6859523" y="3252454"/>
          <a:ext cx="929640" cy="902207"/>
        </p:xfrm>
        <a:graphic>
          <a:graphicData uri="http://schemas.openxmlformats.org/drawingml/2006/table">
            <a:tbl>
              <a:tblPr firstRow="1" bandRow="1">
                <a:tableStyleId>{2D5ABB26-0587-4C30-8999-92F81FD0307C}</a:tableStyleId>
              </a:tblPr>
              <a:tblGrid>
                <a:gridCol w="311150">
                  <a:extLst>
                    <a:ext uri="{9D8B030D-6E8A-4147-A177-3AD203B41FA5}">
                      <a16:colId xmlns:a16="http://schemas.microsoft.com/office/drawing/2014/main" val="20000"/>
                    </a:ext>
                  </a:extLst>
                </a:gridCol>
                <a:gridCol w="306705">
                  <a:extLst>
                    <a:ext uri="{9D8B030D-6E8A-4147-A177-3AD203B41FA5}">
                      <a16:colId xmlns:a16="http://schemas.microsoft.com/office/drawing/2014/main" val="20001"/>
                    </a:ext>
                  </a:extLst>
                </a:gridCol>
                <a:gridCol w="311785">
                  <a:extLst>
                    <a:ext uri="{9D8B030D-6E8A-4147-A177-3AD203B41FA5}">
                      <a16:colId xmlns:a16="http://schemas.microsoft.com/office/drawing/2014/main" val="20002"/>
                    </a:ext>
                  </a:extLst>
                </a:gridCol>
              </a:tblGrid>
              <a:tr h="306669">
                <a:tc>
                  <a:txBody>
                    <a:bodyPr/>
                    <a:lstStyle/>
                    <a:p>
                      <a:pPr marL="104775">
                        <a:lnSpc>
                          <a:spcPct val="100000"/>
                        </a:lnSpc>
                        <a:spcBef>
                          <a:spcPts val="95"/>
                        </a:spcBef>
                      </a:pPr>
                      <a:r>
                        <a:rPr sz="1800" dirty="0">
                          <a:latin typeface="Carlito"/>
                          <a:cs typeface="Carlito"/>
                        </a:rPr>
                        <a:t>1</a:t>
                      </a:r>
                      <a:endParaRPr sz="1800">
                        <a:latin typeface="Carlito"/>
                        <a:cs typeface="Carlito"/>
                      </a:endParaRPr>
                    </a:p>
                  </a:txBody>
                  <a:tcPr marL="0" marR="0" marT="12065" marB="0">
                    <a:lnL w="76200">
                      <a:solidFill>
                        <a:srgbClr val="D2BC94"/>
                      </a:solidFill>
                      <a:prstDash val="solid"/>
                    </a:lnL>
                    <a:lnR w="9525">
                      <a:solidFill>
                        <a:srgbClr val="BEBEBE"/>
                      </a:solidFill>
                      <a:prstDash val="solid"/>
                    </a:lnR>
                    <a:lnT w="9525">
                      <a:solidFill>
                        <a:srgbClr val="D2BC94"/>
                      </a:solidFill>
                      <a:prstDash val="solid"/>
                    </a:lnT>
                    <a:lnB w="9525">
                      <a:solidFill>
                        <a:srgbClr val="BEBEBE"/>
                      </a:solidFill>
                      <a:prstDash val="solid"/>
                    </a:lnB>
                  </a:tcPr>
                </a:tc>
                <a:tc>
                  <a:txBody>
                    <a:bodyPr/>
                    <a:lstStyle/>
                    <a:p>
                      <a:pPr marL="65405">
                        <a:lnSpc>
                          <a:spcPct val="100000"/>
                        </a:lnSpc>
                        <a:spcBef>
                          <a:spcPts val="95"/>
                        </a:spcBef>
                      </a:pPr>
                      <a:r>
                        <a:rPr sz="1800" spc="-5" dirty="0">
                          <a:solidFill>
                            <a:srgbClr val="FFFFFF"/>
                          </a:solidFill>
                          <a:latin typeface="Carlito"/>
                          <a:cs typeface="Carlito"/>
                        </a:rPr>
                        <a:t>-1</a:t>
                      </a:r>
                      <a:endParaRPr sz="1800">
                        <a:latin typeface="Carlito"/>
                        <a:cs typeface="Carlito"/>
                      </a:endParaRPr>
                    </a:p>
                  </a:txBody>
                  <a:tcPr marL="0" marR="0" marT="12065" marB="0">
                    <a:lnL w="9525">
                      <a:solidFill>
                        <a:srgbClr val="BEBEBE"/>
                      </a:solidFill>
                      <a:prstDash val="solid"/>
                    </a:lnL>
                    <a:lnR w="9525">
                      <a:solidFill>
                        <a:srgbClr val="BEBEBE"/>
                      </a:solidFill>
                      <a:prstDash val="solid"/>
                    </a:lnR>
                    <a:lnT w="9525">
                      <a:solidFill>
                        <a:srgbClr val="D2BC94"/>
                      </a:solidFill>
                      <a:prstDash val="solid"/>
                    </a:lnT>
                    <a:lnB w="9525">
                      <a:solidFill>
                        <a:srgbClr val="BEBEBE"/>
                      </a:solidFill>
                      <a:prstDash val="solid"/>
                    </a:lnB>
                    <a:solidFill>
                      <a:srgbClr val="000000"/>
                    </a:solidFill>
                  </a:tcPr>
                </a:tc>
                <a:tc>
                  <a:txBody>
                    <a:bodyPr/>
                    <a:lstStyle/>
                    <a:p>
                      <a:pPr marL="100330">
                        <a:lnSpc>
                          <a:spcPct val="100000"/>
                        </a:lnSpc>
                        <a:spcBef>
                          <a:spcPts val="95"/>
                        </a:spcBef>
                      </a:pPr>
                      <a:r>
                        <a:rPr sz="1800" dirty="0">
                          <a:latin typeface="Carlito"/>
                          <a:cs typeface="Carlito"/>
                        </a:rPr>
                        <a:t>1</a:t>
                      </a:r>
                      <a:endParaRPr sz="1800">
                        <a:latin typeface="Carlito"/>
                        <a:cs typeface="Carlito"/>
                      </a:endParaRPr>
                    </a:p>
                  </a:txBody>
                  <a:tcPr marL="0" marR="0" marT="12065" marB="0">
                    <a:lnL w="9525">
                      <a:solidFill>
                        <a:srgbClr val="BEBEBE"/>
                      </a:solidFill>
                      <a:prstDash val="solid"/>
                    </a:lnL>
                    <a:lnR w="76200">
                      <a:solidFill>
                        <a:srgbClr val="D2BC94"/>
                      </a:solidFill>
                      <a:prstDash val="solid"/>
                    </a:lnR>
                    <a:lnT w="9525">
                      <a:solidFill>
                        <a:srgbClr val="D2BC94"/>
                      </a:solidFill>
                      <a:prstDash val="solid"/>
                    </a:lnT>
                    <a:lnB w="9525">
                      <a:solidFill>
                        <a:srgbClr val="BEBEBE"/>
                      </a:solidFill>
                      <a:prstDash val="solid"/>
                    </a:lnB>
                  </a:tcPr>
                </a:tc>
                <a:extLst>
                  <a:ext uri="{0D108BD9-81ED-4DB2-BD59-A6C34878D82A}">
                    <a16:rowId xmlns:a16="http://schemas.microsoft.com/office/drawing/2014/main" val="10000"/>
                  </a:ext>
                </a:extLst>
              </a:tr>
              <a:tr h="297498">
                <a:tc>
                  <a:txBody>
                    <a:bodyPr/>
                    <a:lstStyle/>
                    <a:p>
                      <a:pPr marL="69850">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76200">
                      <a:solidFill>
                        <a:srgbClr val="D2BC94"/>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100330">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76200">
                      <a:solidFill>
                        <a:srgbClr val="D2BC94"/>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98040">
                <a:tc>
                  <a:txBody>
                    <a:bodyPr/>
                    <a:lstStyle/>
                    <a:p>
                      <a:pPr marL="104775">
                        <a:lnSpc>
                          <a:spcPct val="100000"/>
                        </a:lnSpc>
                        <a:spcBef>
                          <a:spcPts val="25"/>
                        </a:spcBef>
                      </a:pPr>
                      <a:r>
                        <a:rPr sz="1800" dirty="0">
                          <a:latin typeface="Carlito"/>
                          <a:cs typeface="Carlito"/>
                        </a:rPr>
                        <a:t>1</a:t>
                      </a:r>
                      <a:endParaRPr sz="1800">
                        <a:latin typeface="Carlito"/>
                        <a:cs typeface="Carlito"/>
                      </a:endParaRPr>
                    </a:p>
                  </a:txBody>
                  <a:tcPr marL="0" marR="0" marT="3175" marB="0">
                    <a:lnL w="76200">
                      <a:solidFill>
                        <a:srgbClr val="D2BC94"/>
                      </a:solidFill>
                      <a:prstDash val="solid"/>
                    </a:lnL>
                    <a:lnR w="9525">
                      <a:solidFill>
                        <a:srgbClr val="BEBEBE"/>
                      </a:solidFill>
                      <a:prstDash val="solid"/>
                    </a:lnR>
                    <a:lnT w="9525">
                      <a:solidFill>
                        <a:srgbClr val="BEBEBE"/>
                      </a:solidFill>
                      <a:prstDash val="solid"/>
                    </a:lnT>
                    <a:lnB w="9525">
                      <a:solidFill>
                        <a:srgbClr val="D2BC94"/>
                      </a:solidFill>
                      <a:prstDash val="solid"/>
                    </a:lnB>
                  </a:tcPr>
                </a:tc>
                <a:tc>
                  <a:txBody>
                    <a:bodyPr/>
                    <a:lstStyle/>
                    <a:p>
                      <a:pPr marL="65405">
                        <a:lnSpc>
                          <a:spcPct val="100000"/>
                        </a:lnSpc>
                        <a:spcBef>
                          <a:spcPts val="25"/>
                        </a:spcBef>
                      </a:pPr>
                      <a:r>
                        <a:rPr sz="1800" spc="-5" dirty="0">
                          <a:solidFill>
                            <a:srgbClr val="FFFFFF"/>
                          </a:solidFill>
                          <a:latin typeface="Carlito"/>
                          <a:cs typeface="Carlito"/>
                        </a:rPr>
                        <a:t>-1</a:t>
                      </a:r>
                      <a:endParaRPr sz="1800">
                        <a:latin typeface="Carlito"/>
                        <a:cs typeface="Carlito"/>
                      </a:endParaRPr>
                    </a:p>
                  </a:txBody>
                  <a:tcPr marL="0" marR="0" marT="3175" marB="0">
                    <a:lnL w="9525">
                      <a:solidFill>
                        <a:srgbClr val="BEBEBE"/>
                      </a:solidFill>
                      <a:prstDash val="solid"/>
                    </a:lnL>
                    <a:lnR w="9525">
                      <a:solidFill>
                        <a:srgbClr val="BEBEBE"/>
                      </a:solidFill>
                      <a:prstDash val="solid"/>
                    </a:lnR>
                    <a:lnT w="9525">
                      <a:solidFill>
                        <a:srgbClr val="BEBEBE"/>
                      </a:solidFill>
                      <a:prstDash val="solid"/>
                    </a:lnT>
                    <a:lnB w="9525">
                      <a:solidFill>
                        <a:srgbClr val="D2BC94"/>
                      </a:solidFill>
                      <a:prstDash val="solid"/>
                    </a:lnB>
                    <a:solidFill>
                      <a:srgbClr val="000000"/>
                    </a:solidFill>
                  </a:tcPr>
                </a:tc>
                <a:tc>
                  <a:txBody>
                    <a:bodyPr/>
                    <a:lstStyle/>
                    <a:p>
                      <a:pPr marL="100330">
                        <a:lnSpc>
                          <a:spcPct val="100000"/>
                        </a:lnSpc>
                        <a:spcBef>
                          <a:spcPts val="25"/>
                        </a:spcBef>
                      </a:pPr>
                      <a:r>
                        <a:rPr sz="1800" dirty="0">
                          <a:latin typeface="Carlito"/>
                          <a:cs typeface="Carlito"/>
                        </a:rPr>
                        <a:t>1</a:t>
                      </a:r>
                      <a:endParaRPr sz="1800">
                        <a:latin typeface="Carlito"/>
                        <a:cs typeface="Carlito"/>
                      </a:endParaRPr>
                    </a:p>
                  </a:txBody>
                  <a:tcPr marL="0" marR="0" marT="3175" marB="0">
                    <a:lnL w="9525">
                      <a:solidFill>
                        <a:srgbClr val="BEBEBE"/>
                      </a:solidFill>
                      <a:prstDash val="solid"/>
                    </a:lnL>
                    <a:lnR w="76200">
                      <a:solidFill>
                        <a:srgbClr val="D2BC94"/>
                      </a:solidFill>
                      <a:prstDash val="solid"/>
                    </a:lnR>
                    <a:lnT w="9525">
                      <a:solidFill>
                        <a:srgbClr val="BEBEBE"/>
                      </a:solidFill>
                      <a:prstDash val="solid"/>
                    </a:lnT>
                    <a:lnB w="9525">
                      <a:solidFill>
                        <a:srgbClr val="D2BC94"/>
                      </a:solidFill>
                      <a:prstDash val="solid"/>
                    </a:lnB>
                  </a:tcPr>
                </a:tc>
                <a:extLst>
                  <a:ext uri="{0D108BD9-81ED-4DB2-BD59-A6C34878D82A}">
                    <a16:rowId xmlns:a16="http://schemas.microsoft.com/office/drawing/2014/main" val="10002"/>
                  </a:ext>
                </a:extLst>
              </a:tr>
            </a:tbl>
          </a:graphicData>
        </a:graphic>
      </p:graphicFrame>
      <p:sp>
        <p:nvSpPr>
          <p:cNvPr id="25" name="object 25"/>
          <p:cNvSpPr/>
          <p:nvPr/>
        </p:nvSpPr>
        <p:spPr>
          <a:xfrm>
            <a:off x="9064936" y="3632175"/>
            <a:ext cx="231140" cy="231140"/>
          </a:xfrm>
          <a:custGeom>
            <a:avLst/>
            <a:gdLst/>
            <a:ahLst/>
            <a:cxnLst/>
            <a:rect l="l" t="t" r="r" b="b"/>
            <a:pathLst>
              <a:path w="231140" h="231139">
                <a:moveTo>
                  <a:pt x="0" y="230679"/>
                </a:moveTo>
                <a:lnTo>
                  <a:pt x="231124" y="230679"/>
                </a:lnTo>
                <a:lnTo>
                  <a:pt x="231124" y="0"/>
                </a:lnTo>
                <a:lnTo>
                  <a:pt x="0" y="0"/>
                </a:lnTo>
                <a:lnTo>
                  <a:pt x="0" y="230679"/>
                </a:lnTo>
                <a:close/>
              </a:path>
            </a:pathLst>
          </a:custGeom>
          <a:solidFill>
            <a:srgbClr val="FFFFFF"/>
          </a:solidFill>
        </p:spPr>
        <p:txBody>
          <a:bodyPr wrap="square" lIns="0" tIns="0" rIns="0" bIns="0" rtlCol="0"/>
          <a:lstStyle/>
          <a:p>
            <a:endParaRPr/>
          </a:p>
        </p:txBody>
      </p:sp>
      <p:graphicFrame>
        <p:nvGraphicFramePr>
          <p:cNvPr id="26" name="object 26"/>
          <p:cNvGraphicFramePr>
            <a:graphicFrameLocks noGrp="1"/>
          </p:cNvGraphicFramePr>
          <p:nvPr/>
        </p:nvGraphicFramePr>
        <p:xfrm>
          <a:off x="8371331" y="2939792"/>
          <a:ext cx="1617979" cy="1615425"/>
        </p:xfrm>
        <a:graphic>
          <a:graphicData uri="http://schemas.openxmlformats.org/drawingml/2006/table">
            <a:tbl>
              <a:tblPr firstRow="1" bandRow="1">
                <a:tableStyleId>{2D5ABB26-0587-4C30-8999-92F81FD0307C}</a:tableStyleId>
              </a:tblPr>
              <a:tblGrid>
                <a:gridCol w="231140">
                  <a:extLst>
                    <a:ext uri="{9D8B030D-6E8A-4147-A177-3AD203B41FA5}">
                      <a16:colId xmlns:a16="http://schemas.microsoft.com/office/drawing/2014/main" val="20000"/>
                    </a:ext>
                  </a:extLst>
                </a:gridCol>
                <a:gridCol w="231140">
                  <a:extLst>
                    <a:ext uri="{9D8B030D-6E8A-4147-A177-3AD203B41FA5}">
                      <a16:colId xmlns:a16="http://schemas.microsoft.com/office/drawing/2014/main" val="20001"/>
                    </a:ext>
                  </a:extLst>
                </a:gridCol>
                <a:gridCol w="231139">
                  <a:extLst>
                    <a:ext uri="{9D8B030D-6E8A-4147-A177-3AD203B41FA5}">
                      <a16:colId xmlns:a16="http://schemas.microsoft.com/office/drawing/2014/main" val="20002"/>
                    </a:ext>
                  </a:extLst>
                </a:gridCol>
                <a:gridCol w="231140">
                  <a:extLst>
                    <a:ext uri="{9D8B030D-6E8A-4147-A177-3AD203B41FA5}">
                      <a16:colId xmlns:a16="http://schemas.microsoft.com/office/drawing/2014/main" val="20003"/>
                    </a:ext>
                  </a:extLst>
                </a:gridCol>
                <a:gridCol w="231140">
                  <a:extLst>
                    <a:ext uri="{9D8B030D-6E8A-4147-A177-3AD203B41FA5}">
                      <a16:colId xmlns:a16="http://schemas.microsoft.com/office/drawing/2014/main" val="20004"/>
                    </a:ext>
                  </a:extLst>
                </a:gridCol>
                <a:gridCol w="231140">
                  <a:extLst>
                    <a:ext uri="{9D8B030D-6E8A-4147-A177-3AD203B41FA5}">
                      <a16:colId xmlns:a16="http://schemas.microsoft.com/office/drawing/2014/main" val="20005"/>
                    </a:ext>
                  </a:extLst>
                </a:gridCol>
                <a:gridCol w="231140">
                  <a:extLst>
                    <a:ext uri="{9D8B030D-6E8A-4147-A177-3AD203B41FA5}">
                      <a16:colId xmlns:a16="http://schemas.microsoft.com/office/drawing/2014/main" val="20006"/>
                    </a:ext>
                  </a:extLst>
                </a:gridCol>
              </a:tblGrid>
              <a:tr h="230846">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latin typeface="Carlito"/>
                          <a:cs typeface="Carlito"/>
                        </a:rPr>
                        <a:t>0.33</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893A"/>
                    </a:solidFill>
                  </a:tcPr>
                </a:tc>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R="33655" algn="r">
                        <a:lnSpc>
                          <a:spcPct val="100000"/>
                        </a:lnSpc>
                        <a:spcBef>
                          <a:spcPts val="5"/>
                        </a:spcBef>
                      </a:pPr>
                      <a:r>
                        <a:rPr sz="600" spc="-5" dirty="0">
                          <a:latin typeface="Carlito"/>
                          <a:cs typeface="Carlito"/>
                        </a:rPr>
                        <a:t>0</a:t>
                      </a:r>
                      <a:r>
                        <a:rPr sz="600" spc="10" dirty="0">
                          <a:latin typeface="Carlito"/>
                          <a:cs typeface="Carlito"/>
                        </a:rPr>
                        <a:t>.</a:t>
                      </a:r>
                      <a:r>
                        <a:rPr sz="600" spc="-5" dirty="0">
                          <a:latin typeface="Carlito"/>
                          <a:cs typeface="Carlito"/>
                        </a:rPr>
                        <a:t>1</a:t>
                      </a:r>
                      <a:r>
                        <a:rPr sz="600" dirty="0">
                          <a:latin typeface="Carlito"/>
                          <a:cs typeface="Carlito"/>
                        </a:rPr>
                        <a:t>1</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solidFill>
                            <a:srgbClr val="FFFFFF"/>
                          </a:solidFill>
                          <a:latin typeface="Carlito"/>
                          <a:cs typeface="Carlito"/>
                        </a:rPr>
                        <a:t>-0.11</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D25400"/>
                    </a:solidFill>
                  </a:tcPr>
                </a:tc>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latin typeface="Carlito"/>
                          <a:cs typeface="Carlito"/>
                        </a:rPr>
                        <a:t>0.11</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tc>
                  <a:txBody>
                    <a:bodyPr/>
                    <a:lstStyle/>
                    <a:p>
                      <a:pPr>
                        <a:lnSpc>
                          <a:spcPct val="100000"/>
                        </a:lnSpc>
                        <a:spcBef>
                          <a:spcPts val="20"/>
                        </a:spcBef>
                      </a:pPr>
                      <a:endParaRPr sz="450">
                        <a:latin typeface="Times New Roman"/>
                        <a:cs typeface="Times New Roman"/>
                      </a:endParaRPr>
                    </a:p>
                    <a:p>
                      <a:pPr marL="32384">
                        <a:lnSpc>
                          <a:spcPct val="100000"/>
                        </a:lnSpc>
                        <a:spcBef>
                          <a:spcPts val="5"/>
                        </a:spcBef>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latin typeface="Carlito"/>
                          <a:cs typeface="Carlito"/>
                        </a:rPr>
                        <a:t>0.33</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893A"/>
                    </a:solidFill>
                  </a:tcPr>
                </a:tc>
                <a:extLst>
                  <a:ext uri="{0D108BD9-81ED-4DB2-BD59-A6C34878D82A}">
                    <a16:rowId xmlns:a16="http://schemas.microsoft.com/office/drawing/2014/main" val="10000"/>
                  </a:ext>
                </a:extLst>
              </a:tr>
              <a:tr h="230664">
                <a:tc>
                  <a:txBody>
                    <a:bodyPr/>
                    <a:lstStyle/>
                    <a:p>
                      <a:pPr>
                        <a:lnSpc>
                          <a:spcPct val="100000"/>
                        </a:lnSpc>
                        <a:spcBef>
                          <a:spcPts val="20"/>
                        </a:spcBef>
                      </a:pPr>
                      <a:endParaRPr sz="450">
                        <a:latin typeface="Times New Roman"/>
                        <a:cs typeface="Times New Roman"/>
                      </a:endParaRPr>
                    </a:p>
                    <a:p>
                      <a:pPr marL="2540" algn="ctr">
                        <a:lnSpc>
                          <a:spcPct val="100000"/>
                        </a:lnSpc>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L="3175" algn="ctr">
                        <a:lnSpc>
                          <a:spcPct val="100000"/>
                        </a:lnSpc>
                      </a:pPr>
                      <a:r>
                        <a:rPr sz="600" spc="15" dirty="0">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a:lnSpc>
                          <a:spcPct val="100000"/>
                        </a:lnSpc>
                        <a:spcBef>
                          <a:spcPts val="20"/>
                        </a:spcBef>
                      </a:pPr>
                      <a:endParaRPr sz="450">
                        <a:latin typeface="Times New Roman"/>
                        <a:cs typeface="Times New Roman"/>
                      </a:endParaRPr>
                    </a:p>
                    <a:p>
                      <a:pPr marR="21590" algn="r">
                        <a:lnSpc>
                          <a:spcPct val="100000"/>
                        </a:lnSpc>
                      </a:pPr>
                      <a:r>
                        <a:rPr sz="600" spc="-5" dirty="0">
                          <a:solidFill>
                            <a:srgbClr val="FFFFFF"/>
                          </a:solidFill>
                          <a:latin typeface="Carlito"/>
                          <a:cs typeface="Carlito"/>
                        </a:rPr>
                        <a:t>-0</a:t>
                      </a:r>
                      <a:r>
                        <a:rPr sz="600" spc="10" dirty="0">
                          <a:solidFill>
                            <a:srgbClr val="FFFFFF"/>
                          </a:solidFill>
                          <a:latin typeface="Carlito"/>
                          <a:cs typeface="Carlito"/>
                        </a:rPr>
                        <a:t>.</a:t>
                      </a:r>
                      <a:r>
                        <a:rPr sz="600" spc="-5" dirty="0">
                          <a:solidFill>
                            <a:srgbClr val="FFFFFF"/>
                          </a:solidFill>
                          <a:latin typeface="Carlito"/>
                          <a:cs typeface="Carlito"/>
                        </a:rPr>
                        <a:t>5</a:t>
                      </a:r>
                      <a:r>
                        <a:rPr sz="600" dirty="0">
                          <a:solidFill>
                            <a:srgbClr val="FFFFFF"/>
                          </a:solidFill>
                          <a:latin typeface="Carlito"/>
                          <a:cs typeface="Carlito"/>
                        </a:rPr>
                        <a:t>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L="3175" algn="ctr">
                        <a:lnSpc>
                          <a:spcPct val="100000"/>
                        </a:lnSpc>
                      </a:pPr>
                      <a:r>
                        <a:rPr sz="600" spc="15" dirty="0">
                          <a:latin typeface="Carlito"/>
                          <a:cs typeface="Carlito"/>
                        </a:rPr>
                        <a:t>0.33</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893A"/>
                    </a:solidFill>
                  </a:tcPr>
                </a:tc>
                <a:tc>
                  <a:txBody>
                    <a:bodyPr/>
                    <a:lstStyle/>
                    <a:p>
                      <a:pPr>
                        <a:lnSpc>
                          <a:spcPct val="100000"/>
                        </a:lnSpc>
                        <a:spcBef>
                          <a:spcPts val="20"/>
                        </a:spcBef>
                      </a:pPr>
                      <a:endParaRPr sz="450">
                        <a:latin typeface="Times New Roman"/>
                        <a:cs typeface="Times New Roman"/>
                      </a:endParaRPr>
                    </a:p>
                    <a:p>
                      <a:pPr marL="2540" algn="ctr">
                        <a:lnSpc>
                          <a:spcPct val="100000"/>
                        </a:lnSpc>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L="45085">
                        <a:lnSpc>
                          <a:spcPct val="100000"/>
                        </a:lnSpc>
                      </a:pPr>
                      <a:r>
                        <a:rPr sz="600" spc="15" dirty="0">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a:lnSpc>
                          <a:spcPct val="100000"/>
                        </a:lnSpc>
                        <a:spcBef>
                          <a:spcPts val="20"/>
                        </a:spcBef>
                      </a:pPr>
                      <a:endParaRPr sz="450">
                        <a:latin typeface="Times New Roman"/>
                        <a:cs typeface="Times New Roman"/>
                      </a:endParaRPr>
                    </a:p>
                    <a:p>
                      <a:pPr marL="3175" algn="ctr">
                        <a:lnSpc>
                          <a:spcPct val="100000"/>
                        </a:lnSpc>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extLst>
                  <a:ext uri="{0D108BD9-81ED-4DB2-BD59-A6C34878D82A}">
                    <a16:rowId xmlns:a16="http://schemas.microsoft.com/office/drawing/2014/main" val="10001"/>
                  </a:ext>
                </a:extLst>
              </a:tr>
              <a:tr h="230846">
                <a:tc>
                  <a:txBody>
                    <a:bodyPr/>
                    <a:lstStyle/>
                    <a:p>
                      <a:pPr>
                        <a:lnSpc>
                          <a:spcPct val="100000"/>
                        </a:lnSpc>
                        <a:spcBef>
                          <a:spcPts val="25"/>
                        </a:spcBef>
                      </a:pPr>
                      <a:endParaRPr sz="450">
                        <a:latin typeface="Times New Roman"/>
                        <a:cs typeface="Times New Roman"/>
                      </a:endParaRPr>
                    </a:p>
                    <a:p>
                      <a:pPr marL="3175" algn="ctr">
                        <a:lnSpc>
                          <a:spcPct val="100000"/>
                        </a:lnSpc>
                      </a:pPr>
                      <a:r>
                        <a:rPr sz="600" spc="15" dirty="0">
                          <a:latin typeface="Carlito"/>
                          <a:cs typeface="Carlito"/>
                        </a:rPr>
                        <a:t>0.11</a:t>
                      </a:r>
                      <a:endParaRPr sz="600">
                        <a:latin typeface="Carlito"/>
                        <a:cs typeface="Carlito"/>
                      </a:endParaRPr>
                    </a:p>
                  </a:txBody>
                  <a:tcPr marL="0" marR="0" marT="317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tc>
                  <a:txBody>
                    <a:bodyPr/>
                    <a:lstStyle/>
                    <a:p>
                      <a:pPr>
                        <a:lnSpc>
                          <a:spcPct val="100000"/>
                        </a:lnSpc>
                        <a:spcBef>
                          <a:spcPts val="25"/>
                        </a:spcBef>
                      </a:pPr>
                      <a:endParaRPr sz="450">
                        <a:latin typeface="Times New Roman"/>
                        <a:cs typeface="Times New Roman"/>
                      </a:endParaRPr>
                    </a:p>
                    <a:p>
                      <a:pPr marL="3175" algn="ctr">
                        <a:lnSpc>
                          <a:spcPct val="100000"/>
                        </a:lnSpc>
                      </a:pPr>
                      <a:r>
                        <a:rPr sz="600" spc="15" dirty="0">
                          <a:solidFill>
                            <a:srgbClr val="FFFFFF"/>
                          </a:solidFill>
                          <a:latin typeface="Carlito"/>
                          <a:cs typeface="Carlito"/>
                        </a:rPr>
                        <a:t>-0.55</a:t>
                      </a:r>
                      <a:endParaRPr sz="600">
                        <a:latin typeface="Carlito"/>
                        <a:cs typeface="Carlito"/>
                      </a:endParaRPr>
                    </a:p>
                  </a:txBody>
                  <a:tcPr marL="0" marR="0" marT="317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5"/>
                        </a:spcBef>
                      </a:pPr>
                      <a:endParaRPr sz="450">
                        <a:latin typeface="Times New Roman"/>
                        <a:cs typeface="Times New Roman"/>
                      </a:endParaRPr>
                    </a:p>
                    <a:p>
                      <a:pPr marR="33655" algn="r">
                        <a:lnSpc>
                          <a:spcPct val="100000"/>
                        </a:lnSpc>
                      </a:pPr>
                      <a:r>
                        <a:rPr sz="600" spc="-5" dirty="0">
                          <a:latin typeface="Carlito"/>
                          <a:cs typeface="Carlito"/>
                        </a:rPr>
                        <a:t>0</a:t>
                      </a:r>
                      <a:r>
                        <a:rPr sz="600" spc="10" dirty="0">
                          <a:latin typeface="Carlito"/>
                          <a:cs typeface="Carlito"/>
                        </a:rPr>
                        <a:t>.</a:t>
                      </a:r>
                      <a:r>
                        <a:rPr sz="600" spc="-5" dirty="0">
                          <a:latin typeface="Carlito"/>
                          <a:cs typeface="Carlito"/>
                        </a:rPr>
                        <a:t>5</a:t>
                      </a:r>
                      <a:r>
                        <a:rPr sz="600" dirty="0">
                          <a:latin typeface="Carlito"/>
                          <a:cs typeface="Carlito"/>
                        </a:rPr>
                        <a:t>5</a:t>
                      </a:r>
                      <a:endParaRPr sz="600">
                        <a:latin typeface="Carlito"/>
                        <a:cs typeface="Carlito"/>
                      </a:endParaRPr>
                    </a:p>
                  </a:txBody>
                  <a:tcPr marL="0" marR="0" marT="317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a:lnSpc>
                          <a:spcPct val="100000"/>
                        </a:lnSpc>
                        <a:spcBef>
                          <a:spcPts val="25"/>
                        </a:spcBef>
                      </a:pPr>
                      <a:endParaRPr sz="450">
                        <a:latin typeface="Times New Roman"/>
                        <a:cs typeface="Times New Roman"/>
                      </a:endParaRPr>
                    </a:p>
                    <a:p>
                      <a:pPr marL="3175" algn="ctr">
                        <a:lnSpc>
                          <a:spcPct val="100000"/>
                        </a:lnSpc>
                      </a:pPr>
                      <a:r>
                        <a:rPr sz="600" spc="15" dirty="0">
                          <a:solidFill>
                            <a:srgbClr val="FFFFFF"/>
                          </a:solidFill>
                          <a:latin typeface="Carlito"/>
                          <a:cs typeface="Carlito"/>
                        </a:rPr>
                        <a:t>-0.77</a:t>
                      </a:r>
                      <a:endParaRPr sz="600">
                        <a:latin typeface="Carlito"/>
                        <a:cs typeface="Carlito"/>
                      </a:endParaRPr>
                    </a:p>
                  </a:txBody>
                  <a:tcPr marL="0" marR="0" marT="3175"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a:lnSpc>
                          <a:spcPct val="100000"/>
                        </a:lnSpc>
                        <a:spcBef>
                          <a:spcPts val="25"/>
                        </a:spcBef>
                      </a:pPr>
                      <a:endParaRPr sz="450">
                        <a:latin typeface="Times New Roman"/>
                        <a:cs typeface="Times New Roman"/>
                      </a:endParaRPr>
                    </a:p>
                    <a:p>
                      <a:pPr marL="3175" algn="ctr">
                        <a:lnSpc>
                          <a:spcPct val="100000"/>
                        </a:lnSpc>
                      </a:pPr>
                      <a:r>
                        <a:rPr sz="600" spc="15" dirty="0">
                          <a:latin typeface="Carlito"/>
                          <a:cs typeface="Carlito"/>
                        </a:rPr>
                        <a:t>0.55</a:t>
                      </a:r>
                      <a:endParaRPr sz="600">
                        <a:latin typeface="Carlito"/>
                        <a:cs typeface="Carlito"/>
                      </a:endParaRPr>
                    </a:p>
                  </a:txBody>
                  <a:tcPr marL="0" marR="0" marT="3175" marB="0">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a:lnSpc>
                          <a:spcPct val="100000"/>
                        </a:lnSpc>
                        <a:spcBef>
                          <a:spcPts val="25"/>
                        </a:spcBef>
                      </a:pPr>
                      <a:endParaRPr sz="450">
                        <a:latin typeface="Times New Roman"/>
                        <a:cs typeface="Times New Roman"/>
                      </a:endParaRPr>
                    </a:p>
                    <a:p>
                      <a:pPr marL="32384">
                        <a:lnSpc>
                          <a:spcPct val="100000"/>
                        </a:lnSpc>
                      </a:pPr>
                      <a:r>
                        <a:rPr sz="600" spc="15" dirty="0">
                          <a:solidFill>
                            <a:srgbClr val="FFFFFF"/>
                          </a:solidFill>
                          <a:latin typeface="Carlito"/>
                          <a:cs typeface="Carlito"/>
                        </a:rPr>
                        <a:t>-0.55</a:t>
                      </a:r>
                      <a:endParaRPr sz="600">
                        <a:latin typeface="Carlito"/>
                        <a:cs typeface="Carlito"/>
                      </a:endParaRPr>
                    </a:p>
                  </a:txBody>
                  <a:tcPr marL="0" marR="0" marT="317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5"/>
                        </a:spcBef>
                      </a:pPr>
                      <a:endParaRPr sz="450">
                        <a:latin typeface="Times New Roman"/>
                        <a:cs typeface="Times New Roman"/>
                      </a:endParaRPr>
                    </a:p>
                    <a:p>
                      <a:pPr marL="3175" algn="ctr">
                        <a:lnSpc>
                          <a:spcPct val="100000"/>
                        </a:lnSpc>
                      </a:pPr>
                      <a:r>
                        <a:rPr sz="600" spc="15" dirty="0">
                          <a:latin typeface="Carlito"/>
                          <a:cs typeface="Carlito"/>
                        </a:rPr>
                        <a:t>0.11</a:t>
                      </a:r>
                      <a:endParaRPr sz="600">
                        <a:latin typeface="Carlito"/>
                        <a:cs typeface="Carlito"/>
                      </a:endParaRPr>
                    </a:p>
                  </a:txBody>
                  <a:tcPr marL="0" marR="0" marT="3175"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extLst>
                  <a:ext uri="{0D108BD9-81ED-4DB2-BD59-A6C34878D82A}">
                    <a16:rowId xmlns:a16="http://schemas.microsoft.com/office/drawing/2014/main" val="10002"/>
                  </a:ext>
                </a:extLst>
              </a:tr>
              <a:tr h="230773">
                <a:tc>
                  <a:txBody>
                    <a:bodyPr/>
                    <a:lstStyle/>
                    <a:p>
                      <a:pPr>
                        <a:lnSpc>
                          <a:spcPct val="100000"/>
                        </a:lnSpc>
                        <a:spcBef>
                          <a:spcPts val="25"/>
                        </a:spcBef>
                      </a:pPr>
                      <a:endParaRPr sz="450">
                        <a:latin typeface="Times New Roman"/>
                        <a:cs typeface="Times New Roman"/>
                      </a:endParaRPr>
                    </a:p>
                    <a:p>
                      <a:pPr marL="2540" algn="ctr">
                        <a:lnSpc>
                          <a:spcPct val="100000"/>
                        </a:lnSpc>
                      </a:pPr>
                      <a:r>
                        <a:rPr sz="600" spc="15" dirty="0">
                          <a:solidFill>
                            <a:srgbClr val="FFFFFF"/>
                          </a:solidFill>
                          <a:latin typeface="Carlito"/>
                          <a:cs typeface="Carlito"/>
                        </a:rPr>
                        <a:t>-0.11</a:t>
                      </a:r>
                      <a:endParaRPr sz="600">
                        <a:latin typeface="Carlito"/>
                        <a:cs typeface="Carlito"/>
                      </a:endParaRPr>
                    </a:p>
                  </a:txBody>
                  <a:tcPr marL="0" marR="0" marT="3175"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D25400"/>
                    </a:solidFill>
                  </a:tcPr>
                </a:tc>
                <a:tc>
                  <a:txBody>
                    <a:bodyPr/>
                    <a:lstStyle/>
                    <a:p>
                      <a:pPr>
                        <a:lnSpc>
                          <a:spcPct val="100000"/>
                        </a:lnSpc>
                        <a:spcBef>
                          <a:spcPts val="25"/>
                        </a:spcBef>
                      </a:pPr>
                      <a:endParaRPr sz="450">
                        <a:latin typeface="Times New Roman"/>
                        <a:cs typeface="Times New Roman"/>
                      </a:endParaRPr>
                    </a:p>
                    <a:p>
                      <a:pPr marL="3175" algn="ctr">
                        <a:lnSpc>
                          <a:spcPct val="100000"/>
                        </a:lnSpc>
                      </a:pPr>
                      <a:r>
                        <a:rPr sz="600" spc="15" dirty="0">
                          <a:latin typeface="Carlito"/>
                          <a:cs typeface="Carlito"/>
                        </a:rPr>
                        <a:t>0.33</a:t>
                      </a:r>
                      <a:endParaRPr sz="600">
                        <a:latin typeface="Carlito"/>
                        <a:cs typeface="Carlito"/>
                      </a:endParaRPr>
                    </a:p>
                  </a:txBody>
                  <a:tcPr marL="0" marR="0" marT="3175"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893A"/>
                    </a:solidFill>
                  </a:tcPr>
                </a:tc>
                <a:tc>
                  <a:txBody>
                    <a:bodyPr/>
                    <a:lstStyle/>
                    <a:p>
                      <a:pPr>
                        <a:lnSpc>
                          <a:spcPct val="100000"/>
                        </a:lnSpc>
                        <a:spcBef>
                          <a:spcPts val="25"/>
                        </a:spcBef>
                      </a:pPr>
                      <a:endParaRPr sz="450">
                        <a:latin typeface="Times New Roman"/>
                        <a:cs typeface="Times New Roman"/>
                      </a:endParaRPr>
                    </a:p>
                    <a:p>
                      <a:pPr marR="21590" algn="r">
                        <a:lnSpc>
                          <a:spcPct val="100000"/>
                        </a:lnSpc>
                      </a:pPr>
                      <a:r>
                        <a:rPr sz="600" spc="-5" dirty="0">
                          <a:solidFill>
                            <a:srgbClr val="FFFFFF"/>
                          </a:solidFill>
                          <a:latin typeface="Carlito"/>
                          <a:cs typeface="Carlito"/>
                        </a:rPr>
                        <a:t>-0</a:t>
                      </a:r>
                      <a:r>
                        <a:rPr sz="600" spc="10" dirty="0">
                          <a:solidFill>
                            <a:srgbClr val="FFFFFF"/>
                          </a:solidFill>
                          <a:latin typeface="Carlito"/>
                          <a:cs typeface="Carlito"/>
                        </a:rPr>
                        <a:t>.</a:t>
                      </a:r>
                      <a:r>
                        <a:rPr sz="600" spc="-5" dirty="0">
                          <a:solidFill>
                            <a:srgbClr val="FFFFFF"/>
                          </a:solidFill>
                          <a:latin typeface="Carlito"/>
                          <a:cs typeface="Carlito"/>
                        </a:rPr>
                        <a:t>7</a:t>
                      </a:r>
                      <a:r>
                        <a:rPr sz="600" dirty="0">
                          <a:solidFill>
                            <a:srgbClr val="FFFFFF"/>
                          </a:solidFill>
                          <a:latin typeface="Carlito"/>
                          <a:cs typeface="Carlito"/>
                        </a:rPr>
                        <a:t>7</a:t>
                      </a:r>
                      <a:endParaRPr sz="600">
                        <a:latin typeface="Carlito"/>
                        <a:cs typeface="Carlito"/>
                      </a:endParaRPr>
                    </a:p>
                  </a:txBody>
                  <a:tcPr marL="0" marR="0" marT="3175"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a:lnSpc>
                          <a:spcPct val="100000"/>
                        </a:lnSpc>
                        <a:spcBef>
                          <a:spcPts val="25"/>
                        </a:spcBef>
                      </a:pPr>
                      <a:endParaRPr sz="450">
                        <a:latin typeface="Times New Roman"/>
                        <a:cs typeface="Times New Roman"/>
                      </a:endParaRPr>
                    </a:p>
                    <a:p>
                      <a:pPr marL="3175" algn="ctr">
                        <a:lnSpc>
                          <a:spcPct val="100000"/>
                        </a:lnSpc>
                      </a:pPr>
                      <a:r>
                        <a:rPr sz="600" spc="15" dirty="0">
                          <a:latin typeface="Carlito"/>
                          <a:cs typeface="Carlito"/>
                        </a:rPr>
                        <a:t>1.00</a:t>
                      </a:r>
                      <a:endParaRPr sz="600">
                        <a:latin typeface="Carlito"/>
                        <a:cs typeface="Carlito"/>
                      </a:endParaRPr>
                    </a:p>
                  </a:txBody>
                  <a:tcPr marL="0" marR="0" marT="3175" marB="0">
                    <a:lnR w="3175">
                      <a:solidFill>
                        <a:srgbClr val="000000"/>
                      </a:solidFill>
                      <a:prstDash val="solid"/>
                    </a:lnR>
                    <a:lnB w="6350">
                      <a:solidFill>
                        <a:srgbClr val="000000"/>
                      </a:solidFill>
                      <a:prstDash val="solid"/>
                    </a:lnB>
                  </a:tcPr>
                </a:tc>
                <a:tc>
                  <a:txBody>
                    <a:bodyPr/>
                    <a:lstStyle/>
                    <a:p>
                      <a:pPr>
                        <a:lnSpc>
                          <a:spcPct val="100000"/>
                        </a:lnSpc>
                        <a:spcBef>
                          <a:spcPts val="25"/>
                        </a:spcBef>
                      </a:pPr>
                      <a:endParaRPr sz="450">
                        <a:latin typeface="Times New Roman"/>
                        <a:cs typeface="Times New Roman"/>
                      </a:endParaRPr>
                    </a:p>
                    <a:p>
                      <a:pPr marL="2540" algn="ctr">
                        <a:lnSpc>
                          <a:spcPct val="100000"/>
                        </a:lnSpc>
                      </a:pPr>
                      <a:r>
                        <a:rPr sz="600" spc="15" dirty="0">
                          <a:solidFill>
                            <a:srgbClr val="FFFFFF"/>
                          </a:solidFill>
                          <a:latin typeface="Carlito"/>
                          <a:cs typeface="Carlito"/>
                        </a:rPr>
                        <a:t>-0.77</a:t>
                      </a:r>
                      <a:endParaRPr sz="600">
                        <a:latin typeface="Carlito"/>
                        <a:cs typeface="Carlito"/>
                      </a:endParaRPr>
                    </a:p>
                  </a:txBody>
                  <a:tcPr marL="0" marR="0" marT="3175"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a:lnSpc>
                          <a:spcPct val="100000"/>
                        </a:lnSpc>
                        <a:spcBef>
                          <a:spcPts val="25"/>
                        </a:spcBef>
                      </a:pPr>
                      <a:endParaRPr sz="450">
                        <a:latin typeface="Times New Roman"/>
                        <a:cs typeface="Times New Roman"/>
                      </a:endParaRPr>
                    </a:p>
                    <a:p>
                      <a:pPr marL="45085">
                        <a:lnSpc>
                          <a:spcPct val="100000"/>
                        </a:lnSpc>
                      </a:pPr>
                      <a:r>
                        <a:rPr sz="600" spc="15" dirty="0">
                          <a:latin typeface="Carlito"/>
                          <a:cs typeface="Carlito"/>
                        </a:rPr>
                        <a:t>0.33</a:t>
                      </a:r>
                      <a:endParaRPr sz="600">
                        <a:latin typeface="Carlito"/>
                        <a:cs typeface="Carlito"/>
                      </a:endParaRPr>
                    </a:p>
                  </a:txBody>
                  <a:tcPr marL="0" marR="0" marT="3175" marB="0">
                    <a:lnR w="3175">
                      <a:solidFill>
                        <a:srgbClr val="000000"/>
                      </a:solidFill>
                      <a:prstDash val="solid"/>
                    </a:lnR>
                    <a:lnT w="3175">
                      <a:solidFill>
                        <a:srgbClr val="000000"/>
                      </a:solidFill>
                      <a:prstDash val="solid"/>
                    </a:lnT>
                    <a:lnB w="6350">
                      <a:solidFill>
                        <a:srgbClr val="000000"/>
                      </a:solidFill>
                      <a:prstDash val="solid"/>
                    </a:lnB>
                    <a:solidFill>
                      <a:srgbClr val="FF893A"/>
                    </a:solidFill>
                  </a:tcPr>
                </a:tc>
                <a:tc>
                  <a:txBody>
                    <a:bodyPr/>
                    <a:lstStyle/>
                    <a:p>
                      <a:pPr>
                        <a:lnSpc>
                          <a:spcPct val="100000"/>
                        </a:lnSpc>
                        <a:spcBef>
                          <a:spcPts val="25"/>
                        </a:spcBef>
                      </a:pPr>
                      <a:endParaRPr sz="450">
                        <a:latin typeface="Times New Roman"/>
                        <a:cs typeface="Times New Roman"/>
                      </a:endParaRPr>
                    </a:p>
                    <a:p>
                      <a:pPr marL="3175" algn="ctr">
                        <a:lnSpc>
                          <a:spcPct val="100000"/>
                        </a:lnSpc>
                      </a:pPr>
                      <a:r>
                        <a:rPr sz="600" spc="15" dirty="0">
                          <a:solidFill>
                            <a:srgbClr val="FFFFFF"/>
                          </a:solidFill>
                          <a:latin typeface="Carlito"/>
                          <a:cs typeface="Carlito"/>
                        </a:rPr>
                        <a:t>-0.11</a:t>
                      </a:r>
                      <a:endParaRPr sz="600">
                        <a:latin typeface="Carlito"/>
                        <a:cs typeface="Carlito"/>
                      </a:endParaRPr>
                    </a:p>
                  </a:txBody>
                  <a:tcPr marL="0" marR="0" marT="3175"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D25400"/>
                    </a:solidFill>
                  </a:tcPr>
                </a:tc>
                <a:extLst>
                  <a:ext uri="{0D108BD9-81ED-4DB2-BD59-A6C34878D82A}">
                    <a16:rowId xmlns:a16="http://schemas.microsoft.com/office/drawing/2014/main" val="10003"/>
                  </a:ext>
                </a:extLst>
              </a:tr>
              <a:tr h="230766">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latin typeface="Carlito"/>
                          <a:cs typeface="Carlito"/>
                        </a:rPr>
                        <a:t>0.11</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F66300"/>
                    </a:solidFill>
                  </a:tcPr>
                </a:tc>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R="33655" algn="r">
                        <a:lnSpc>
                          <a:spcPct val="100000"/>
                        </a:lnSpc>
                        <a:spcBef>
                          <a:spcPts val="5"/>
                        </a:spcBef>
                      </a:pPr>
                      <a:r>
                        <a:rPr sz="600" spc="-5" dirty="0">
                          <a:latin typeface="Carlito"/>
                          <a:cs typeface="Carlito"/>
                        </a:rPr>
                        <a:t>0</a:t>
                      </a:r>
                      <a:r>
                        <a:rPr sz="600" spc="10" dirty="0">
                          <a:latin typeface="Carlito"/>
                          <a:cs typeface="Carlito"/>
                        </a:rPr>
                        <a:t>.</a:t>
                      </a:r>
                      <a:r>
                        <a:rPr sz="600" spc="-5" dirty="0">
                          <a:latin typeface="Carlito"/>
                          <a:cs typeface="Carlito"/>
                        </a:rPr>
                        <a:t>5</a:t>
                      </a:r>
                      <a:r>
                        <a:rPr sz="600" dirty="0">
                          <a:latin typeface="Carlito"/>
                          <a:cs typeface="Carlito"/>
                        </a:rPr>
                        <a:t>5</a:t>
                      </a:r>
                      <a:endParaRPr sz="600">
                        <a:latin typeface="Carlito"/>
                        <a:cs typeface="Carlito"/>
                      </a:endParaRPr>
                    </a:p>
                  </a:txBody>
                  <a:tcPr marL="0" marR="0" marT="2540" marB="0">
                    <a:lnL w="3175">
                      <a:solidFill>
                        <a:srgbClr val="000000"/>
                      </a:solidFill>
                      <a:prstDash val="solid"/>
                    </a:lnL>
                    <a:lnR w="3175">
                      <a:solidFill>
                        <a:srgbClr val="000000"/>
                      </a:solidFill>
                      <a:prstDash val="solid"/>
                    </a:lnR>
                    <a:lnB w="3175">
                      <a:solidFill>
                        <a:srgbClr val="000000"/>
                      </a:solidFill>
                      <a:prstDash val="solid"/>
                    </a:lnB>
                    <a:solidFill>
                      <a:srgbClr val="FFBE92"/>
                    </a:solidFill>
                  </a:tcPr>
                </a:tc>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solidFill>
                            <a:srgbClr val="FFFFFF"/>
                          </a:solidFill>
                          <a:latin typeface="Carlito"/>
                          <a:cs typeface="Carlito"/>
                        </a:rPr>
                        <a:t>-0.77</a:t>
                      </a:r>
                      <a:endParaRPr sz="600">
                        <a:latin typeface="Carlito"/>
                        <a:cs typeface="Carlito"/>
                      </a:endParaRPr>
                    </a:p>
                  </a:txBody>
                  <a:tcPr marL="0" marR="0" marT="2540" marB="0">
                    <a:lnL w="3175"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latin typeface="Carlito"/>
                          <a:cs typeface="Carlito"/>
                        </a:rPr>
                        <a:t>0.55</a:t>
                      </a:r>
                      <a:endParaRPr sz="600">
                        <a:latin typeface="Carlito"/>
                        <a:cs typeface="Carlito"/>
                      </a:endParaRPr>
                    </a:p>
                  </a:txBody>
                  <a:tcPr marL="0" marR="0" marT="2540" marB="0">
                    <a:lnR w="3175">
                      <a:solidFill>
                        <a:srgbClr val="000000"/>
                      </a:solidFill>
                      <a:prstDash val="solid"/>
                    </a:lnR>
                    <a:lnB w="3175">
                      <a:solidFill>
                        <a:srgbClr val="000000"/>
                      </a:solidFill>
                      <a:prstDash val="solid"/>
                    </a:lnB>
                    <a:solidFill>
                      <a:srgbClr val="FFBE92"/>
                    </a:solidFill>
                  </a:tcPr>
                </a:tc>
                <a:tc>
                  <a:txBody>
                    <a:bodyPr/>
                    <a:lstStyle/>
                    <a:p>
                      <a:pPr>
                        <a:lnSpc>
                          <a:spcPct val="100000"/>
                        </a:lnSpc>
                        <a:spcBef>
                          <a:spcPts val="20"/>
                        </a:spcBef>
                      </a:pPr>
                      <a:endParaRPr sz="450">
                        <a:latin typeface="Times New Roman"/>
                        <a:cs typeface="Times New Roman"/>
                      </a:endParaRPr>
                    </a:p>
                    <a:p>
                      <a:pPr marL="32384">
                        <a:lnSpc>
                          <a:spcPct val="100000"/>
                        </a:lnSpc>
                        <a:spcBef>
                          <a:spcPts val="5"/>
                        </a:spcBef>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latin typeface="Carlito"/>
                          <a:cs typeface="Carlito"/>
                        </a:rPr>
                        <a:t>0.11</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F66300"/>
                    </a:solidFill>
                  </a:tcPr>
                </a:tc>
                <a:extLst>
                  <a:ext uri="{0D108BD9-81ED-4DB2-BD59-A6C34878D82A}">
                    <a16:rowId xmlns:a16="http://schemas.microsoft.com/office/drawing/2014/main" val="10004"/>
                  </a:ext>
                </a:extLst>
              </a:tr>
              <a:tr h="230853">
                <a:tc>
                  <a:txBody>
                    <a:bodyPr/>
                    <a:lstStyle/>
                    <a:p>
                      <a:pPr>
                        <a:lnSpc>
                          <a:spcPct val="100000"/>
                        </a:lnSpc>
                        <a:spcBef>
                          <a:spcPts val="20"/>
                        </a:spcBef>
                      </a:pPr>
                      <a:endParaRPr sz="450">
                        <a:latin typeface="Times New Roman"/>
                        <a:cs typeface="Times New Roman"/>
                      </a:endParaRPr>
                    </a:p>
                    <a:p>
                      <a:pPr marL="2540" algn="ctr">
                        <a:lnSpc>
                          <a:spcPct val="100000"/>
                        </a:lnSpc>
                        <a:spcBef>
                          <a:spcPts val="5"/>
                        </a:spcBef>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a:lnSpc>
                          <a:spcPct val="100000"/>
                        </a:lnSpc>
                        <a:spcBef>
                          <a:spcPts val="20"/>
                        </a:spcBef>
                      </a:pPr>
                      <a:endParaRPr sz="450">
                        <a:latin typeface="Times New Roman"/>
                        <a:cs typeface="Times New Roman"/>
                      </a:endParaRPr>
                    </a:p>
                    <a:p>
                      <a:pPr marR="21590" algn="r">
                        <a:lnSpc>
                          <a:spcPct val="100000"/>
                        </a:lnSpc>
                        <a:spcBef>
                          <a:spcPts val="5"/>
                        </a:spcBef>
                      </a:pPr>
                      <a:r>
                        <a:rPr sz="600" spc="-5" dirty="0">
                          <a:solidFill>
                            <a:srgbClr val="FFFFFF"/>
                          </a:solidFill>
                          <a:latin typeface="Carlito"/>
                          <a:cs typeface="Carlito"/>
                        </a:rPr>
                        <a:t>-0</a:t>
                      </a:r>
                      <a:r>
                        <a:rPr sz="600" spc="10" dirty="0">
                          <a:solidFill>
                            <a:srgbClr val="FFFFFF"/>
                          </a:solidFill>
                          <a:latin typeface="Carlito"/>
                          <a:cs typeface="Carlito"/>
                        </a:rPr>
                        <a:t>.</a:t>
                      </a:r>
                      <a:r>
                        <a:rPr sz="600" spc="-5" dirty="0">
                          <a:solidFill>
                            <a:srgbClr val="FFFFFF"/>
                          </a:solidFill>
                          <a:latin typeface="Carlito"/>
                          <a:cs typeface="Carlito"/>
                        </a:rPr>
                        <a:t>5</a:t>
                      </a:r>
                      <a:r>
                        <a:rPr sz="600" dirty="0">
                          <a:solidFill>
                            <a:srgbClr val="FFFFFF"/>
                          </a:solidFill>
                          <a:latin typeface="Carlito"/>
                          <a:cs typeface="Carlito"/>
                        </a:rPr>
                        <a:t>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latin typeface="Carlito"/>
                          <a:cs typeface="Carlito"/>
                        </a:rPr>
                        <a:t>0.33</a:t>
                      </a:r>
                      <a:endParaRPr sz="600">
                        <a:latin typeface="Carlito"/>
                        <a:cs typeface="Carlito"/>
                      </a:endParaRPr>
                    </a:p>
                  </a:txBody>
                  <a:tcPr marL="0" marR="0" marT="2540" marB="0">
                    <a:lnL w="3175">
                      <a:solidFill>
                        <a:srgbClr val="000000"/>
                      </a:solidFill>
                      <a:prstDash val="solid"/>
                    </a:lnL>
                    <a:lnR w="3175">
                      <a:solidFill>
                        <a:srgbClr val="000000"/>
                      </a:solidFill>
                      <a:prstDash val="solid"/>
                    </a:lnR>
                    <a:lnB w="3175">
                      <a:solidFill>
                        <a:srgbClr val="000000"/>
                      </a:solidFill>
                      <a:prstDash val="solid"/>
                    </a:lnB>
                    <a:solidFill>
                      <a:srgbClr val="FF893A"/>
                    </a:solidFill>
                  </a:tcPr>
                </a:tc>
                <a:tc>
                  <a:txBody>
                    <a:bodyPr/>
                    <a:lstStyle/>
                    <a:p>
                      <a:pPr>
                        <a:lnSpc>
                          <a:spcPct val="100000"/>
                        </a:lnSpc>
                        <a:spcBef>
                          <a:spcPts val="20"/>
                        </a:spcBef>
                      </a:pPr>
                      <a:endParaRPr sz="450">
                        <a:latin typeface="Times New Roman"/>
                        <a:cs typeface="Times New Roman"/>
                      </a:endParaRPr>
                    </a:p>
                    <a:p>
                      <a:pPr marL="2540" algn="ctr">
                        <a:lnSpc>
                          <a:spcPct val="100000"/>
                        </a:lnSpc>
                        <a:spcBef>
                          <a:spcPts val="5"/>
                        </a:spcBef>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L="45085">
                        <a:lnSpc>
                          <a:spcPct val="100000"/>
                        </a:lnSpc>
                        <a:spcBef>
                          <a:spcPts val="5"/>
                        </a:spcBef>
                      </a:pPr>
                      <a:r>
                        <a:rPr sz="600" spc="15" dirty="0">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a:lnSpc>
                          <a:spcPct val="100000"/>
                        </a:lnSpc>
                        <a:spcBef>
                          <a:spcPts val="20"/>
                        </a:spcBef>
                      </a:pPr>
                      <a:endParaRPr sz="450">
                        <a:latin typeface="Times New Roman"/>
                        <a:cs typeface="Times New Roman"/>
                      </a:endParaRPr>
                    </a:p>
                    <a:p>
                      <a:pPr marL="3175" algn="ctr">
                        <a:lnSpc>
                          <a:spcPct val="100000"/>
                        </a:lnSpc>
                        <a:spcBef>
                          <a:spcPts val="5"/>
                        </a:spcBef>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extLst>
                  <a:ext uri="{0D108BD9-81ED-4DB2-BD59-A6C34878D82A}">
                    <a16:rowId xmlns:a16="http://schemas.microsoft.com/office/drawing/2014/main" val="10005"/>
                  </a:ext>
                </a:extLst>
              </a:tr>
              <a:tr h="230677">
                <a:tc>
                  <a:txBody>
                    <a:bodyPr/>
                    <a:lstStyle/>
                    <a:p>
                      <a:pPr>
                        <a:lnSpc>
                          <a:spcPct val="100000"/>
                        </a:lnSpc>
                        <a:spcBef>
                          <a:spcPts val="20"/>
                        </a:spcBef>
                      </a:pPr>
                      <a:endParaRPr sz="450">
                        <a:latin typeface="Times New Roman"/>
                        <a:cs typeface="Times New Roman"/>
                      </a:endParaRPr>
                    </a:p>
                    <a:p>
                      <a:pPr marL="3175" algn="ctr">
                        <a:lnSpc>
                          <a:spcPct val="100000"/>
                        </a:lnSpc>
                      </a:pPr>
                      <a:r>
                        <a:rPr sz="600" spc="15" dirty="0">
                          <a:latin typeface="Carlito"/>
                          <a:cs typeface="Carlito"/>
                        </a:rPr>
                        <a:t>0.33</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893A"/>
                    </a:solidFill>
                  </a:tcPr>
                </a:tc>
                <a:tc>
                  <a:txBody>
                    <a:bodyPr/>
                    <a:lstStyle/>
                    <a:p>
                      <a:pPr>
                        <a:lnSpc>
                          <a:spcPct val="100000"/>
                        </a:lnSpc>
                        <a:spcBef>
                          <a:spcPts val="20"/>
                        </a:spcBef>
                      </a:pPr>
                      <a:endParaRPr sz="450">
                        <a:latin typeface="Times New Roman"/>
                        <a:cs typeface="Times New Roman"/>
                      </a:endParaRPr>
                    </a:p>
                    <a:p>
                      <a:pPr marL="3175" algn="ctr">
                        <a:lnSpc>
                          <a:spcPct val="100000"/>
                        </a:lnSpc>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R="33655" algn="r">
                        <a:lnSpc>
                          <a:spcPct val="100000"/>
                        </a:lnSpc>
                      </a:pPr>
                      <a:r>
                        <a:rPr sz="600" spc="-5" dirty="0">
                          <a:latin typeface="Carlito"/>
                          <a:cs typeface="Carlito"/>
                        </a:rPr>
                        <a:t>0</a:t>
                      </a:r>
                      <a:r>
                        <a:rPr sz="600" spc="10" dirty="0">
                          <a:latin typeface="Carlito"/>
                          <a:cs typeface="Carlito"/>
                        </a:rPr>
                        <a:t>.</a:t>
                      </a:r>
                      <a:r>
                        <a:rPr sz="600" spc="-5" dirty="0">
                          <a:latin typeface="Carlito"/>
                          <a:cs typeface="Carlito"/>
                        </a:rPr>
                        <a:t>1</a:t>
                      </a:r>
                      <a:r>
                        <a:rPr sz="600" dirty="0">
                          <a:latin typeface="Carlito"/>
                          <a:cs typeface="Carlito"/>
                        </a:rPr>
                        <a:t>1</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tc>
                  <a:txBody>
                    <a:bodyPr/>
                    <a:lstStyle/>
                    <a:p>
                      <a:pPr>
                        <a:lnSpc>
                          <a:spcPct val="100000"/>
                        </a:lnSpc>
                        <a:spcBef>
                          <a:spcPts val="20"/>
                        </a:spcBef>
                      </a:pPr>
                      <a:endParaRPr sz="450">
                        <a:latin typeface="Times New Roman"/>
                        <a:cs typeface="Times New Roman"/>
                      </a:endParaRPr>
                    </a:p>
                    <a:p>
                      <a:pPr marL="3175" algn="ctr">
                        <a:lnSpc>
                          <a:spcPct val="100000"/>
                        </a:lnSpc>
                      </a:pPr>
                      <a:r>
                        <a:rPr sz="600" spc="15" dirty="0">
                          <a:solidFill>
                            <a:srgbClr val="FFFFFF"/>
                          </a:solidFill>
                          <a:latin typeface="Carlito"/>
                          <a:cs typeface="Carlito"/>
                        </a:rPr>
                        <a:t>-0.11</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D25400"/>
                    </a:solidFill>
                  </a:tcPr>
                </a:tc>
                <a:tc>
                  <a:txBody>
                    <a:bodyPr/>
                    <a:lstStyle/>
                    <a:p>
                      <a:pPr>
                        <a:lnSpc>
                          <a:spcPct val="100000"/>
                        </a:lnSpc>
                        <a:spcBef>
                          <a:spcPts val="20"/>
                        </a:spcBef>
                      </a:pPr>
                      <a:endParaRPr sz="450">
                        <a:latin typeface="Times New Roman"/>
                        <a:cs typeface="Times New Roman"/>
                      </a:endParaRPr>
                    </a:p>
                    <a:p>
                      <a:pPr marL="3175" algn="ctr">
                        <a:lnSpc>
                          <a:spcPct val="100000"/>
                        </a:lnSpc>
                      </a:pPr>
                      <a:r>
                        <a:rPr sz="600" spc="15" dirty="0">
                          <a:latin typeface="Carlito"/>
                          <a:cs typeface="Carlito"/>
                        </a:rPr>
                        <a:t>0.11</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tc>
                  <a:txBody>
                    <a:bodyPr/>
                    <a:lstStyle/>
                    <a:p>
                      <a:pPr>
                        <a:lnSpc>
                          <a:spcPct val="100000"/>
                        </a:lnSpc>
                        <a:spcBef>
                          <a:spcPts val="20"/>
                        </a:spcBef>
                      </a:pPr>
                      <a:endParaRPr sz="450">
                        <a:latin typeface="Times New Roman"/>
                        <a:cs typeface="Times New Roman"/>
                      </a:endParaRPr>
                    </a:p>
                    <a:p>
                      <a:pPr marL="32384">
                        <a:lnSpc>
                          <a:spcPct val="100000"/>
                        </a:lnSpc>
                      </a:pPr>
                      <a:r>
                        <a:rPr sz="600" spc="15" dirty="0">
                          <a:solidFill>
                            <a:srgbClr val="FFFFFF"/>
                          </a:solidFill>
                          <a:latin typeface="Carlito"/>
                          <a:cs typeface="Carlito"/>
                        </a:rPr>
                        <a:t>-0.55</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a:lnSpc>
                          <a:spcPct val="100000"/>
                        </a:lnSpc>
                        <a:spcBef>
                          <a:spcPts val="20"/>
                        </a:spcBef>
                      </a:pPr>
                      <a:endParaRPr sz="450">
                        <a:latin typeface="Times New Roman"/>
                        <a:cs typeface="Times New Roman"/>
                      </a:endParaRPr>
                    </a:p>
                    <a:p>
                      <a:pPr marL="3175" algn="ctr">
                        <a:lnSpc>
                          <a:spcPct val="100000"/>
                        </a:lnSpc>
                      </a:pPr>
                      <a:r>
                        <a:rPr sz="600" spc="15" dirty="0">
                          <a:latin typeface="Carlito"/>
                          <a:cs typeface="Carlito"/>
                        </a:rPr>
                        <a:t>0.33</a:t>
                      </a:r>
                      <a:endParaRPr sz="600">
                        <a:latin typeface="Carlito"/>
                        <a:cs typeface="Carlito"/>
                      </a:endParaRPr>
                    </a:p>
                  </a:txBody>
                  <a:tcPr marL="0" marR="0" marT="254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893A"/>
                    </a:solidFill>
                  </a:tcPr>
                </a:tc>
                <a:extLst>
                  <a:ext uri="{0D108BD9-81ED-4DB2-BD59-A6C34878D82A}">
                    <a16:rowId xmlns:a16="http://schemas.microsoft.com/office/drawing/2014/main" val="10006"/>
                  </a:ext>
                </a:extLst>
              </a:tr>
            </a:tbl>
          </a:graphicData>
        </a:graphic>
      </p:graphicFrame>
      <p:sp>
        <p:nvSpPr>
          <p:cNvPr id="27" name="object 27"/>
          <p:cNvSpPr txBox="1"/>
          <p:nvPr/>
        </p:nvSpPr>
        <p:spPr>
          <a:xfrm>
            <a:off x="7917942" y="1567052"/>
            <a:ext cx="353060" cy="698500"/>
          </a:xfrm>
          <a:prstGeom prst="rect">
            <a:avLst/>
          </a:prstGeom>
        </p:spPr>
        <p:txBody>
          <a:bodyPr vert="horz" wrap="square" lIns="0" tIns="14604" rIns="0" bIns="0" rtlCol="0">
            <a:spAutoFit/>
          </a:bodyPr>
          <a:lstStyle/>
          <a:p>
            <a:pPr marL="12700">
              <a:lnSpc>
                <a:spcPct val="100000"/>
              </a:lnSpc>
              <a:spcBef>
                <a:spcPts val="114"/>
              </a:spcBef>
            </a:pPr>
            <a:r>
              <a:rPr sz="4400" spc="5" dirty="0">
                <a:solidFill>
                  <a:srgbClr val="001F5F"/>
                </a:solidFill>
                <a:latin typeface="Arial"/>
                <a:cs typeface="Arial"/>
              </a:rPr>
              <a:t>=</a:t>
            </a:r>
            <a:endParaRPr sz="4400">
              <a:latin typeface="Arial"/>
              <a:cs typeface="Arial"/>
            </a:endParaRPr>
          </a:p>
        </p:txBody>
      </p:sp>
      <p:sp>
        <p:nvSpPr>
          <p:cNvPr id="28" name="object 28"/>
          <p:cNvSpPr txBox="1"/>
          <p:nvPr/>
        </p:nvSpPr>
        <p:spPr>
          <a:xfrm>
            <a:off x="7917942" y="5100320"/>
            <a:ext cx="353695" cy="699135"/>
          </a:xfrm>
          <a:prstGeom prst="rect">
            <a:avLst/>
          </a:prstGeom>
        </p:spPr>
        <p:txBody>
          <a:bodyPr vert="horz" wrap="square" lIns="0" tIns="14604" rIns="0" bIns="0" rtlCol="0">
            <a:spAutoFit/>
          </a:bodyPr>
          <a:lstStyle/>
          <a:p>
            <a:pPr marL="12700">
              <a:lnSpc>
                <a:spcPct val="100000"/>
              </a:lnSpc>
              <a:spcBef>
                <a:spcPts val="114"/>
              </a:spcBef>
            </a:pPr>
            <a:r>
              <a:rPr sz="4400" spc="10" dirty="0">
                <a:solidFill>
                  <a:srgbClr val="001F5F"/>
                </a:solidFill>
                <a:latin typeface="Arial"/>
                <a:cs typeface="Arial"/>
              </a:rPr>
              <a:t>=</a:t>
            </a:r>
            <a:endParaRPr sz="4400">
              <a:latin typeface="Arial"/>
              <a:cs typeface="Arial"/>
            </a:endParaRPr>
          </a:p>
        </p:txBody>
      </p:sp>
      <p:sp>
        <p:nvSpPr>
          <p:cNvPr id="29" name="object 29"/>
          <p:cNvSpPr/>
          <p:nvPr/>
        </p:nvSpPr>
        <p:spPr>
          <a:xfrm>
            <a:off x="4644364" y="3122193"/>
            <a:ext cx="376555" cy="365125"/>
          </a:xfrm>
          <a:custGeom>
            <a:avLst/>
            <a:gdLst/>
            <a:ahLst/>
            <a:cxnLst/>
            <a:rect l="l" t="t" r="r" b="b"/>
            <a:pathLst>
              <a:path w="376554" h="365125">
                <a:moveTo>
                  <a:pt x="188175" y="0"/>
                </a:moveTo>
                <a:lnTo>
                  <a:pt x="0" y="0"/>
                </a:lnTo>
                <a:lnTo>
                  <a:pt x="0" y="182460"/>
                </a:lnTo>
                <a:lnTo>
                  <a:pt x="188175" y="182460"/>
                </a:lnTo>
                <a:lnTo>
                  <a:pt x="188175" y="0"/>
                </a:lnTo>
                <a:close/>
              </a:path>
              <a:path w="376554" h="365125">
                <a:moveTo>
                  <a:pt x="376364" y="182460"/>
                </a:moveTo>
                <a:lnTo>
                  <a:pt x="188175" y="182460"/>
                </a:lnTo>
                <a:lnTo>
                  <a:pt x="188175" y="364896"/>
                </a:lnTo>
                <a:lnTo>
                  <a:pt x="376364" y="364896"/>
                </a:lnTo>
                <a:lnTo>
                  <a:pt x="376364" y="182460"/>
                </a:lnTo>
                <a:close/>
              </a:path>
            </a:pathLst>
          </a:custGeom>
          <a:solidFill>
            <a:srgbClr val="FFFFFF"/>
          </a:solidFill>
        </p:spPr>
        <p:txBody>
          <a:bodyPr wrap="square" lIns="0" tIns="0" rIns="0" bIns="0" rtlCol="0"/>
          <a:lstStyle/>
          <a:p>
            <a:endParaRPr/>
          </a:p>
        </p:txBody>
      </p:sp>
      <p:sp>
        <p:nvSpPr>
          <p:cNvPr id="30" name="object 30"/>
          <p:cNvSpPr/>
          <p:nvPr/>
        </p:nvSpPr>
        <p:spPr>
          <a:xfrm>
            <a:off x="4644364" y="4034395"/>
            <a:ext cx="376555" cy="365125"/>
          </a:xfrm>
          <a:custGeom>
            <a:avLst/>
            <a:gdLst/>
            <a:ahLst/>
            <a:cxnLst/>
            <a:rect l="l" t="t" r="r" b="b"/>
            <a:pathLst>
              <a:path w="376554" h="365125">
                <a:moveTo>
                  <a:pt x="188175" y="182143"/>
                </a:moveTo>
                <a:lnTo>
                  <a:pt x="0" y="182143"/>
                </a:lnTo>
                <a:lnTo>
                  <a:pt x="0" y="364578"/>
                </a:lnTo>
                <a:lnTo>
                  <a:pt x="188175" y="364578"/>
                </a:lnTo>
                <a:lnTo>
                  <a:pt x="188175" y="182143"/>
                </a:lnTo>
                <a:close/>
              </a:path>
              <a:path w="376554" h="365125">
                <a:moveTo>
                  <a:pt x="376364" y="0"/>
                </a:moveTo>
                <a:lnTo>
                  <a:pt x="188175" y="0"/>
                </a:lnTo>
                <a:lnTo>
                  <a:pt x="188175" y="182143"/>
                </a:lnTo>
                <a:lnTo>
                  <a:pt x="376364" y="182143"/>
                </a:lnTo>
                <a:lnTo>
                  <a:pt x="376364" y="0"/>
                </a:lnTo>
                <a:close/>
              </a:path>
            </a:pathLst>
          </a:custGeom>
          <a:solidFill>
            <a:srgbClr val="FFFFFF"/>
          </a:solidFill>
        </p:spPr>
        <p:txBody>
          <a:bodyPr wrap="square" lIns="0" tIns="0" rIns="0" bIns="0" rtlCol="0"/>
          <a:lstStyle/>
          <a:p>
            <a:endParaRPr/>
          </a:p>
        </p:txBody>
      </p:sp>
      <p:graphicFrame>
        <p:nvGraphicFramePr>
          <p:cNvPr id="31" name="object 31"/>
          <p:cNvGraphicFramePr>
            <a:graphicFrameLocks noGrp="1"/>
          </p:cNvGraphicFramePr>
          <p:nvPr/>
        </p:nvGraphicFramePr>
        <p:xfrm>
          <a:off x="4456175" y="2939835"/>
          <a:ext cx="1691634" cy="1641598"/>
        </p:xfrm>
        <a:graphic>
          <a:graphicData uri="http://schemas.openxmlformats.org/drawingml/2006/table">
            <a:tbl>
              <a:tblPr firstRow="1" bandRow="1">
                <a:tableStyleId>{2D5ABB26-0587-4C30-8999-92F81FD0307C}</a:tableStyleId>
              </a:tblPr>
              <a:tblGrid>
                <a:gridCol w="187960">
                  <a:extLst>
                    <a:ext uri="{9D8B030D-6E8A-4147-A177-3AD203B41FA5}">
                      <a16:colId xmlns:a16="http://schemas.microsoft.com/office/drawing/2014/main" val="20000"/>
                    </a:ext>
                  </a:extLst>
                </a:gridCol>
                <a:gridCol w="187960">
                  <a:extLst>
                    <a:ext uri="{9D8B030D-6E8A-4147-A177-3AD203B41FA5}">
                      <a16:colId xmlns:a16="http://schemas.microsoft.com/office/drawing/2014/main" val="20001"/>
                    </a:ext>
                  </a:extLst>
                </a:gridCol>
                <a:gridCol w="187960">
                  <a:extLst>
                    <a:ext uri="{9D8B030D-6E8A-4147-A177-3AD203B41FA5}">
                      <a16:colId xmlns:a16="http://schemas.microsoft.com/office/drawing/2014/main" val="20002"/>
                    </a:ext>
                  </a:extLst>
                </a:gridCol>
                <a:gridCol w="187959">
                  <a:extLst>
                    <a:ext uri="{9D8B030D-6E8A-4147-A177-3AD203B41FA5}">
                      <a16:colId xmlns:a16="http://schemas.microsoft.com/office/drawing/2014/main" val="20003"/>
                    </a:ext>
                  </a:extLst>
                </a:gridCol>
                <a:gridCol w="187959">
                  <a:extLst>
                    <a:ext uri="{9D8B030D-6E8A-4147-A177-3AD203B41FA5}">
                      <a16:colId xmlns:a16="http://schemas.microsoft.com/office/drawing/2014/main" val="20004"/>
                    </a:ext>
                  </a:extLst>
                </a:gridCol>
                <a:gridCol w="187959">
                  <a:extLst>
                    <a:ext uri="{9D8B030D-6E8A-4147-A177-3AD203B41FA5}">
                      <a16:colId xmlns:a16="http://schemas.microsoft.com/office/drawing/2014/main" val="20005"/>
                    </a:ext>
                  </a:extLst>
                </a:gridCol>
                <a:gridCol w="187959">
                  <a:extLst>
                    <a:ext uri="{9D8B030D-6E8A-4147-A177-3AD203B41FA5}">
                      <a16:colId xmlns:a16="http://schemas.microsoft.com/office/drawing/2014/main" val="20006"/>
                    </a:ext>
                  </a:extLst>
                </a:gridCol>
                <a:gridCol w="187959">
                  <a:extLst>
                    <a:ext uri="{9D8B030D-6E8A-4147-A177-3AD203B41FA5}">
                      <a16:colId xmlns:a16="http://schemas.microsoft.com/office/drawing/2014/main" val="20007"/>
                    </a:ext>
                  </a:extLst>
                </a:gridCol>
                <a:gridCol w="187959">
                  <a:extLst>
                    <a:ext uri="{9D8B030D-6E8A-4147-A177-3AD203B41FA5}">
                      <a16:colId xmlns:a16="http://schemas.microsoft.com/office/drawing/2014/main" val="20008"/>
                    </a:ext>
                  </a:extLst>
                </a:gridCol>
              </a:tblGrid>
              <a:tr h="182395">
                <a:tc>
                  <a:txBody>
                    <a:bodyPr/>
                    <a:lstStyle/>
                    <a:p>
                      <a:pPr marR="26034" algn="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0"/>
                  </a:ext>
                </a:extLst>
              </a:tr>
              <a:tr h="182448">
                <a:tc>
                  <a:txBody>
                    <a:bodyPr/>
                    <a:lstStyle/>
                    <a:p>
                      <a:pPr marR="26034" algn="r">
                        <a:lnSpc>
                          <a:spcPts val="1320"/>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1594">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1"/>
                  </a:ext>
                </a:extLst>
              </a:tr>
              <a:tr h="182436">
                <a:tc>
                  <a:txBody>
                    <a:bodyPr/>
                    <a:lstStyle/>
                    <a:p>
                      <a:pPr marR="26034" algn="r">
                        <a:lnSpc>
                          <a:spcPts val="1320"/>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2"/>
                  </a:ext>
                </a:extLst>
              </a:tr>
              <a:tr h="182436">
                <a:tc>
                  <a:txBody>
                    <a:bodyPr/>
                    <a:lstStyle/>
                    <a:p>
                      <a:pPr marR="26034" algn="r">
                        <a:lnSpc>
                          <a:spcPts val="1320"/>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1594">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3"/>
                  </a:ext>
                </a:extLst>
              </a:tr>
              <a:tr h="182436">
                <a:tc>
                  <a:txBody>
                    <a:bodyPr/>
                    <a:lstStyle/>
                    <a:p>
                      <a:pPr marR="26034" algn="r">
                        <a:lnSpc>
                          <a:spcPts val="1320"/>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1594">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4"/>
                  </a:ext>
                </a:extLst>
              </a:tr>
              <a:tr h="182436">
                <a:tc>
                  <a:txBody>
                    <a:bodyPr/>
                    <a:lstStyle/>
                    <a:p>
                      <a:pPr marR="26034" algn="r">
                        <a:lnSpc>
                          <a:spcPts val="1320"/>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1594">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5"/>
                  </a:ext>
                </a:extLst>
              </a:tr>
              <a:tr h="182285">
                <a:tc>
                  <a:txBody>
                    <a:bodyPr/>
                    <a:lstStyle/>
                    <a:p>
                      <a:pPr marR="26034" algn="r">
                        <a:lnSpc>
                          <a:spcPts val="1315"/>
                        </a:lnSpc>
                        <a:spcBef>
                          <a:spcPts val="15"/>
                        </a:spcBef>
                      </a:pPr>
                      <a:r>
                        <a:rPr sz="1100"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15"/>
                        </a:spcBef>
                      </a:pPr>
                      <a:r>
                        <a:rPr sz="1100" dirty="0">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15"/>
                        </a:spcBef>
                      </a:pPr>
                      <a:r>
                        <a:rPr sz="1100" spc="-5" dirty="0">
                          <a:solidFill>
                            <a:srgbClr val="FFFFFF"/>
                          </a:solidFill>
                          <a:latin typeface="Carlito"/>
                          <a:cs typeface="Carlito"/>
                        </a:rPr>
                        <a:t>-1</a:t>
                      </a:r>
                      <a:endParaRPr sz="1100">
                        <a:latin typeface="Carlito"/>
                        <a:cs typeface="Carlito"/>
                      </a:endParaRPr>
                    </a:p>
                  </a:txBody>
                  <a:tcPr marL="0" marR="0" marT="190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6"/>
                  </a:ext>
                </a:extLst>
              </a:tr>
              <a:tr h="182287">
                <a:tc>
                  <a:txBody>
                    <a:bodyPr/>
                    <a:lstStyle/>
                    <a:p>
                      <a:pPr marR="26034" algn="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1594">
                        <a:lnSpc>
                          <a:spcPts val="1315"/>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7"/>
                  </a:ext>
                </a:extLst>
              </a:tr>
              <a:tr h="182439">
                <a:tc>
                  <a:txBody>
                    <a:bodyPr/>
                    <a:lstStyle/>
                    <a:p>
                      <a:pPr marR="26034" algn="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spc="-5"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32" name="object 32"/>
          <p:cNvSpPr/>
          <p:nvPr/>
        </p:nvSpPr>
        <p:spPr>
          <a:xfrm>
            <a:off x="4644530" y="1317993"/>
            <a:ext cx="377190" cy="365760"/>
          </a:xfrm>
          <a:custGeom>
            <a:avLst/>
            <a:gdLst/>
            <a:ahLst/>
            <a:cxnLst/>
            <a:rect l="l" t="t" r="r" b="b"/>
            <a:pathLst>
              <a:path w="377189" h="365760">
                <a:moveTo>
                  <a:pt x="188353" y="0"/>
                </a:moveTo>
                <a:lnTo>
                  <a:pt x="0" y="0"/>
                </a:lnTo>
                <a:lnTo>
                  <a:pt x="0" y="182626"/>
                </a:lnTo>
                <a:lnTo>
                  <a:pt x="188353" y="182626"/>
                </a:lnTo>
                <a:lnTo>
                  <a:pt x="188353" y="0"/>
                </a:lnTo>
                <a:close/>
              </a:path>
              <a:path w="377189" h="365760">
                <a:moveTo>
                  <a:pt x="376720" y="182626"/>
                </a:moveTo>
                <a:lnTo>
                  <a:pt x="188353" y="182626"/>
                </a:lnTo>
                <a:lnTo>
                  <a:pt x="188353" y="365226"/>
                </a:lnTo>
                <a:lnTo>
                  <a:pt x="376720" y="365226"/>
                </a:lnTo>
                <a:lnTo>
                  <a:pt x="376720" y="182626"/>
                </a:lnTo>
                <a:close/>
              </a:path>
            </a:pathLst>
          </a:custGeom>
          <a:solidFill>
            <a:srgbClr val="FFFFFF"/>
          </a:solidFill>
        </p:spPr>
        <p:txBody>
          <a:bodyPr wrap="square" lIns="0" tIns="0" rIns="0" bIns="0" rtlCol="0"/>
          <a:lstStyle/>
          <a:p>
            <a:endParaRPr/>
          </a:p>
        </p:txBody>
      </p:sp>
      <p:sp>
        <p:nvSpPr>
          <p:cNvPr id="33" name="object 33"/>
          <p:cNvSpPr/>
          <p:nvPr/>
        </p:nvSpPr>
        <p:spPr>
          <a:xfrm>
            <a:off x="5209603" y="1317993"/>
            <a:ext cx="753745" cy="1278255"/>
          </a:xfrm>
          <a:custGeom>
            <a:avLst/>
            <a:gdLst/>
            <a:ahLst/>
            <a:cxnLst/>
            <a:rect l="l" t="t" r="r" b="b"/>
            <a:pathLst>
              <a:path w="753745" h="1278255">
                <a:moveTo>
                  <a:pt x="188366" y="547827"/>
                </a:moveTo>
                <a:lnTo>
                  <a:pt x="0" y="547827"/>
                </a:lnTo>
                <a:lnTo>
                  <a:pt x="0" y="730427"/>
                </a:lnTo>
                <a:lnTo>
                  <a:pt x="188366" y="730427"/>
                </a:lnTo>
                <a:lnTo>
                  <a:pt x="188366" y="547827"/>
                </a:lnTo>
                <a:close/>
              </a:path>
              <a:path w="753745" h="1278255">
                <a:moveTo>
                  <a:pt x="376720" y="730427"/>
                </a:moveTo>
                <a:lnTo>
                  <a:pt x="188366" y="730427"/>
                </a:lnTo>
                <a:lnTo>
                  <a:pt x="188366" y="913015"/>
                </a:lnTo>
                <a:lnTo>
                  <a:pt x="376720" y="913015"/>
                </a:lnTo>
                <a:lnTo>
                  <a:pt x="376720" y="730427"/>
                </a:lnTo>
                <a:close/>
              </a:path>
              <a:path w="753745" h="1278255">
                <a:moveTo>
                  <a:pt x="376720" y="365226"/>
                </a:moveTo>
                <a:lnTo>
                  <a:pt x="188366" y="365226"/>
                </a:lnTo>
                <a:lnTo>
                  <a:pt x="188366" y="547827"/>
                </a:lnTo>
                <a:lnTo>
                  <a:pt x="376720" y="547827"/>
                </a:lnTo>
                <a:lnTo>
                  <a:pt x="376720" y="365226"/>
                </a:lnTo>
                <a:close/>
              </a:path>
              <a:path w="753745" h="1278255">
                <a:moveTo>
                  <a:pt x="564781" y="913015"/>
                </a:moveTo>
                <a:lnTo>
                  <a:pt x="376720" y="913015"/>
                </a:lnTo>
                <a:lnTo>
                  <a:pt x="376720" y="1095324"/>
                </a:lnTo>
                <a:lnTo>
                  <a:pt x="564781" y="1095324"/>
                </a:lnTo>
                <a:lnTo>
                  <a:pt x="564781" y="913015"/>
                </a:lnTo>
                <a:close/>
              </a:path>
              <a:path w="753745" h="1278255">
                <a:moveTo>
                  <a:pt x="564781" y="182626"/>
                </a:moveTo>
                <a:lnTo>
                  <a:pt x="376720" y="182626"/>
                </a:lnTo>
                <a:lnTo>
                  <a:pt x="376720" y="365226"/>
                </a:lnTo>
                <a:lnTo>
                  <a:pt x="564781" y="365226"/>
                </a:lnTo>
                <a:lnTo>
                  <a:pt x="564781" y="182626"/>
                </a:lnTo>
                <a:close/>
              </a:path>
              <a:path w="753745" h="1278255">
                <a:moveTo>
                  <a:pt x="753173" y="1095324"/>
                </a:moveTo>
                <a:lnTo>
                  <a:pt x="564781" y="1095324"/>
                </a:lnTo>
                <a:lnTo>
                  <a:pt x="564781" y="1277924"/>
                </a:lnTo>
                <a:lnTo>
                  <a:pt x="753173" y="1277924"/>
                </a:lnTo>
                <a:lnTo>
                  <a:pt x="753173" y="1095324"/>
                </a:lnTo>
                <a:close/>
              </a:path>
              <a:path w="753745" h="1278255">
                <a:moveTo>
                  <a:pt x="753173" y="0"/>
                </a:moveTo>
                <a:lnTo>
                  <a:pt x="564781" y="0"/>
                </a:lnTo>
                <a:lnTo>
                  <a:pt x="564781" y="182626"/>
                </a:lnTo>
                <a:lnTo>
                  <a:pt x="753173" y="182626"/>
                </a:lnTo>
                <a:lnTo>
                  <a:pt x="753173" y="0"/>
                </a:lnTo>
                <a:close/>
              </a:path>
            </a:pathLst>
          </a:custGeom>
          <a:solidFill>
            <a:srgbClr val="FFFFFF"/>
          </a:solidFill>
        </p:spPr>
        <p:txBody>
          <a:bodyPr wrap="square" lIns="0" tIns="0" rIns="0" bIns="0" rtlCol="0"/>
          <a:lstStyle/>
          <a:p>
            <a:endParaRPr/>
          </a:p>
        </p:txBody>
      </p:sp>
      <p:sp>
        <p:nvSpPr>
          <p:cNvPr id="34" name="object 34"/>
          <p:cNvSpPr/>
          <p:nvPr/>
        </p:nvSpPr>
        <p:spPr>
          <a:xfrm>
            <a:off x="4644530" y="2231008"/>
            <a:ext cx="377190" cy="365125"/>
          </a:xfrm>
          <a:custGeom>
            <a:avLst/>
            <a:gdLst/>
            <a:ahLst/>
            <a:cxnLst/>
            <a:rect l="l" t="t" r="r" b="b"/>
            <a:pathLst>
              <a:path w="377189" h="365125">
                <a:moveTo>
                  <a:pt x="188353" y="182308"/>
                </a:moveTo>
                <a:lnTo>
                  <a:pt x="0" y="182308"/>
                </a:lnTo>
                <a:lnTo>
                  <a:pt x="0" y="364909"/>
                </a:lnTo>
                <a:lnTo>
                  <a:pt x="188353" y="364909"/>
                </a:lnTo>
                <a:lnTo>
                  <a:pt x="188353" y="182308"/>
                </a:lnTo>
                <a:close/>
              </a:path>
              <a:path w="377189" h="365125">
                <a:moveTo>
                  <a:pt x="376720" y="0"/>
                </a:moveTo>
                <a:lnTo>
                  <a:pt x="188353" y="0"/>
                </a:lnTo>
                <a:lnTo>
                  <a:pt x="188353" y="182308"/>
                </a:lnTo>
                <a:lnTo>
                  <a:pt x="376720" y="182308"/>
                </a:lnTo>
                <a:lnTo>
                  <a:pt x="376720" y="0"/>
                </a:lnTo>
                <a:close/>
              </a:path>
            </a:pathLst>
          </a:custGeom>
          <a:solidFill>
            <a:srgbClr val="FFFFFF"/>
          </a:solidFill>
        </p:spPr>
        <p:txBody>
          <a:bodyPr wrap="square" lIns="0" tIns="0" rIns="0" bIns="0" rtlCol="0"/>
          <a:lstStyle/>
          <a:p>
            <a:endParaRPr/>
          </a:p>
        </p:txBody>
      </p:sp>
      <p:graphicFrame>
        <p:nvGraphicFramePr>
          <p:cNvPr id="35" name="object 35"/>
          <p:cNvGraphicFramePr>
            <a:graphicFrameLocks noGrp="1"/>
          </p:cNvGraphicFramePr>
          <p:nvPr/>
        </p:nvGraphicFramePr>
        <p:xfrm>
          <a:off x="4456175" y="1135481"/>
          <a:ext cx="1697350" cy="1643054"/>
        </p:xfrm>
        <a:graphic>
          <a:graphicData uri="http://schemas.openxmlformats.org/drawingml/2006/table">
            <a:tbl>
              <a:tblPr firstRow="1" bandRow="1">
                <a:tableStyleId>{2D5ABB26-0587-4C30-8999-92F81FD0307C}</a:tableStyleId>
              </a:tblPr>
              <a:tblGrid>
                <a:gridCol w="188595">
                  <a:extLst>
                    <a:ext uri="{9D8B030D-6E8A-4147-A177-3AD203B41FA5}">
                      <a16:colId xmlns:a16="http://schemas.microsoft.com/office/drawing/2014/main" val="20000"/>
                    </a:ext>
                  </a:extLst>
                </a:gridCol>
                <a:gridCol w="188595">
                  <a:extLst>
                    <a:ext uri="{9D8B030D-6E8A-4147-A177-3AD203B41FA5}">
                      <a16:colId xmlns:a16="http://schemas.microsoft.com/office/drawing/2014/main" val="20001"/>
                    </a:ext>
                  </a:extLst>
                </a:gridCol>
                <a:gridCol w="188594">
                  <a:extLst>
                    <a:ext uri="{9D8B030D-6E8A-4147-A177-3AD203B41FA5}">
                      <a16:colId xmlns:a16="http://schemas.microsoft.com/office/drawing/2014/main" val="20002"/>
                    </a:ext>
                  </a:extLst>
                </a:gridCol>
                <a:gridCol w="188595">
                  <a:extLst>
                    <a:ext uri="{9D8B030D-6E8A-4147-A177-3AD203B41FA5}">
                      <a16:colId xmlns:a16="http://schemas.microsoft.com/office/drawing/2014/main" val="20003"/>
                    </a:ext>
                  </a:extLst>
                </a:gridCol>
                <a:gridCol w="188595">
                  <a:extLst>
                    <a:ext uri="{9D8B030D-6E8A-4147-A177-3AD203B41FA5}">
                      <a16:colId xmlns:a16="http://schemas.microsoft.com/office/drawing/2014/main" val="20004"/>
                    </a:ext>
                  </a:extLst>
                </a:gridCol>
                <a:gridCol w="188594">
                  <a:extLst>
                    <a:ext uri="{9D8B030D-6E8A-4147-A177-3AD203B41FA5}">
                      <a16:colId xmlns:a16="http://schemas.microsoft.com/office/drawing/2014/main" val="20005"/>
                    </a:ext>
                  </a:extLst>
                </a:gridCol>
                <a:gridCol w="188594">
                  <a:extLst>
                    <a:ext uri="{9D8B030D-6E8A-4147-A177-3AD203B41FA5}">
                      <a16:colId xmlns:a16="http://schemas.microsoft.com/office/drawing/2014/main" val="20006"/>
                    </a:ext>
                  </a:extLst>
                </a:gridCol>
                <a:gridCol w="188594">
                  <a:extLst>
                    <a:ext uri="{9D8B030D-6E8A-4147-A177-3AD203B41FA5}">
                      <a16:colId xmlns:a16="http://schemas.microsoft.com/office/drawing/2014/main" val="20007"/>
                    </a:ext>
                  </a:extLst>
                </a:gridCol>
                <a:gridCol w="188594">
                  <a:extLst>
                    <a:ext uri="{9D8B030D-6E8A-4147-A177-3AD203B41FA5}">
                      <a16:colId xmlns:a16="http://schemas.microsoft.com/office/drawing/2014/main" val="20008"/>
                    </a:ext>
                  </a:extLst>
                </a:gridCol>
              </a:tblGrid>
              <a:tr h="182556">
                <a:tc>
                  <a:txBody>
                    <a:bodyPr/>
                    <a:lstStyle/>
                    <a:p>
                      <a:pPr marR="26034" algn="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0"/>
                  </a:ext>
                </a:extLst>
              </a:tr>
              <a:tr h="182610">
                <a:tc>
                  <a:txBody>
                    <a:bodyPr/>
                    <a:lstStyle/>
                    <a:p>
                      <a:pPr marR="26034" algn="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1"/>
                  </a:ext>
                </a:extLst>
              </a:tr>
              <a:tr h="182598">
                <a:tc>
                  <a:txBody>
                    <a:bodyPr/>
                    <a:lstStyle/>
                    <a:p>
                      <a:pPr marR="26034" algn="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2"/>
                  </a:ext>
                </a:extLst>
              </a:tr>
              <a:tr h="182598">
                <a:tc>
                  <a:txBody>
                    <a:bodyPr/>
                    <a:lstStyle/>
                    <a:p>
                      <a:pPr marR="26034" algn="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3"/>
                  </a:ext>
                </a:extLst>
              </a:tr>
              <a:tr h="182595">
                <a:tc>
                  <a:txBody>
                    <a:bodyPr/>
                    <a:lstStyle/>
                    <a:p>
                      <a:pPr marR="26034" algn="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1594">
                        <a:lnSpc>
                          <a:spcPts val="1320"/>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4"/>
                  </a:ext>
                </a:extLst>
              </a:tr>
              <a:tr h="182598">
                <a:tc>
                  <a:txBody>
                    <a:bodyPr/>
                    <a:lstStyle/>
                    <a:p>
                      <a:pPr marR="26034" algn="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0005">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20"/>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20"/>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5"/>
                  </a:ext>
                </a:extLst>
              </a:tr>
              <a:tr h="182446">
                <a:tc>
                  <a:txBody>
                    <a:bodyPr/>
                    <a:lstStyle/>
                    <a:p>
                      <a:pPr marR="26034" algn="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6"/>
                  </a:ext>
                </a:extLst>
              </a:tr>
              <a:tr h="182452">
                <a:tc>
                  <a:txBody>
                    <a:bodyPr/>
                    <a:lstStyle/>
                    <a:p>
                      <a:pPr marR="26034" algn="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dirty="0">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7"/>
                  </a:ext>
                </a:extLst>
              </a:tr>
              <a:tr h="182601">
                <a:tc>
                  <a:txBody>
                    <a:bodyPr/>
                    <a:lstStyle/>
                    <a:p>
                      <a:pPr marR="26034" algn="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0005">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ts val="1315"/>
                        </a:lnSpc>
                        <a:spcBef>
                          <a:spcPts val="20"/>
                        </a:spcBef>
                      </a:pPr>
                      <a:r>
                        <a:rPr sz="1100" dirty="0">
                          <a:solidFill>
                            <a:srgbClr val="FFFFFF"/>
                          </a:solidFill>
                          <a:latin typeface="Carlito"/>
                          <a:cs typeface="Carlito"/>
                        </a:rPr>
                        <a:t>-1</a:t>
                      </a:r>
                      <a:endParaRPr sz="1100">
                        <a:latin typeface="Carlito"/>
                        <a:cs typeface="Carlito"/>
                      </a:endParaRPr>
                    </a:p>
                  </a:txBody>
                  <a:tcPr marL="0" marR="0" marT="254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grpSp>
        <p:nvGrpSpPr>
          <p:cNvPr id="36" name="object 36"/>
          <p:cNvGrpSpPr/>
          <p:nvPr/>
        </p:nvGrpSpPr>
        <p:grpSpPr>
          <a:xfrm>
            <a:off x="6283452" y="1752600"/>
            <a:ext cx="416559" cy="434340"/>
            <a:chOff x="6283452" y="1752600"/>
            <a:chExt cx="416559" cy="434340"/>
          </a:xfrm>
        </p:grpSpPr>
        <p:sp>
          <p:nvSpPr>
            <p:cNvPr id="37" name="object 37"/>
            <p:cNvSpPr/>
            <p:nvPr/>
          </p:nvSpPr>
          <p:spPr>
            <a:xfrm>
              <a:off x="6312408" y="1781555"/>
              <a:ext cx="358140" cy="376555"/>
            </a:xfrm>
            <a:custGeom>
              <a:avLst/>
              <a:gdLst/>
              <a:ahLst/>
              <a:cxnLst/>
              <a:rect l="l" t="t" r="r" b="b"/>
              <a:pathLst>
                <a:path w="358140" h="376555">
                  <a:moveTo>
                    <a:pt x="0" y="188214"/>
                  </a:moveTo>
                  <a:lnTo>
                    <a:pt x="6394" y="138200"/>
                  </a:lnTo>
                  <a:lnTo>
                    <a:pt x="24440" y="93246"/>
                  </a:lnTo>
                  <a:lnTo>
                    <a:pt x="52435" y="55149"/>
                  </a:lnTo>
                  <a:lnTo>
                    <a:pt x="88674" y="25710"/>
                  </a:lnTo>
                  <a:lnTo>
                    <a:pt x="131453" y="6727"/>
                  </a:lnTo>
                  <a:lnTo>
                    <a:pt x="179069" y="0"/>
                  </a:lnTo>
                  <a:lnTo>
                    <a:pt x="226686" y="6727"/>
                  </a:lnTo>
                  <a:lnTo>
                    <a:pt x="269465" y="25710"/>
                  </a:lnTo>
                  <a:lnTo>
                    <a:pt x="305704" y="55149"/>
                  </a:lnTo>
                  <a:lnTo>
                    <a:pt x="333699" y="93246"/>
                  </a:lnTo>
                  <a:lnTo>
                    <a:pt x="351745" y="138200"/>
                  </a:lnTo>
                  <a:lnTo>
                    <a:pt x="358139" y="188214"/>
                  </a:lnTo>
                  <a:lnTo>
                    <a:pt x="351745" y="238227"/>
                  </a:lnTo>
                  <a:lnTo>
                    <a:pt x="333699" y="283181"/>
                  </a:lnTo>
                  <a:lnTo>
                    <a:pt x="305704" y="321278"/>
                  </a:lnTo>
                  <a:lnTo>
                    <a:pt x="269465" y="350717"/>
                  </a:lnTo>
                  <a:lnTo>
                    <a:pt x="226686" y="369700"/>
                  </a:lnTo>
                  <a:lnTo>
                    <a:pt x="179069" y="376428"/>
                  </a:lnTo>
                  <a:lnTo>
                    <a:pt x="131453" y="369700"/>
                  </a:lnTo>
                  <a:lnTo>
                    <a:pt x="88674" y="350717"/>
                  </a:lnTo>
                  <a:lnTo>
                    <a:pt x="52435" y="321278"/>
                  </a:lnTo>
                  <a:lnTo>
                    <a:pt x="24440" y="283181"/>
                  </a:lnTo>
                  <a:lnTo>
                    <a:pt x="6394" y="238227"/>
                  </a:lnTo>
                  <a:lnTo>
                    <a:pt x="0" y="188214"/>
                  </a:lnTo>
                  <a:close/>
                </a:path>
              </a:pathLst>
            </a:custGeom>
            <a:ln w="57912">
              <a:solidFill>
                <a:srgbClr val="000000"/>
              </a:solidFill>
            </a:ln>
          </p:spPr>
          <p:txBody>
            <a:bodyPr wrap="square" lIns="0" tIns="0" rIns="0" bIns="0" rtlCol="0"/>
            <a:lstStyle/>
            <a:p>
              <a:endParaRPr/>
            </a:p>
          </p:txBody>
        </p:sp>
        <p:sp>
          <p:nvSpPr>
            <p:cNvPr id="38" name="object 38"/>
            <p:cNvSpPr/>
            <p:nvPr/>
          </p:nvSpPr>
          <p:spPr>
            <a:xfrm>
              <a:off x="6365748" y="1836419"/>
              <a:ext cx="253365" cy="266700"/>
            </a:xfrm>
            <a:custGeom>
              <a:avLst/>
              <a:gdLst/>
              <a:ahLst/>
              <a:cxnLst/>
              <a:rect l="l" t="t" r="r" b="b"/>
              <a:pathLst>
                <a:path w="253365" h="266700">
                  <a:moveTo>
                    <a:pt x="0" y="0"/>
                  </a:moveTo>
                  <a:lnTo>
                    <a:pt x="253365" y="266700"/>
                  </a:lnTo>
                </a:path>
                <a:path w="253365" h="266700">
                  <a:moveTo>
                    <a:pt x="253365" y="0"/>
                  </a:moveTo>
                  <a:lnTo>
                    <a:pt x="0" y="266700"/>
                  </a:lnTo>
                </a:path>
              </a:pathLst>
            </a:custGeom>
            <a:ln w="57912">
              <a:solidFill>
                <a:srgbClr val="001F50"/>
              </a:solidFill>
            </a:ln>
          </p:spPr>
          <p:txBody>
            <a:bodyPr wrap="square" lIns="0" tIns="0" rIns="0" bIns="0" rtlCol="0"/>
            <a:lstStyle/>
            <a:p>
              <a:endParaRPr/>
            </a:p>
          </p:txBody>
        </p:sp>
      </p:grpSp>
      <p:grpSp>
        <p:nvGrpSpPr>
          <p:cNvPr id="39" name="object 39"/>
          <p:cNvGrpSpPr/>
          <p:nvPr/>
        </p:nvGrpSpPr>
        <p:grpSpPr>
          <a:xfrm>
            <a:off x="6283452" y="3512820"/>
            <a:ext cx="416559" cy="436245"/>
            <a:chOff x="6283452" y="3512820"/>
            <a:chExt cx="416559" cy="436245"/>
          </a:xfrm>
        </p:grpSpPr>
        <p:sp>
          <p:nvSpPr>
            <p:cNvPr id="40" name="object 40"/>
            <p:cNvSpPr/>
            <p:nvPr/>
          </p:nvSpPr>
          <p:spPr>
            <a:xfrm>
              <a:off x="6312408" y="3541776"/>
              <a:ext cx="358140" cy="378460"/>
            </a:xfrm>
            <a:custGeom>
              <a:avLst/>
              <a:gdLst/>
              <a:ahLst/>
              <a:cxnLst/>
              <a:rect l="l" t="t" r="r" b="b"/>
              <a:pathLst>
                <a:path w="358140" h="378460">
                  <a:moveTo>
                    <a:pt x="0" y="188975"/>
                  </a:moveTo>
                  <a:lnTo>
                    <a:pt x="6394" y="138729"/>
                  </a:lnTo>
                  <a:lnTo>
                    <a:pt x="24440" y="93584"/>
                  </a:lnTo>
                  <a:lnTo>
                    <a:pt x="52435" y="55340"/>
                  </a:lnTo>
                  <a:lnTo>
                    <a:pt x="88674" y="25795"/>
                  </a:lnTo>
                  <a:lnTo>
                    <a:pt x="131453" y="6748"/>
                  </a:lnTo>
                  <a:lnTo>
                    <a:pt x="179069" y="0"/>
                  </a:lnTo>
                  <a:lnTo>
                    <a:pt x="226686" y="6748"/>
                  </a:lnTo>
                  <a:lnTo>
                    <a:pt x="269465" y="25795"/>
                  </a:lnTo>
                  <a:lnTo>
                    <a:pt x="305704" y="55340"/>
                  </a:lnTo>
                  <a:lnTo>
                    <a:pt x="333699" y="93584"/>
                  </a:lnTo>
                  <a:lnTo>
                    <a:pt x="351745" y="138729"/>
                  </a:lnTo>
                  <a:lnTo>
                    <a:pt x="358139" y="188975"/>
                  </a:lnTo>
                  <a:lnTo>
                    <a:pt x="351745" y="239222"/>
                  </a:lnTo>
                  <a:lnTo>
                    <a:pt x="333699" y="284367"/>
                  </a:lnTo>
                  <a:lnTo>
                    <a:pt x="305704" y="322611"/>
                  </a:lnTo>
                  <a:lnTo>
                    <a:pt x="269465" y="352156"/>
                  </a:lnTo>
                  <a:lnTo>
                    <a:pt x="226686" y="371203"/>
                  </a:lnTo>
                  <a:lnTo>
                    <a:pt x="179069" y="377951"/>
                  </a:lnTo>
                  <a:lnTo>
                    <a:pt x="131453" y="371203"/>
                  </a:lnTo>
                  <a:lnTo>
                    <a:pt x="88674" y="352156"/>
                  </a:lnTo>
                  <a:lnTo>
                    <a:pt x="52435" y="322611"/>
                  </a:lnTo>
                  <a:lnTo>
                    <a:pt x="24440" y="284367"/>
                  </a:lnTo>
                  <a:lnTo>
                    <a:pt x="6394" y="239222"/>
                  </a:lnTo>
                  <a:lnTo>
                    <a:pt x="0" y="188975"/>
                  </a:lnTo>
                  <a:close/>
                </a:path>
              </a:pathLst>
            </a:custGeom>
            <a:ln w="57912">
              <a:solidFill>
                <a:srgbClr val="000000"/>
              </a:solidFill>
            </a:ln>
          </p:spPr>
          <p:txBody>
            <a:bodyPr wrap="square" lIns="0" tIns="0" rIns="0" bIns="0" rtlCol="0"/>
            <a:lstStyle/>
            <a:p>
              <a:endParaRPr/>
            </a:p>
          </p:txBody>
        </p:sp>
        <p:sp>
          <p:nvSpPr>
            <p:cNvPr id="41" name="object 41"/>
            <p:cNvSpPr/>
            <p:nvPr/>
          </p:nvSpPr>
          <p:spPr>
            <a:xfrm>
              <a:off x="6364224" y="3596640"/>
              <a:ext cx="253365" cy="266700"/>
            </a:xfrm>
            <a:custGeom>
              <a:avLst/>
              <a:gdLst/>
              <a:ahLst/>
              <a:cxnLst/>
              <a:rect l="l" t="t" r="r" b="b"/>
              <a:pathLst>
                <a:path w="253365" h="266700">
                  <a:moveTo>
                    <a:pt x="0" y="0"/>
                  </a:moveTo>
                  <a:lnTo>
                    <a:pt x="253365" y="266700"/>
                  </a:lnTo>
                </a:path>
                <a:path w="253365" h="266700">
                  <a:moveTo>
                    <a:pt x="253365" y="0"/>
                  </a:moveTo>
                  <a:lnTo>
                    <a:pt x="0" y="266700"/>
                  </a:lnTo>
                </a:path>
              </a:pathLst>
            </a:custGeom>
            <a:ln w="57912">
              <a:solidFill>
                <a:srgbClr val="001F50"/>
              </a:solidFill>
            </a:ln>
          </p:spPr>
          <p:txBody>
            <a:bodyPr wrap="square" lIns="0" tIns="0" rIns="0" bIns="0" rtlCol="0"/>
            <a:lstStyle/>
            <a:p>
              <a:endParaRPr/>
            </a:p>
          </p:txBody>
        </p:sp>
      </p:grpSp>
      <p:grpSp>
        <p:nvGrpSpPr>
          <p:cNvPr id="42" name="object 42"/>
          <p:cNvGrpSpPr/>
          <p:nvPr/>
        </p:nvGrpSpPr>
        <p:grpSpPr>
          <a:xfrm>
            <a:off x="6283452" y="5286755"/>
            <a:ext cx="416559" cy="434340"/>
            <a:chOff x="6283452" y="5286755"/>
            <a:chExt cx="416559" cy="434340"/>
          </a:xfrm>
        </p:grpSpPr>
        <p:sp>
          <p:nvSpPr>
            <p:cNvPr id="43" name="object 43"/>
            <p:cNvSpPr/>
            <p:nvPr/>
          </p:nvSpPr>
          <p:spPr>
            <a:xfrm>
              <a:off x="6312408" y="5315711"/>
              <a:ext cx="358140" cy="376555"/>
            </a:xfrm>
            <a:custGeom>
              <a:avLst/>
              <a:gdLst/>
              <a:ahLst/>
              <a:cxnLst/>
              <a:rect l="l" t="t" r="r" b="b"/>
              <a:pathLst>
                <a:path w="358140" h="376554">
                  <a:moveTo>
                    <a:pt x="0" y="188213"/>
                  </a:moveTo>
                  <a:lnTo>
                    <a:pt x="6394" y="138200"/>
                  </a:lnTo>
                  <a:lnTo>
                    <a:pt x="24440" y="93246"/>
                  </a:lnTo>
                  <a:lnTo>
                    <a:pt x="52435" y="55149"/>
                  </a:lnTo>
                  <a:lnTo>
                    <a:pt x="88674" y="25710"/>
                  </a:lnTo>
                  <a:lnTo>
                    <a:pt x="131453" y="6727"/>
                  </a:lnTo>
                  <a:lnTo>
                    <a:pt x="179069" y="0"/>
                  </a:lnTo>
                  <a:lnTo>
                    <a:pt x="226686" y="6727"/>
                  </a:lnTo>
                  <a:lnTo>
                    <a:pt x="269465" y="25710"/>
                  </a:lnTo>
                  <a:lnTo>
                    <a:pt x="305704" y="55149"/>
                  </a:lnTo>
                  <a:lnTo>
                    <a:pt x="333699" y="93246"/>
                  </a:lnTo>
                  <a:lnTo>
                    <a:pt x="351745" y="138200"/>
                  </a:lnTo>
                  <a:lnTo>
                    <a:pt x="358139" y="188213"/>
                  </a:lnTo>
                  <a:lnTo>
                    <a:pt x="351745" y="238249"/>
                  </a:lnTo>
                  <a:lnTo>
                    <a:pt x="333699" y="283209"/>
                  </a:lnTo>
                  <a:lnTo>
                    <a:pt x="305704" y="321302"/>
                  </a:lnTo>
                  <a:lnTo>
                    <a:pt x="269465" y="350731"/>
                  </a:lnTo>
                  <a:lnTo>
                    <a:pt x="226686" y="369704"/>
                  </a:lnTo>
                  <a:lnTo>
                    <a:pt x="179069" y="376428"/>
                  </a:lnTo>
                  <a:lnTo>
                    <a:pt x="131453" y="369704"/>
                  </a:lnTo>
                  <a:lnTo>
                    <a:pt x="88674" y="350731"/>
                  </a:lnTo>
                  <a:lnTo>
                    <a:pt x="52435" y="321302"/>
                  </a:lnTo>
                  <a:lnTo>
                    <a:pt x="24440" y="283209"/>
                  </a:lnTo>
                  <a:lnTo>
                    <a:pt x="6394" y="238249"/>
                  </a:lnTo>
                  <a:lnTo>
                    <a:pt x="0" y="188213"/>
                  </a:lnTo>
                  <a:close/>
                </a:path>
              </a:pathLst>
            </a:custGeom>
            <a:ln w="57912">
              <a:solidFill>
                <a:srgbClr val="000000"/>
              </a:solidFill>
            </a:ln>
          </p:spPr>
          <p:txBody>
            <a:bodyPr wrap="square" lIns="0" tIns="0" rIns="0" bIns="0" rtlCol="0"/>
            <a:lstStyle/>
            <a:p>
              <a:endParaRPr/>
            </a:p>
          </p:txBody>
        </p:sp>
        <p:sp>
          <p:nvSpPr>
            <p:cNvPr id="44" name="object 44"/>
            <p:cNvSpPr/>
            <p:nvPr/>
          </p:nvSpPr>
          <p:spPr>
            <a:xfrm>
              <a:off x="6364224" y="5370575"/>
              <a:ext cx="253365" cy="267335"/>
            </a:xfrm>
            <a:custGeom>
              <a:avLst/>
              <a:gdLst/>
              <a:ahLst/>
              <a:cxnLst/>
              <a:rect l="l" t="t" r="r" b="b"/>
              <a:pathLst>
                <a:path w="253365" h="267335">
                  <a:moveTo>
                    <a:pt x="0" y="0"/>
                  </a:moveTo>
                  <a:lnTo>
                    <a:pt x="253365" y="266712"/>
                  </a:lnTo>
                </a:path>
                <a:path w="253365" h="267335">
                  <a:moveTo>
                    <a:pt x="253365" y="0"/>
                  </a:moveTo>
                  <a:lnTo>
                    <a:pt x="0" y="266712"/>
                  </a:lnTo>
                </a:path>
              </a:pathLst>
            </a:custGeom>
            <a:ln w="57912">
              <a:solidFill>
                <a:srgbClr val="001F50"/>
              </a:solidFill>
            </a:ln>
          </p:spPr>
          <p:txBody>
            <a:bodyPr wrap="square" lIns="0" tIns="0" rIns="0" bIns="0" rtlCol="0"/>
            <a:lstStyle/>
            <a:p>
              <a:endParaRPr/>
            </a:p>
          </p:txBody>
        </p:sp>
      </p:grpSp>
      <p:sp>
        <p:nvSpPr>
          <p:cNvPr id="45" name="object 45"/>
          <p:cNvSpPr/>
          <p:nvPr/>
        </p:nvSpPr>
        <p:spPr>
          <a:xfrm>
            <a:off x="6897623" y="5070347"/>
            <a:ext cx="929640" cy="902335"/>
          </a:xfrm>
          <a:custGeom>
            <a:avLst/>
            <a:gdLst/>
            <a:ahLst/>
            <a:cxnLst/>
            <a:rect l="l" t="t" r="r" b="b"/>
            <a:pathLst>
              <a:path w="929640" h="902335">
                <a:moveTo>
                  <a:pt x="0" y="902207"/>
                </a:moveTo>
                <a:lnTo>
                  <a:pt x="929640" y="902207"/>
                </a:lnTo>
                <a:lnTo>
                  <a:pt x="929640" y="0"/>
                </a:lnTo>
                <a:lnTo>
                  <a:pt x="0" y="0"/>
                </a:lnTo>
                <a:lnTo>
                  <a:pt x="0" y="902207"/>
                </a:lnTo>
                <a:close/>
              </a:path>
            </a:pathLst>
          </a:custGeom>
          <a:ln w="76200">
            <a:solidFill>
              <a:srgbClr val="FFFFFF"/>
            </a:solidFill>
          </a:ln>
        </p:spPr>
        <p:txBody>
          <a:bodyPr wrap="square" lIns="0" tIns="0" rIns="0" bIns="0" rtlCol="0"/>
          <a:lstStyle/>
          <a:p>
            <a:endParaRPr/>
          </a:p>
        </p:txBody>
      </p:sp>
      <p:sp>
        <p:nvSpPr>
          <p:cNvPr id="46" name="object 46"/>
          <p:cNvSpPr txBox="1"/>
          <p:nvPr/>
        </p:nvSpPr>
        <p:spPr>
          <a:xfrm>
            <a:off x="1902967" y="106172"/>
            <a:ext cx="6824345" cy="360680"/>
          </a:xfrm>
          <a:prstGeom prst="rect">
            <a:avLst/>
          </a:prstGeom>
        </p:spPr>
        <p:txBody>
          <a:bodyPr vert="horz" wrap="square" lIns="0" tIns="12065" rIns="0" bIns="0" rtlCol="0">
            <a:spAutoFit/>
          </a:bodyPr>
          <a:lstStyle/>
          <a:p>
            <a:pPr marL="12700">
              <a:lnSpc>
                <a:spcPct val="100000"/>
              </a:lnSpc>
              <a:spcBef>
                <a:spcPts val="95"/>
              </a:spcBef>
            </a:pPr>
            <a:r>
              <a:rPr sz="2200" b="1" spc="-5" dirty="0">
                <a:latin typeface="Arial"/>
                <a:cs typeface="Arial"/>
              </a:rPr>
              <a:t>Convolutional </a:t>
            </a:r>
            <a:r>
              <a:rPr sz="2200" b="1" spc="-10" dirty="0">
                <a:latin typeface="Arial"/>
                <a:cs typeface="Arial"/>
              </a:rPr>
              <a:t>Layer </a:t>
            </a:r>
            <a:r>
              <a:rPr sz="2200" b="1" spc="-5" dirty="0">
                <a:latin typeface="Arial"/>
                <a:cs typeface="Arial"/>
              </a:rPr>
              <a:t>– Filters – Output Feature</a:t>
            </a:r>
            <a:r>
              <a:rPr sz="2200" b="1" spc="254" dirty="0">
                <a:latin typeface="Arial"/>
                <a:cs typeface="Arial"/>
              </a:rPr>
              <a:t> </a:t>
            </a:r>
            <a:r>
              <a:rPr sz="2200" b="1" spc="-5" dirty="0">
                <a:latin typeface="Arial"/>
                <a:cs typeface="Arial"/>
              </a:rPr>
              <a:t>Map</a:t>
            </a:r>
            <a:endParaRPr sz="2200">
              <a:latin typeface="Arial"/>
              <a:cs typeface="Arial"/>
            </a:endParaRPr>
          </a:p>
        </p:txBody>
      </p:sp>
      <p:sp>
        <p:nvSpPr>
          <p:cNvPr id="49" name="object 49"/>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61</a:t>
            </a:fld>
            <a:endParaRPr spc="-5" dirty="0"/>
          </a:p>
        </p:txBody>
      </p:sp>
      <p:sp>
        <p:nvSpPr>
          <p:cNvPr id="47" name="object 47"/>
          <p:cNvSpPr txBox="1"/>
          <p:nvPr/>
        </p:nvSpPr>
        <p:spPr>
          <a:xfrm>
            <a:off x="1806955" y="1040383"/>
            <a:ext cx="2147570" cy="2411095"/>
          </a:xfrm>
          <a:prstGeom prst="rect">
            <a:avLst/>
          </a:prstGeom>
        </p:spPr>
        <p:txBody>
          <a:bodyPr vert="horz" wrap="square" lIns="0" tIns="13335" rIns="0" bIns="0" rtlCol="0">
            <a:spAutoFit/>
          </a:bodyPr>
          <a:lstStyle/>
          <a:p>
            <a:pPr marL="193675" marR="237490" indent="-181610">
              <a:lnSpc>
                <a:spcPct val="100000"/>
              </a:lnSpc>
              <a:spcBef>
                <a:spcPts val="105"/>
              </a:spcBef>
              <a:buFont typeface="Wingdings"/>
              <a:buChar char=""/>
              <a:tabLst>
                <a:tab pos="194310" algn="l"/>
              </a:tabLst>
            </a:pPr>
            <a:r>
              <a:rPr sz="2000" dirty="0">
                <a:latin typeface="Arial"/>
                <a:cs typeface="Arial"/>
              </a:rPr>
              <a:t>Output</a:t>
            </a:r>
            <a:r>
              <a:rPr sz="2000" spc="-110" dirty="0">
                <a:latin typeface="Arial"/>
                <a:cs typeface="Arial"/>
              </a:rPr>
              <a:t> </a:t>
            </a:r>
            <a:r>
              <a:rPr sz="2000" dirty="0">
                <a:latin typeface="Arial"/>
                <a:cs typeface="Arial"/>
              </a:rPr>
              <a:t>Feature  Map of One  complete  convolution:</a:t>
            </a:r>
            <a:endParaRPr sz="2000">
              <a:latin typeface="Arial"/>
              <a:cs typeface="Arial"/>
            </a:endParaRPr>
          </a:p>
          <a:p>
            <a:pPr marL="457200" lvl="1" indent="-262255">
              <a:lnSpc>
                <a:spcPct val="100000"/>
              </a:lnSpc>
              <a:spcBef>
                <a:spcPts val="970"/>
              </a:spcBef>
              <a:buChar char="–"/>
              <a:tabLst>
                <a:tab pos="457200" algn="l"/>
                <a:tab pos="457834" algn="l"/>
              </a:tabLst>
            </a:pPr>
            <a:r>
              <a:rPr sz="1800" dirty="0">
                <a:latin typeface="Arial"/>
                <a:cs typeface="Arial"/>
              </a:rPr>
              <a:t>Filters:</a:t>
            </a:r>
            <a:r>
              <a:rPr sz="1800" spc="-10" dirty="0">
                <a:latin typeface="Arial"/>
                <a:cs typeface="Arial"/>
              </a:rPr>
              <a:t> </a:t>
            </a:r>
            <a:r>
              <a:rPr sz="1800" spc="-5" dirty="0">
                <a:latin typeface="Arial"/>
                <a:cs typeface="Arial"/>
              </a:rPr>
              <a:t>3</a:t>
            </a:r>
            <a:endParaRPr sz="1800">
              <a:latin typeface="Arial"/>
              <a:cs typeface="Arial"/>
            </a:endParaRPr>
          </a:p>
          <a:p>
            <a:pPr marL="457200" lvl="1" indent="-262255">
              <a:lnSpc>
                <a:spcPct val="100000"/>
              </a:lnSpc>
              <a:spcBef>
                <a:spcPts val="860"/>
              </a:spcBef>
              <a:buChar char="–"/>
              <a:tabLst>
                <a:tab pos="457200" algn="l"/>
                <a:tab pos="457834" algn="l"/>
              </a:tabLst>
            </a:pPr>
            <a:r>
              <a:rPr sz="1800" dirty="0">
                <a:latin typeface="Arial"/>
                <a:cs typeface="Arial"/>
              </a:rPr>
              <a:t>Filter </a:t>
            </a:r>
            <a:r>
              <a:rPr sz="1800" spc="-5" dirty="0">
                <a:latin typeface="Arial"/>
                <a:cs typeface="Arial"/>
              </a:rPr>
              <a:t>Size: 3 </a:t>
            </a:r>
            <a:r>
              <a:rPr sz="1800" dirty="0">
                <a:latin typeface="Arial"/>
                <a:cs typeface="Arial"/>
              </a:rPr>
              <a:t>X</a:t>
            </a:r>
            <a:r>
              <a:rPr sz="1800" spc="-60" dirty="0">
                <a:latin typeface="Arial"/>
                <a:cs typeface="Arial"/>
              </a:rPr>
              <a:t> </a:t>
            </a:r>
            <a:r>
              <a:rPr sz="1800" spc="-5" dirty="0">
                <a:latin typeface="Arial"/>
                <a:cs typeface="Arial"/>
              </a:rPr>
              <a:t>3</a:t>
            </a:r>
            <a:endParaRPr sz="1800">
              <a:latin typeface="Arial"/>
              <a:cs typeface="Arial"/>
            </a:endParaRPr>
          </a:p>
          <a:p>
            <a:pPr marL="457200" lvl="1" indent="-262255">
              <a:lnSpc>
                <a:spcPct val="100000"/>
              </a:lnSpc>
              <a:spcBef>
                <a:spcPts val="865"/>
              </a:spcBef>
              <a:buChar char="–"/>
              <a:tabLst>
                <a:tab pos="457200" algn="l"/>
                <a:tab pos="457834" algn="l"/>
              </a:tabLst>
            </a:pPr>
            <a:r>
              <a:rPr sz="1800" spc="-5" dirty="0">
                <a:latin typeface="Arial"/>
                <a:cs typeface="Arial"/>
              </a:rPr>
              <a:t>Stride:</a:t>
            </a:r>
            <a:r>
              <a:rPr sz="1800" spc="-10" dirty="0">
                <a:latin typeface="Arial"/>
                <a:cs typeface="Arial"/>
              </a:rPr>
              <a:t> </a:t>
            </a:r>
            <a:r>
              <a:rPr sz="1800" dirty="0">
                <a:latin typeface="Arial"/>
                <a:cs typeface="Arial"/>
              </a:rPr>
              <a:t>1</a:t>
            </a:r>
            <a:endParaRPr sz="1800">
              <a:latin typeface="Arial"/>
              <a:cs typeface="Arial"/>
            </a:endParaRPr>
          </a:p>
        </p:txBody>
      </p:sp>
      <p:sp>
        <p:nvSpPr>
          <p:cNvPr id="48" name="object 48"/>
          <p:cNvSpPr txBox="1"/>
          <p:nvPr/>
        </p:nvSpPr>
        <p:spPr>
          <a:xfrm>
            <a:off x="1806955" y="3781575"/>
            <a:ext cx="1878964" cy="2291715"/>
          </a:xfrm>
          <a:prstGeom prst="rect">
            <a:avLst/>
          </a:prstGeom>
        </p:spPr>
        <p:txBody>
          <a:bodyPr vert="horz" wrap="square" lIns="0" tIns="149860" rIns="0" bIns="0" rtlCol="0">
            <a:spAutoFit/>
          </a:bodyPr>
          <a:lstStyle/>
          <a:p>
            <a:pPr marL="193675" indent="-181610">
              <a:lnSpc>
                <a:spcPct val="100000"/>
              </a:lnSpc>
              <a:spcBef>
                <a:spcPts val="1180"/>
              </a:spcBef>
              <a:buFont typeface="Wingdings"/>
              <a:buChar char=""/>
              <a:tabLst>
                <a:tab pos="194310" algn="l"/>
              </a:tabLst>
            </a:pPr>
            <a:r>
              <a:rPr sz="2000" dirty="0">
                <a:latin typeface="Arial"/>
                <a:cs typeface="Arial"/>
              </a:rPr>
              <a:t>Conclusion:</a:t>
            </a:r>
            <a:endParaRPr sz="2000">
              <a:latin typeface="Arial"/>
              <a:cs typeface="Arial"/>
            </a:endParaRPr>
          </a:p>
          <a:p>
            <a:pPr marL="457200" lvl="1" indent="-262255">
              <a:lnSpc>
                <a:spcPct val="100000"/>
              </a:lnSpc>
              <a:spcBef>
                <a:spcPts val="965"/>
              </a:spcBef>
              <a:buChar char="–"/>
              <a:tabLst>
                <a:tab pos="457200" algn="l"/>
                <a:tab pos="457834" algn="l"/>
              </a:tabLst>
            </a:pPr>
            <a:r>
              <a:rPr sz="1800" spc="-5" dirty="0">
                <a:latin typeface="Arial"/>
                <a:cs typeface="Arial"/>
              </a:rPr>
              <a:t>Input</a:t>
            </a:r>
            <a:r>
              <a:rPr sz="1800" spc="-20" dirty="0">
                <a:latin typeface="Arial"/>
                <a:cs typeface="Arial"/>
              </a:rPr>
              <a:t> </a:t>
            </a:r>
            <a:r>
              <a:rPr sz="1800" spc="-5" dirty="0">
                <a:latin typeface="Arial"/>
                <a:cs typeface="Arial"/>
              </a:rPr>
              <a:t>Image:</a:t>
            </a:r>
            <a:endParaRPr sz="1800">
              <a:latin typeface="Arial"/>
              <a:cs typeface="Arial"/>
            </a:endParaRPr>
          </a:p>
          <a:p>
            <a:pPr marL="927100">
              <a:lnSpc>
                <a:spcPct val="100000"/>
              </a:lnSpc>
              <a:spcBef>
                <a:spcPts val="865"/>
              </a:spcBef>
            </a:pPr>
            <a:r>
              <a:rPr sz="1800" dirty="0">
                <a:latin typeface="Arial"/>
                <a:cs typeface="Arial"/>
              </a:rPr>
              <a:t>9 X</a:t>
            </a:r>
            <a:r>
              <a:rPr sz="1800" spc="-30" dirty="0">
                <a:latin typeface="Arial"/>
                <a:cs typeface="Arial"/>
              </a:rPr>
              <a:t> </a:t>
            </a:r>
            <a:r>
              <a:rPr sz="1800" dirty="0">
                <a:latin typeface="Arial"/>
                <a:cs typeface="Arial"/>
              </a:rPr>
              <a:t>9</a:t>
            </a:r>
            <a:endParaRPr sz="1800">
              <a:latin typeface="Arial"/>
              <a:cs typeface="Arial"/>
            </a:endParaRPr>
          </a:p>
          <a:p>
            <a:pPr marL="457200" marR="146685" lvl="1" indent="-262255">
              <a:lnSpc>
                <a:spcPct val="100000"/>
              </a:lnSpc>
              <a:spcBef>
                <a:spcPts val="865"/>
              </a:spcBef>
              <a:buChar char="–"/>
              <a:tabLst>
                <a:tab pos="457200" algn="l"/>
                <a:tab pos="457834" algn="l"/>
              </a:tabLst>
            </a:pPr>
            <a:r>
              <a:rPr sz="1800" spc="-5" dirty="0">
                <a:latin typeface="Arial"/>
                <a:cs typeface="Arial"/>
              </a:rPr>
              <a:t>Output </a:t>
            </a:r>
            <a:r>
              <a:rPr sz="1800" dirty="0">
                <a:latin typeface="Arial"/>
                <a:cs typeface="Arial"/>
              </a:rPr>
              <a:t>of  </a:t>
            </a:r>
            <a:r>
              <a:rPr sz="1800" spc="-5" dirty="0">
                <a:latin typeface="Arial"/>
                <a:cs typeface="Arial"/>
              </a:rPr>
              <a:t>C</a:t>
            </a:r>
            <a:r>
              <a:rPr sz="1800" spc="-15" dirty="0">
                <a:latin typeface="Arial"/>
                <a:cs typeface="Arial"/>
              </a:rPr>
              <a:t>o</a:t>
            </a:r>
            <a:r>
              <a:rPr sz="1800" spc="-5" dirty="0">
                <a:latin typeface="Arial"/>
                <a:cs typeface="Arial"/>
              </a:rPr>
              <a:t>nv</a:t>
            </a:r>
            <a:r>
              <a:rPr sz="1800" spc="-15" dirty="0">
                <a:latin typeface="Arial"/>
                <a:cs typeface="Arial"/>
              </a:rPr>
              <a:t>o</a:t>
            </a:r>
            <a:r>
              <a:rPr sz="1800" spc="-5" dirty="0">
                <a:latin typeface="Arial"/>
                <a:cs typeface="Arial"/>
              </a:rPr>
              <a:t>l</a:t>
            </a:r>
            <a:r>
              <a:rPr sz="1800" spc="-15" dirty="0">
                <a:latin typeface="Arial"/>
                <a:cs typeface="Arial"/>
              </a:rPr>
              <a:t>u</a:t>
            </a:r>
            <a:r>
              <a:rPr sz="1800" spc="-5" dirty="0">
                <a:latin typeface="Arial"/>
                <a:cs typeface="Arial"/>
              </a:rPr>
              <a:t>tio</a:t>
            </a:r>
            <a:r>
              <a:rPr sz="1800" spc="-15" dirty="0">
                <a:latin typeface="Arial"/>
                <a:cs typeface="Arial"/>
              </a:rPr>
              <a:t>n</a:t>
            </a:r>
            <a:r>
              <a:rPr sz="1800" dirty="0">
                <a:latin typeface="Arial"/>
                <a:cs typeface="Arial"/>
              </a:rPr>
              <a:t>:</a:t>
            </a:r>
            <a:endParaRPr sz="1800">
              <a:latin typeface="Arial"/>
              <a:cs typeface="Arial"/>
            </a:endParaRPr>
          </a:p>
          <a:p>
            <a:pPr marL="927100">
              <a:lnSpc>
                <a:spcPct val="100000"/>
              </a:lnSpc>
              <a:spcBef>
                <a:spcPts val="865"/>
              </a:spcBef>
            </a:pPr>
            <a:r>
              <a:rPr sz="1800" spc="-5" dirty="0">
                <a:latin typeface="Arial"/>
                <a:cs typeface="Arial"/>
              </a:rPr>
              <a:t>7 </a:t>
            </a:r>
            <a:r>
              <a:rPr sz="1800" dirty="0">
                <a:latin typeface="Arial"/>
                <a:cs typeface="Arial"/>
              </a:rPr>
              <a:t>X </a:t>
            </a:r>
            <a:r>
              <a:rPr sz="1800" spc="-5" dirty="0">
                <a:latin typeface="Arial"/>
                <a:cs typeface="Arial"/>
              </a:rPr>
              <a:t>7 </a:t>
            </a:r>
            <a:r>
              <a:rPr sz="1800" dirty="0">
                <a:latin typeface="Arial"/>
                <a:cs typeface="Arial"/>
              </a:rPr>
              <a:t>X</a:t>
            </a:r>
            <a:r>
              <a:rPr sz="1800" spc="-90" dirty="0">
                <a:latin typeface="Arial"/>
                <a:cs typeface="Arial"/>
              </a:rPr>
              <a:t> </a:t>
            </a:r>
            <a:r>
              <a:rPr sz="1800" spc="-5" dirty="0">
                <a:latin typeface="Arial"/>
                <a:cs typeface="Arial"/>
              </a:rPr>
              <a:t>3</a:t>
            </a:r>
            <a:endParaRPr sz="1800">
              <a:latin typeface="Arial"/>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745824" y="5293172"/>
            <a:ext cx="272415" cy="247650"/>
          </a:xfrm>
          <a:custGeom>
            <a:avLst/>
            <a:gdLst/>
            <a:ahLst/>
            <a:cxnLst/>
            <a:rect l="l" t="t" r="r" b="b"/>
            <a:pathLst>
              <a:path w="272415" h="247650">
                <a:moveTo>
                  <a:pt x="0" y="247179"/>
                </a:moveTo>
                <a:lnTo>
                  <a:pt x="272291" y="247179"/>
                </a:lnTo>
                <a:lnTo>
                  <a:pt x="272291" y="0"/>
                </a:lnTo>
                <a:lnTo>
                  <a:pt x="0" y="0"/>
                </a:lnTo>
                <a:lnTo>
                  <a:pt x="0" y="247179"/>
                </a:lnTo>
                <a:close/>
              </a:path>
            </a:pathLst>
          </a:custGeom>
          <a:solidFill>
            <a:srgbClr val="FFFFFF"/>
          </a:solidFill>
        </p:spPr>
        <p:txBody>
          <a:bodyPr wrap="square" lIns="0" tIns="0" rIns="0" bIns="0" rtlCol="0"/>
          <a:lstStyle/>
          <a:p>
            <a:endParaRPr/>
          </a:p>
        </p:txBody>
      </p:sp>
      <p:sp>
        <p:nvSpPr>
          <p:cNvPr id="3" name="object 3"/>
          <p:cNvSpPr/>
          <p:nvPr/>
        </p:nvSpPr>
        <p:spPr>
          <a:xfrm>
            <a:off x="7201311" y="5787322"/>
            <a:ext cx="272415" cy="247650"/>
          </a:xfrm>
          <a:custGeom>
            <a:avLst/>
            <a:gdLst/>
            <a:ahLst/>
            <a:cxnLst/>
            <a:rect l="l" t="t" r="r" b="b"/>
            <a:pathLst>
              <a:path w="272415" h="247650">
                <a:moveTo>
                  <a:pt x="0" y="247156"/>
                </a:moveTo>
                <a:lnTo>
                  <a:pt x="272334" y="247156"/>
                </a:lnTo>
                <a:lnTo>
                  <a:pt x="272334" y="0"/>
                </a:lnTo>
                <a:lnTo>
                  <a:pt x="0" y="0"/>
                </a:lnTo>
                <a:lnTo>
                  <a:pt x="0" y="247156"/>
                </a:lnTo>
                <a:close/>
              </a:path>
            </a:pathLst>
          </a:custGeom>
          <a:solidFill>
            <a:srgbClr val="FFFFFF"/>
          </a:solidFill>
        </p:spPr>
        <p:txBody>
          <a:bodyPr wrap="square" lIns="0" tIns="0" rIns="0" bIns="0" rtlCol="0"/>
          <a:lstStyle/>
          <a:p>
            <a:endParaRPr/>
          </a:p>
        </p:txBody>
      </p:sp>
      <p:graphicFrame>
        <p:nvGraphicFramePr>
          <p:cNvPr id="4" name="object 4"/>
          <p:cNvGraphicFramePr>
            <a:graphicFrameLocks noGrp="1"/>
          </p:cNvGraphicFramePr>
          <p:nvPr/>
        </p:nvGraphicFramePr>
        <p:xfrm>
          <a:off x="6656831" y="4799072"/>
          <a:ext cx="1906902" cy="1729506"/>
        </p:xfrm>
        <a:graphic>
          <a:graphicData uri="http://schemas.openxmlformats.org/drawingml/2006/table">
            <a:tbl>
              <a:tblPr firstRow="1" bandRow="1">
                <a:tableStyleId>{2D5ABB26-0587-4C30-8999-92F81FD0307C}</a:tableStyleId>
              </a:tblPr>
              <a:tblGrid>
                <a:gridCol w="272415">
                  <a:extLst>
                    <a:ext uri="{9D8B030D-6E8A-4147-A177-3AD203B41FA5}">
                      <a16:colId xmlns:a16="http://schemas.microsoft.com/office/drawing/2014/main" val="20000"/>
                    </a:ext>
                  </a:extLst>
                </a:gridCol>
                <a:gridCol w="272415">
                  <a:extLst>
                    <a:ext uri="{9D8B030D-6E8A-4147-A177-3AD203B41FA5}">
                      <a16:colId xmlns:a16="http://schemas.microsoft.com/office/drawing/2014/main" val="20001"/>
                    </a:ext>
                  </a:extLst>
                </a:gridCol>
                <a:gridCol w="272414">
                  <a:extLst>
                    <a:ext uri="{9D8B030D-6E8A-4147-A177-3AD203B41FA5}">
                      <a16:colId xmlns:a16="http://schemas.microsoft.com/office/drawing/2014/main" val="20002"/>
                    </a:ext>
                  </a:extLst>
                </a:gridCol>
                <a:gridCol w="272415">
                  <a:extLst>
                    <a:ext uri="{9D8B030D-6E8A-4147-A177-3AD203B41FA5}">
                      <a16:colId xmlns:a16="http://schemas.microsoft.com/office/drawing/2014/main" val="20003"/>
                    </a:ext>
                  </a:extLst>
                </a:gridCol>
                <a:gridCol w="272415">
                  <a:extLst>
                    <a:ext uri="{9D8B030D-6E8A-4147-A177-3AD203B41FA5}">
                      <a16:colId xmlns:a16="http://schemas.microsoft.com/office/drawing/2014/main" val="20004"/>
                    </a:ext>
                  </a:extLst>
                </a:gridCol>
                <a:gridCol w="272414">
                  <a:extLst>
                    <a:ext uri="{9D8B030D-6E8A-4147-A177-3AD203B41FA5}">
                      <a16:colId xmlns:a16="http://schemas.microsoft.com/office/drawing/2014/main" val="20005"/>
                    </a:ext>
                  </a:extLst>
                </a:gridCol>
                <a:gridCol w="272414">
                  <a:extLst>
                    <a:ext uri="{9D8B030D-6E8A-4147-A177-3AD203B41FA5}">
                      <a16:colId xmlns:a16="http://schemas.microsoft.com/office/drawing/2014/main" val="20006"/>
                    </a:ext>
                  </a:extLst>
                </a:gridCol>
              </a:tblGrid>
              <a:tr h="247148">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53340">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0099"/>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latin typeface="Carlito"/>
                          <a:cs typeface="Carlito"/>
                        </a:rPr>
                        <a:t>0.77</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FF"/>
                    </a:solidFill>
                  </a:tcPr>
                </a:tc>
                <a:extLst>
                  <a:ext uri="{0D108BD9-81ED-4DB2-BD59-A6C34878D82A}">
                    <a16:rowId xmlns:a16="http://schemas.microsoft.com/office/drawing/2014/main" val="10000"/>
                  </a:ext>
                </a:extLst>
              </a:tr>
              <a:tr h="246954">
                <a:tc>
                  <a:txBody>
                    <a:bodyPr/>
                    <a:lstStyle/>
                    <a:p>
                      <a:pPr marL="3175"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0099"/>
                    </a:solidFill>
                  </a:tcPr>
                </a:tc>
                <a:tc>
                  <a:txBody>
                    <a:bodyPr/>
                    <a:lstStyle/>
                    <a:p>
                      <a:pPr marL="3175"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38100">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latin typeface="Carlito"/>
                          <a:cs typeface="Carlito"/>
                        </a:rPr>
                        <a:t>1.00</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extLst>
                  <a:ext uri="{0D108BD9-81ED-4DB2-BD59-A6C34878D82A}">
                    <a16:rowId xmlns:a16="http://schemas.microsoft.com/office/drawing/2014/main" val="10001"/>
                  </a:ext>
                </a:extLst>
              </a:tr>
              <a:tr h="247148">
                <a:tc>
                  <a:txBody>
                    <a:bodyPr/>
                    <a:lstStyle/>
                    <a:p>
                      <a:pPr marL="3810" algn="ctr">
                        <a:lnSpc>
                          <a:spcPct val="100000"/>
                        </a:lnSpc>
                        <a:spcBef>
                          <a:spcPts val="570"/>
                        </a:spcBef>
                      </a:pPr>
                      <a:r>
                        <a:rPr sz="650" spc="40" dirty="0">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0099"/>
                    </a:solidFill>
                  </a:tcPr>
                </a:tc>
                <a:tc>
                  <a:txBody>
                    <a:bodyPr/>
                    <a:lstStyle/>
                    <a:p>
                      <a:pPr marL="3810" algn="ctr">
                        <a:lnSpc>
                          <a:spcPct val="100000"/>
                        </a:lnSpc>
                        <a:spcBef>
                          <a:spcPts val="570"/>
                        </a:spcBef>
                      </a:pPr>
                      <a:r>
                        <a:rPr sz="650" spc="40" dirty="0">
                          <a:solidFill>
                            <a:srgbClr val="FFFFFF"/>
                          </a:solidFill>
                          <a:latin typeface="Carlito"/>
                          <a:cs typeface="Carlito"/>
                        </a:rPr>
                        <a:t>-0.33</a:t>
                      </a:r>
                      <a:endParaRPr sz="650">
                        <a:latin typeface="Carlito"/>
                        <a:cs typeface="Carlito"/>
                      </a:endParaRPr>
                    </a:p>
                  </a:txBody>
                  <a:tcPr marL="0" marR="0" marT="7239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53340">
                        <a:lnSpc>
                          <a:spcPct val="100000"/>
                        </a:lnSpc>
                        <a:spcBef>
                          <a:spcPts val="570"/>
                        </a:spcBef>
                      </a:pPr>
                      <a:r>
                        <a:rPr sz="650" spc="40" dirty="0">
                          <a:latin typeface="Carlito"/>
                          <a:cs typeface="Carlito"/>
                        </a:rPr>
                        <a:t>1.00</a:t>
                      </a:r>
                      <a:endParaRPr sz="650">
                        <a:latin typeface="Carlito"/>
                        <a:cs typeface="Carlito"/>
                      </a:endParaRPr>
                    </a:p>
                  </a:txBody>
                  <a:tcPr marL="0" marR="0" marT="72390" marB="0">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0099"/>
                    </a:solidFill>
                  </a:tcPr>
                </a:tc>
                <a:extLst>
                  <a:ext uri="{0D108BD9-81ED-4DB2-BD59-A6C34878D82A}">
                    <a16:rowId xmlns:a16="http://schemas.microsoft.com/office/drawing/2014/main" val="10002"/>
                  </a:ext>
                </a:extLst>
              </a:tr>
              <a:tr h="247070">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3175" algn="ctr">
                        <a:lnSpc>
                          <a:spcPct val="100000"/>
                        </a:lnSpc>
                        <a:spcBef>
                          <a:spcPts val="570"/>
                        </a:spcBef>
                      </a:pPr>
                      <a:r>
                        <a:rPr sz="650" spc="40" dirty="0">
                          <a:solidFill>
                            <a:srgbClr val="FFFFFF"/>
                          </a:solidFill>
                          <a:latin typeface="Carlito"/>
                          <a:cs typeface="Carlito"/>
                        </a:rPr>
                        <a:t>-0.33</a:t>
                      </a:r>
                      <a:endParaRPr sz="650">
                        <a:latin typeface="Carlito"/>
                        <a:cs typeface="Carlito"/>
                      </a:endParaRPr>
                    </a:p>
                  </a:txBody>
                  <a:tcPr marL="0" marR="0" marT="7239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3810" algn="ctr">
                        <a:lnSpc>
                          <a:spcPct val="100000"/>
                        </a:lnSpc>
                        <a:spcBef>
                          <a:spcPts val="570"/>
                        </a:spcBef>
                      </a:pPr>
                      <a:r>
                        <a:rPr sz="650" spc="40" dirty="0">
                          <a:latin typeface="Carlito"/>
                          <a:cs typeface="Carlito"/>
                        </a:rPr>
                        <a:t>0.55</a:t>
                      </a:r>
                      <a:endParaRPr sz="650">
                        <a:latin typeface="Carlito"/>
                        <a:cs typeface="Carlito"/>
                      </a:endParaRPr>
                    </a:p>
                  </a:txBody>
                  <a:tcPr marL="0" marR="0" marT="72390" marB="0">
                    <a:lnR w="6350">
                      <a:solidFill>
                        <a:srgbClr val="000000"/>
                      </a:solidFill>
                      <a:prstDash val="solid"/>
                    </a:lnR>
                    <a:lnB w="6350">
                      <a:solidFill>
                        <a:srgbClr val="000000"/>
                      </a:solidFill>
                      <a:prstDash val="solid"/>
                    </a:lnB>
                    <a:solidFill>
                      <a:srgbClr val="FF99FF"/>
                    </a:solidFill>
                  </a:tcPr>
                </a:tc>
                <a:tc>
                  <a:txBody>
                    <a:bodyPr/>
                    <a:lstStyle/>
                    <a:p>
                      <a:pPr marL="38100">
                        <a:lnSpc>
                          <a:spcPct val="100000"/>
                        </a:lnSpc>
                        <a:spcBef>
                          <a:spcPts val="570"/>
                        </a:spcBef>
                      </a:pPr>
                      <a:r>
                        <a:rPr sz="650" spc="40" dirty="0">
                          <a:solidFill>
                            <a:srgbClr val="FFFFFF"/>
                          </a:solidFill>
                          <a:latin typeface="Carlito"/>
                          <a:cs typeface="Carlito"/>
                        </a:rPr>
                        <a:t>-0.33</a:t>
                      </a:r>
                      <a:endParaRPr sz="650">
                        <a:latin typeface="Carlito"/>
                        <a:cs typeface="Carlito"/>
                      </a:endParaRPr>
                    </a:p>
                  </a:txBody>
                  <a:tcPr marL="0" marR="0" marT="7239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extLst>
                  <a:ext uri="{0D108BD9-81ED-4DB2-BD59-A6C34878D82A}">
                    <a16:rowId xmlns:a16="http://schemas.microsoft.com/office/drawing/2014/main" val="10003"/>
                  </a:ext>
                </a:extLst>
              </a:tr>
              <a:tr h="247063">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0099"/>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latin typeface="Carlito"/>
                          <a:cs typeface="Carlito"/>
                        </a:rPr>
                        <a:t>1.00</a:t>
                      </a:r>
                      <a:endParaRPr sz="650">
                        <a:latin typeface="Carlito"/>
                        <a:cs typeface="Carlito"/>
                      </a:endParaRPr>
                    </a:p>
                  </a:txBody>
                  <a:tcPr marL="0" marR="0" marT="7239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marL="3810" algn="ctr">
                        <a:lnSpc>
                          <a:spcPct val="100000"/>
                        </a:lnSpc>
                        <a:spcBef>
                          <a:spcPts val="570"/>
                        </a:spcBef>
                      </a:pPr>
                      <a:r>
                        <a:rPr sz="650" spc="40" dirty="0">
                          <a:solidFill>
                            <a:srgbClr val="FFFFFF"/>
                          </a:solidFill>
                          <a:latin typeface="Carlito"/>
                          <a:cs typeface="Carlito"/>
                        </a:rPr>
                        <a:t>-0.33</a:t>
                      </a:r>
                      <a:endParaRPr sz="650">
                        <a:latin typeface="Carlito"/>
                        <a:cs typeface="Carlito"/>
                      </a:endParaRPr>
                    </a:p>
                  </a:txBody>
                  <a:tcPr marL="0" marR="0" marT="7239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53340">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R w="6350">
                      <a:solidFill>
                        <a:srgbClr val="000000"/>
                      </a:solidFill>
                      <a:prstDash val="solid"/>
                    </a:lnR>
                    <a:lnB w="6350">
                      <a:solidFill>
                        <a:srgbClr val="000000"/>
                      </a:solidFill>
                      <a:prstDash val="solid"/>
                    </a:lnB>
                    <a:solidFill>
                      <a:srgbClr val="CC0099"/>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extLst>
                  <a:ext uri="{0D108BD9-81ED-4DB2-BD59-A6C34878D82A}">
                    <a16:rowId xmlns:a16="http://schemas.microsoft.com/office/drawing/2014/main" val="10004"/>
                  </a:ext>
                </a:extLst>
              </a:tr>
              <a:tr h="247156">
                <a:tc>
                  <a:txBody>
                    <a:bodyPr/>
                    <a:lstStyle/>
                    <a:p>
                      <a:pPr marL="3175"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latin typeface="Carlito"/>
                          <a:cs typeface="Carlito"/>
                        </a:rPr>
                        <a:t>1.00</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B w="6350">
                      <a:solidFill>
                        <a:srgbClr val="000000"/>
                      </a:solidFill>
                      <a:prstDash val="solid"/>
                    </a:lnB>
                    <a:solidFill>
                      <a:srgbClr val="FF33CC"/>
                    </a:solidFill>
                  </a:tcPr>
                </a:tc>
                <a:tc>
                  <a:txBody>
                    <a:bodyPr/>
                    <a:lstStyle/>
                    <a:p>
                      <a:pPr marL="38100">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0099"/>
                    </a:solidFill>
                  </a:tcPr>
                </a:tc>
                <a:tc>
                  <a:txBody>
                    <a:bodyPr/>
                    <a:lstStyle/>
                    <a:p>
                      <a:pPr marL="3175"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extLst>
                  <a:ext uri="{0D108BD9-81ED-4DB2-BD59-A6C34878D82A}">
                    <a16:rowId xmlns:a16="http://schemas.microsoft.com/office/drawing/2014/main" val="10005"/>
                  </a:ext>
                </a:extLst>
              </a:tr>
              <a:tr h="246967">
                <a:tc>
                  <a:txBody>
                    <a:bodyPr/>
                    <a:lstStyle/>
                    <a:p>
                      <a:pPr marL="3810" algn="ctr">
                        <a:lnSpc>
                          <a:spcPct val="100000"/>
                        </a:lnSpc>
                        <a:spcBef>
                          <a:spcPts val="570"/>
                        </a:spcBef>
                      </a:pPr>
                      <a:r>
                        <a:rPr sz="650" spc="40" dirty="0">
                          <a:latin typeface="Carlito"/>
                          <a:cs typeface="Carlito"/>
                        </a:rPr>
                        <a:t>0.77</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FF"/>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0099"/>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53340">
                        <a:lnSpc>
                          <a:spcPct val="100000"/>
                        </a:lnSpc>
                        <a:spcBef>
                          <a:spcPts val="570"/>
                        </a:spcBef>
                      </a:pPr>
                      <a:r>
                        <a:rPr sz="650" spc="40" dirty="0">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3810" algn="ctr">
                        <a:lnSpc>
                          <a:spcPct val="100000"/>
                        </a:lnSpc>
                        <a:spcBef>
                          <a:spcPts val="570"/>
                        </a:spcBef>
                      </a:pPr>
                      <a:r>
                        <a:rPr sz="650" spc="40"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800080"/>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extLst>
                  <a:ext uri="{0D108BD9-81ED-4DB2-BD59-A6C34878D82A}">
                    <a16:rowId xmlns:a16="http://schemas.microsoft.com/office/drawing/2014/main" val="10006"/>
                  </a:ext>
                </a:extLst>
              </a:tr>
            </a:tbl>
          </a:graphicData>
        </a:graphic>
      </p:graphicFrame>
      <p:sp>
        <p:nvSpPr>
          <p:cNvPr id="5" name="object 5"/>
          <p:cNvSpPr/>
          <p:nvPr/>
        </p:nvSpPr>
        <p:spPr>
          <a:xfrm>
            <a:off x="8014857" y="2337109"/>
            <a:ext cx="271780" cy="240665"/>
          </a:xfrm>
          <a:custGeom>
            <a:avLst/>
            <a:gdLst/>
            <a:ahLst/>
            <a:cxnLst/>
            <a:rect l="l" t="t" r="r" b="b"/>
            <a:pathLst>
              <a:path w="271779" h="240664">
                <a:moveTo>
                  <a:pt x="0" y="240412"/>
                </a:moveTo>
                <a:lnTo>
                  <a:pt x="271468" y="240412"/>
                </a:lnTo>
                <a:lnTo>
                  <a:pt x="271468" y="0"/>
                </a:lnTo>
                <a:lnTo>
                  <a:pt x="0" y="0"/>
                </a:lnTo>
                <a:lnTo>
                  <a:pt x="0" y="240412"/>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6656831" y="1135407"/>
          <a:ext cx="1902459" cy="1682323"/>
        </p:xfrm>
        <a:graphic>
          <a:graphicData uri="http://schemas.openxmlformats.org/drawingml/2006/table">
            <a:tbl>
              <a:tblPr firstRow="1" bandRow="1">
                <a:tableStyleId>{2D5ABB26-0587-4C30-8999-92F81FD0307C}</a:tableStyleId>
              </a:tblPr>
              <a:tblGrid>
                <a:gridCol w="271780">
                  <a:extLst>
                    <a:ext uri="{9D8B030D-6E8A-4147-A177-3AD203B41FA5}">
                      <a16:colId xmlns:a16="http://schemas.microsoft.com/office/drawing/2014/main" val="20000"/>
                    </a:ext>
                  </a:extLst>
                </a:gridCol>
                <a:gridCol w="271780">
                  <a:extLst>
                    <a:ext uri="{9D8B030D-6E8A-4147-A177-3AD203B41FA5}">
                      <a16:colId xmlns:a16="http://schemas.microsoft.com/office/drawing/2014/main" val="20001"/>
                    </a:ext>
                  </a:extLst>
                </a:gridCol>
                <a:gridCol w="271779">
                  <a:extLst>
                    <a:ext uri="{9D8B030D-6E8A-4147-A177-3AD203B41FA5}">
                      <a16:colId xmlns:a16="http://schemas.microsoft.com/office/drawing/2014/main" val="20002"/>
                    </a:ext>
                  </a:extLst>
                </a:gridCol>
                <a:gridCol w="271780">
                  <a:extLst>
                    <a:ext uri="{9D8B030D-6E8A-4147-A177-3AD203B41FA5}">
                      <a16:colId xmlns:a16="http://schemas.microsoft.com/office/drawing/2014/main" val="20003"/>
                    </a:ext>
                  </a:extLst>
                </a:gridCol>
                <a:gridCol w="271780">
                  <a:extLst>
                    <a:ext uri="{9D8B030D-6E8A-4147-A177-3AD203B41FA5}">
                      <a16:colId xmlns:a16="http://schemas.microsoft.com/office/drawing/2014/main" val="20004"/>
                    </a:ext>
                  </a:extLst>
                </a:gridCol>
                <a:gridCol w="271780">
                  <a:extLst>
                    <a:ext uri="{9D8B030D-6E8A-4147-A177-3AD203B41FA5}">
                      <a16:colId xmlns:a16="http://schemas.microsoft.com/office/drawing/2014/main" val="20005"/>
                    </a:ext>
                  </a:extLst>
                </a:gridCol>
                <a:gridCol w="271780">
                  <a:extLst>
                    <a:ext uri="{9D8B030D-6E8A-4147-A177-3AD203B41FA5}">
                      <a16:colId xmlns:a16="http://schemas.microsoft.com/office/drawing/2014/main" val="20006"/>
                    </a:ext>
                  </a:extLst>
                </a:gridCol>
              </a:tblGrid>
              <a:tr h="240406">
                <a:tc>
                  <a:txBody>
                    <a:bodyPr/>
                    <a:lstStyle/>
                    <a:p>
                      <a:pPr marL="3810" algn="ctr">
                        <a:lnSpc>
                          <a:spcPct val="100000"/>
                        </a:lnSpc>
                        <a:spcBef>
                          <a:spcPts val="540"/>
                        </a:spcBef>
                      </a:pPr>
                      <a:r>
                        <a:rPr sz="650" spc="40" dirty="0">
                          <a:latin typeface="Carlito"/>
                          <a:cs typeface="Carlito"/>
                        </a:rPr>
                        <a:t>0.77</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tc>
                  <a:txBody>
                    <a:bodyPr/>
                    <a:lstStyle/>
                    <a:p>
                      <a:pPr marL="3810" algn="ctr">
                        <a:lnSpc>
                          <a:spcPct val="100000"/>
                        </a:lnSpc>
                        <a:spcBef>
                          <a:spcPts val="540"/>
                        </a:spcBef>
                      </a:pPr>
                      <a:r>
                        <a:rPr sz="650" spc="35" dirty="0">
                          <a:solidFill>
                            <a:srgbClr val="FFFFFF"/>
                          </a:solidFill>
                          <a:latin typeface="Carlito"/>
                          <a:cs typeface="Carlito"/>
                        </a:rPr>
                        <a:t>-0.11</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40"/>
                        </a:spcBef>
                      </a:pPr>
                      <a:r>
                        <a:rPr sz="650" spc="40" dirty="0">
                          <a:solidFill>
                            <a:srgbClr val="FFFFFF"/>
                          </a:solidFill>
                          <a:latin typeface="Carlito"/>
                          <a:cs typeface="Carlito"/>
                        </a:rPr>
                        <a:t>0.11</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3810" algn="ctr">
                        <a:lnSpc>
                          <a:spcPct val="100000"/>
                        </a:lnSpc>
                        <a:spcBef>
                          <a:spcPts val="540"/>
                        </a:spcBef>
                      </a:pPr>
                      <a:r>
                        <a:rPr sz="650" spc="40" dirty="0">
                          <a:latin typeface="Carlito"/>
                          <a:cs typeface="Carlito"/>
                        </a:rPr>
                        <a:t>0.33</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3810" algn="ctr">
                        <a:lnSpc>
                          <a:spcPct val="100000"/>
                        </a:lnSpc>
                        <a:spcBef>
                          <a:spcPts val="540"/>
                        </a:spcBef>
                      </a:pPr>
                      <a:r>
                        <a:rPr sz="650" spc="40" dirty="0">
                          <a:latin typeface="Carlito"/>
                          <a:cs typeface="Carlito"/>
                        </a:rPr>
                        <a:t>0.55</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3810" algn="ctr">
                        <a:lnSpc>
                          <a:spcPct val="100000"/>
                        </a:lnSpc>
                        <a:spcBef>
                          <a:spcPts val="540"/>
                        </a:spcBef>
                      </a:pPr>
                      <a:r>
                        <a:rPr sz="650" spc="35" dirty="0">
                          <a:solidFill>
                            <a:srgbClr val="FFFFFF"/>
                          </a:solidFill>
                          <a:latin typeface="Carlito"/>
                          <a:cs typeface="Carlito"/>
                        </a:rPr>
                        <a:t>-0.11</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40"/>
                        </a:spcBef>
                      </a:pPr>
                      <a:r>
                        <a:rPr sz="650" spc="40" dirty="0">
                          <a:latin typeface="Carlito"/>
                          <a:cs typeface="Carlito"/>
                        </a:rPr>
                        <a:t>0.33</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240216">
                <a:tc>
                  <a:txBody>
                    <a:bodyPr/>
                    <a:lstStyle/>
                    <a:p>
                      <a:pPr marL="3175" algn="ctr">
                        <a:lnSpc>
                          <a:spcPct val="100000"/>
                        </a:lnSpc>
                        <a:spcBef>
                          <a:spcPts val="535"/>
                        </a:spcBef>
                      </a:pPr>
                      <a:r>
                        <a:rPr sz="650" spc="35"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35"/>
                        </a:spcBef>
                      </a:pPr>
                      <a:r>
                        <a:rPr sz="650" spc="40" dirty="0">
                          <a:latin typeface="Carlito"/>
                          <a:cs typeface="Carlito"/>
                        </a:rPr>
                        <a:t>1.00</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ct val="100000"/>
                        </a:lnSpc>
                        <a:spcBef>
                          <a:spcPts val="535"/>
                        </a:spcBef>
                      </a:pPr>
                      <a:r>
                        <a:rPr sz="650" spc="35"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35"/>
                        </a:spcBef>
                      </a:pPr>
                      <a:r>
                        <a:rPr sz="650" spc="40" dirty="0">
                          <a:latin typeface="Carlito"/>
                          <a:cs typeface="Carlito"/>
                        </a:rPr>
                        <a:t>0.33</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3175" algn="ctr">
                        <a:lnSpc>
                          <a:spcPct val="100000"/>
                        </a:lnSpc>
                        <a:spcBef>
                          <a:spcPts val="535"/>
                        </a:spcBef>
                      </a:pPr>
                      <a:r>
                        <a:rPr sz="650" spc="35"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35"/>
                        </a:spcBef>
                      </a:pPr>
                      <a:r>
                        <a:rPr sz="650" spc="40"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3175" algn="ctr">
                        <a:lnSpc>
                          <a:spcPct val="100000"/>
                        </a:lnSpc>
                        <a:spcBef>
                          <a:spcPts val="535"/>
                        </a:spcBef>
                      </a:pPr>
                      <a:r>
                        <a:rPr sz="650" spc="35"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extLst>
                  <a:ext uri="{0D108BD9-81ED-4DB2-BD59-A6C34878D82A}">
                    <a16:rowId xmlns:a16="http://schemas.microsoft.com/office/drawing/2014/main" val="10001"/>
                  </a:ext>
                </a:extLst>
              </a:tr>
              <a:tr h="240406">
                <a:tc>
                  <a:txBody>
                    <a:bodyPr/>
                    <a:lstStyle/>
                    <a:p>
                      <a:pPr marL="3810" algn="ctr">
                        <a:lnSpc>
                          <a:spcPct val="100000"/>
                        </a:lnSpc>
                        <a:spcBef>
                          <a:spcPts val="540"/>
                        </a:spcBef>
                      </a:pPr>
                      <a:r>
                        <a:rPr sz="650" spc="40" dirty="0">
                          <a:solidFill>
                            <a:srgbClr val="FFFFFF"/>
                          </a:solidFill>
                          <a:latin typeface="Carlito"/>
                          <a:cs typeface="Carlito"/>
                        </a:rPr>
                        <a:t>0.11</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3810" algn="ctr">
                        <a:lnSpc>
                          <a:spcPct val="100000"/>
                        </a:lnSpc>
                        <a:spcBef>
                          <a:spcPts val="540"/>
                        </a:spcBef>
                      </a:pPr>
                      <a:r>
                        <a:rPr sz="650" spc="35" dirty="0">
                          <a:solidFill>
                            <a:srgbClr val="FFFFFF"/>
                          </a:solidFill>
                          <a:latin typeface="Carlito"/>
                          <a:cs typeface="Carlito"/>
                        </a:rPr>
                        <a:t>-0.11</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40"/>
                        </a:spcBef>
                      </a:pPr>
                      <a:r>
                        <a:rPr sz="650" spc="40" dirty="0">
                          <a:latin typeface="Carlito"/>
                          <a:cs typeface="Carlito"/>
                        </a:rPr>
                        <a:t>1.00</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810" algn="ctr">
                        <a:lnSpc>
                          <a:spcPct val="100000"/>
                        </a:lnSpc>
                        <a:spcBef>
                          <a:spcPts val="540"/>
                        </a:spcBef>
                      </a:pPr>
                      <a:r>
                        <a:rPr sz="650" spc="35" dirty="0">
                          <a:solidFill>
                            <a:srgbClr val="FFFFFF"/>
                          </a:solidFill>
                          <a:latin typeface="Carlito"/>
                          <a:cs typeface="Carlito"/>
                        </a:rPr>
                        <a:t>-0.33</a:t>
                      </a:r>
                      <a:endParaRPr sz="650">
                        <a:latin typeface="Carlito"/>
                        <a:cs typeface="Carlito"/>
                      </a:endParaRPr>
                    </a:p>
                  </a:txBody>
                  <a:tcPr marL="0" marR="0" marT="6858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3810" algn="ctr">
                        <a:lnSpc>
                          <a:spcPct val="100000"/>
                        </a:lnSpc>
                        <a:spcBef>
                          <a:spcPts val="540"/>
                        </a:spcBef>
                      </a:pPr>
                      <a:r>
                        <a:rPr sz="650" spc="40" dirty="0">
                          <a:solidFill>
                            <a:srgbClr val="FFFFFF"/>
                          </a:solidFill>
                          <a:latin typeface="Carlito"/>
                          <a:cs typeface="Carlito"/>
                        </a:rPr>
                        <a:t>0.11</a:t>
                      </a:r>
                      <a:endParaRPr sz="650">
                        <a:latin typeface="Carlito"/>
                        <a:cs typeface="Carlito"/>
                      </a:endParaRPr>
                    </a:p>
                  </a:txBody>
                  <a:tcPr marL="0" marR="0" marT="68580" marB="0">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3810" algn="ctr">
                        <a:lnSpc>
                          <a:spcPct val="100000"/>
                        </a:lnSpc>
                        <a:spcBef>
                          <a:spcPts val="540"/>
                        </a:spcBef>
                      </a:pPr>
                      <a:r>
                        <a:rPr sz="650" spc="35" dirty="0">
                          <a:solidFill>
                            <a:srgbClr val="FFFFFF"/>
                          </a:solidFill>
                          <a:latin typeface="Carlito"/>
                          <a:cs typeface="Carlito"/>
                        </a:rPr>
                        <a:t>-0.11</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40"/>
                        </a:spcBef>
                      </a:pPr>
                      <a:r>
                        <a:rPr sz="650" spc="40" dirty="0">
                          <a:latin typeface="Carlito"/>
                          <a:cs typeface="Carlito"/>
                        </a:rPr>
                        <a:t>0.55</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extLst>
                  <a:ext uri="{0D108BD9-81ED-4DB2-BD59-A6C34878D82A}">
                    <a16:rowId xmlns:a16="http://schemas.microsoft.com/office/drawing/2014/main" val="10002"/>
                  </a:ext>
                </a:extLst>
              </a:tr>
              <a:tr h="240330">
                <a:tc>
                  <a:txBody>
                    <a:bodyPr/>
                    <a:lstStyle/>
                    <a:p>
                      <a:pPr>
                        <a:lnSpc>
                          <a:spcPct val="100000"/>
                        </a:lnSpc>
                        <a:spcBef>
                          <a:spcPts val="20"/>
                        </a:spcBef>
                      </a:pPr>
                      <a:endParaRPr sz="450">
                        <a:latin typeface="Times New Roman"/>
                        <a:cs typeface="Times New Roman"/>
                      </a:endParaRPr>
                    </a:p>
                    <a:p>
                      <a:pPr marL="3810" algn="ctr">
                        <a:lnSpc>
                          <a:spcPct val="100000"/>
                        </a:lnSpc>
                      </a:pPr>
                      <a:r>
                        <a:rPr sz="650" spc="40" dirty="0">
                          <a:latin typeface="Carlito"/>
                          <a:cs typeface="Carlito"/>
                        </a:rPr>
                        <a:t>0.33</a:t>
                      </a:r>
                      <a:endParaRPr sz="650">
                        <a:latin typeface="Carlito"/>
                        <a:cs typeface="Carlito"/>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a:lnSpc>
                          <a:spcPct val="100000"/>
                        </a:lnSpc>
                        <a:spcBef>
                          <a:spcPts val="20"/>
                        </a:spcBef>
                      </a:pPr>
                      <a:endParaRPr sz="450">
                        <a:latin typeface="Times New Roman"/>
                        <a:cs typeface="Times New Roman"/>
                      </a:endParaRPr>
                    </a:p>
                    <a:p>
                      <a:pPr marL="3810" algn="ctr">
                        <a:lnSpc>
                          <a:spcPct val="100000"/>
                        </a:lnSpc>
                      </a:pPr>
                      <a:r>
                        <a:rPr sz="650" spc="40" dirty="0">
                          <a:latin typeface="Carlito"/>
                          <a:cs typeface="Carlito"/>
                        </a:rPr>
                        <a:t>0.33</a:t>
                      </a:r>
                      <a:endParaRPr sz="650">
                        <a:latin typeface="Carlito"/>
                        <a:cs typeface="Carlito"/>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a:lnSpc>
                          <a:spcPct val="100000"/>
                        </a:lnSpc>
                        <a:spcBef>
                          <a:spcPts val="20"/>
                        </a:spcBef>
                      </a:pPr>
                      <a:endParaRPr sz="450">
                        <a:latin typeface="Times New Roman"/>
                        <a:cs typeface="Times New Roman"/>
                      </a:endParaRPr>
                    </a:p>
                    <a:p>
                      <a:pPr marL="3175" algn="ctr">
                        <a:lnSpc>
                          <a:spcPct val="100000"/>
                        </a:lnSpc>
                      </a:pPr>
                      <a:r>
                        <a:rPr sz="650" spc="35" dirty="0">
                          <a:solidFill>
                            <a:srgbClr val="FFFFFF"/>
                          </a:solidFill>
                          <a:latin typeface="Carlito"/>
                          <a:cs typeface="Carlito"/>
                        </a:rPr>
                        <a:t>-0.33</a:t>
                      </a:r>
                      <a:endParaRPr sz="650">
                        <a:latin typeface="Carlito"/>
                        <a:cs typeface="Carlito"/>
                      </a:endParaRPr>
                    </a:p>
                  </a:txBody>
                  <a:tcPr marL="0" marR="0" marT="254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a:lnSpc>
                          <a:spcPct val="100000"/>
                        </a:lnSpc>
                        <a:spcBef>
                          <a:spcPts val="20"/>
                        </a:spcBef>
                      </a:pPr>
                      <a:endParaRPr sz="450">
                        <a:latin typeface="Times New Roman"/>
                        <a:cs typeface="Times New Roman"/>
                      </a:endParaRPr>
                    </a:p>
                    <a:p>
                      <a:pPr marL="3810" algn="ctr">
                        <a:lnSpc>
                          <a:spcPct val="100000"/>
                        </a:lnSpc>
                      </a:pPr>
                      <a:r>
                        <a:rPr sz="650" spc="40" dirty="0">
                          <a:latin typeface="Carlito"/>
                          <a:cs typeface="Carlito"/>
                        </a:rPr>
                        <a:t>0.55</a:t>
                      </a:r>
                      <a:endParaRPr sz="650">
                        <a:latin typeface="Carlito"/>
                        <a:cs typeface="Carlito"/>
                      </a:endParaRPr>
                    </a:p>
                  </a:txBody>
                  <a:tcPr marL="0" marR="0" marT="2540" marB="0">
                    <a:lnR w="6350">
                      <a:solidFill>
                        <a:srgbClr val="000000"/>
                      </a:solidFill>
                      <a:prstDash val="solid"/>
                    </a:lnR>
                    <a:lnB w="6350">
                      <a:solidFill>
                        <a:srgbClr val="000000"/>
                      </a:solidFill>
                      <a:prstDash val="solid"/>
                    </a:lnB>
                    <a:solidFill>
                      <a:srgbClr val="A1EAE8"/>
                    </a:solidFill>
                  </a:tcPr>
                </a:tc>
                <a:tc>
                  <a:txBody>
                    <a:bodyPr/>
                    <a:lstStyle/>
                    <a:p>
                      <a:pPr>
                        <a:lnSpc>
                          <a:spcPct val="100000"/>
                        </a:lnSpc>
                        <a:spcBef>
                          <a:spcPts val="20"/>
                        </a:spcBef>
                      </a:pPr>
                      <a:endParaRPr sz="450">
                        <a:latin typeface="Times New Roman"/>
                        <a:cs typeface="Times New Roman"/>
                      </a:endParaRPr>
                    </a:p>
                    <a:p>
                      <a:pPr marL="3175" algn="ctr">
                        <a:lnSpc>
                          <a:spcPct val="100000"/>
                        </a:lnSpc>
                      </a:pPr>
                      <a:r>
                        <a:rPr sz="650" spc="35" dirty="0">
                          <a:solidFill>
                            <a:srgbClr val="FFFFFF"/>
                          </a:solidFill>
                          <a:latin typeface="Carlito"/>
                          <a:cs typeface="Carlito"/>
                        </a:rPr>
                        <a:t>-0.33</a:t>
                      </a:r>
                      <a:endParaRPr sz="650">
                        <a:latin typeface="Carlito"/>
                        <a:cs typeface="Carlito"/>
                      </a:endParaRPr>
                    </a:p>
                  </a:txBody>
                  <a:tcPr marL="0" marR="0" marT="254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a:lnSpc>
                          <a:spcPct val="100000"/>
                        </a:lnSpc>
                        <a:spcBef>
                          <a:spcPts val="20"/>
                        </a:spcBef>
                      </a:pPr>
                      <a:endParaRPr sz="450">
                        <a:latin typeface="Times New Roman"/>
                        <a:cs typeface="Times New Roman"/>
                      </a:endParaRPr>
                    </a:p>
                    <a:p>
                      <a:pPr marL="3810" algn="ctr">
                        <a:lnSpc>
                          <a:spcPct val="100000"/>
                        </a:lnSpc>
                      </a:pPr>
                      <a:r>
                        <a:rPr sz="650" spc="40" dirty="0">
                          <a:latin typeface="Carlito"/>
                          <a:cs typeface="Carlito"/>
                        </a:rPr>
                        <a:t>0.33</a:t>
                      </a:r>
                      <a:endParaRPr sz="650">
                        <a:latin typeface="Carlito"/>
                        <a:cs typeface="Carlito"/>
                      </a:endParaRPr>
                    </a:p>
                  </a:txBody>
                  <a:tcPr marL="0" marR="0" marT="2540" marB="0">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a:lnSpc>
                          <a:spcPct val="100000"/>
                        </a:lnSpc>
                        <a:spcBef>
                          <a:spcPts val="20"/>
                        </a:spcBef>
                      </a:pPr>
                      <a:endParaRPr sz="450">
                        <a:latin typeface="Times New Roman"/>
                        <a:cs typeface="Times New Roman"/>
                      </a:endParaRPr>
                    </a:p>
                    <a:p>
                      <a:pPr marL="3810" algn="ctr">
                        <a:lnSpc>
                          <a:spcPct val="100000"/>
                        </a:lnSpc>
                      </a:pPr>
                      <a:r>
                        <a:rPr sz="650" spc="40" dirty="0">
                          <a:latin typeface="Carlito"/>
                          <a:cs typeface="Carlito"/>
                        </a:rPr>
                        <a:t>0.33</a:t>
                      </a:r>
                      <a:endParaRPr sz="650">
                        <a:latin typeface="Carlito"/>
                        <a:cs typeface="Carlito"/>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3"/>
                  </a:ext>
                </a:extLst>
              </a:tr>
              <a:tr h="240323">
                <a:tc>
                  <a:txBody>
                    <a:bodyPr/>
                    <a:lstStyle/>
                    <a:p>
                      <a:pPr marL="3810" algn="ctr">
                        <a:lnSpc>
                          <a:spcPct val="100000"/>
                        </a:lnSpc>
                        <a:spcBef>
                          <a:spcPts val="535"/>
                        </a:spcBef>
                      </a:pPr>
                      <a:r>
                        <a:rPr sz="650" spc="40" dirty="0">
                          <a:latin typeface="Carlito"/>
                          <a:cs typeface="Carlito"/>
                        </a:rPr>
                        <a:t>0.55</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3810" algn="ctr">
                        <a:lnSpc>
                          <a:spcPct val="100000"/>
                        </a:lnSpc>
                        <a:spcBef>
                          <a:spcPts val="535"/>
                        </a:spcBef>
                      </a:pPr>
                      <a:r>
                        <a:rPr sz="650" spc="35"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35"/>
                        </a:spcBef>
                      </a:pPr>
                      <a:r>
                        <a:rPr sz="650" spc="40"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B w="6350">
                      <a:solidFill>
                        <a:srgbClr val="000000"/>
                      </a:solidFill>
                      <a:prstDash val="solid"/>
                    </a:lnB>
                    <a:solidFill>
                      <a:srgbClr val="009999"/>
                    </a:solidFill>
                  </a:tcPr>
                </a:tc>
                <a:tc>
                  <a:txBody>
                    <a:bodyPr/>
                    <a:lstStyle/>
                    <a:p>
                      <a:pPr marL="3810" algn="ctr">
                        <a:lnSpc>
                          <a:spcPct val="100000"/>
                        </a:lnSpc>
                        <a:spcBef>
                          <a:spcPts val="535"/>
                        </a:spcBef>
                      </a:pPr>
                      <a:r>
                        <a:rPr sz="650" spc="35" dirty="0">
                          <a:solidFill>
                            <a:srgbClr val="FFFFFF"/>
                          </a:solidFill>
                          <a:latin typeface="Carlito"/>
                          <a:cs typeface="Carlito"/>
                        </a:rPr>
                        <a:t>-0.33</a:t>
                      </a:r>
                      <a:endParaRPr sz="650">
                        <a:latin typeface="Carlito"/>
                        <a:cs typeface="Carlito"/>
                      </a:endParaRPr>
                    </a:p>
                  </a:txBody>
                  <a:tcPr marL="0" marR="0" marT="6794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3810" algn="ctr">
                        <a:lnSpc>
                          <a:spcPct val="100000"/>
                        </a:lnSpc>
                        <a:spcBef>
                          <a:spcPts val="535"/>
                        </a:spcBef>
                      </a:pPr>
                      <a:r>
                        <a:rPr sz="650" spc="40" dirty="0">
                          <a:latin typeface="Carlito"/>
                          <a:cs typeface="Carlito"/>
                        </a:rPr>
                        <a:t>1.00</a:t>
                      </a:r>
                      <a:endParaRPr sz="650">
                        <a:latin typeface="Carlito"/>
                        <a:cs typeface="Carlito"/>
                      </a:endParaRPr>
                    </a:p>
                  </a:txBody>
                  <a:tcPr marL="0" marR="0" marT="67945" marB="0">
                    <a:lnR w="6350">
                      <a:solidFill>
                        <a:srgbClr val="000000"/>
                      </a:solidFill>
                      <a:prstDash val="solid"/>
                    </a:lnR>
                    <a:lnB w="6350">
                      <a:solidFill>
                        <a:srgbClr val="000000"/>
                      </a:solidFill>
                      <a:prstDash val="solid"/>
                    </a:lnB>
                  </a:tcPr>
                </a:tc>
                <a:tc>
                  <a:txBody>
                    <a:bodyPr/>
                    <a:lstStyle/>
                    <a:p>
                      <a:pPr marL="3810" algn="ctr">
                        <a:lnSpc>
                          <a:spcPct val="100000"/>
                        </a:lnSpc>
                        <a:spcBef>
                          <a:spcPts val="535"/>
                        </a:spcBef>
                      </a:pPr>
                      <a:r>
                        <a:rPr sz="650" spc="35"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35"/>
                        </a:spcBef>
                      </a:pPr>
                      <a:r>
                        <a:rPr sz="650" spc="40"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extLst>
                  <a:ext uri="{0D108BD9-81ED-4DB2-BD59-A6C34878D82A}">
                    <a16:rowId xmlns:a16="http://schemas.microsoft.com/office/drawing/2014/main" val="10004"/>
                  </a:ext>
                </a:extLst>
              </a:tr>
              <a:tr h="240413">
                <a:tc>
                  <a:txBody>
                    <a:bodyPr/>
                    <a:lstStyle/>
                    <a:p>
                      <a:pPr marL="3175" algn="ctr">
                        <a:lnSpc>
                          <a:spcPct val="100000"/>
                        </a:lnSpc>
                        <a:spcBef>
                          <a:spcPts val="540"/>
                        </a:spcBef>
                      </a:pPr>
                      <a:r>
                        <a:rPr sz="650" spc="35" dirty="0">
                          <a:solidFill>
                            <a:srgbClr val="FFFFFF"/>
                          </a:solidFill>
                          <a:latin typeface="Carlito"/>
                          <a:cs typeface="Carlito"/>
                        </a:rPr>
                        <a:t>-0.11</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40"/>
                        </a:spcBef>
                      </a:pPr>
                      <a:r>
                        <a:rPr sz="650" spc="40" dirty="0">
                          <a:solidFill>
                            <a:srgbClr val="FFFFFF"/>
                          </a:solidFill>
                          <a:latin typeface="Carlito"/>
                          <a:cs typeface="Carlito"/>
                        </a:rPr>
                        <a:t>0.11</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3175" algn="ctr">
                        <a:lnSpc>
                          <a:spcPct val="100000"/>
                        </a:lnSpc>
                        <a:spcBef>
                          <a:spcPts val="540"/>
                        </a:spcBef>
                      </a:pPr>
                      <a:r>
                        <a:rPr sz="650" spc="35" dirty="0">
                          <a:solidFill>
                            <a:srgbClr val="FFFFFF"/>
                          </a:solidFill>
                          <a:latin typeface="Carlito"/>
                          <a:cs typeface="Carlito"/>
                        </a:rPr>
                        <a:t>-0.11</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40"/>
                        </a:spcBef>
                      </a:pPr>
                      <a:r>
                        <a:rPr sz="650" spc="40" dirty="0">
                          <a:latin typeface="Carlito"/>
                          <a:cs typeface="Carlito"/>
                        </a:rPr>
                        <a:t>0.33</a:t>
                      </a:r>
                      <a:endParaRPr sz="650">
                        <a:latin typeface="Carlito"/>
                        <a:cs typeface="Carlito"/>
                      </a:endParaRPr>
                    </a:p>
                  </a:txBody>
                  <a:tcPr marL="0" marR="0" marT="68580" marB="0">
                    <a:lnL w="6350">
                      <a:solidFill>
                        <a:srgbClr val="000000"/>
                      </a:solidFill>
                      <a:prstDash val="solid"/>
                    </a:lnL>
                    <a:lnR w="6350">
                      <a:solidFill>
                        <a:srgbClr val="000000"/>
                      </a:solidFill>
                      <a:prstDash val="solid"/>
                    </a:lnR>
                    <a:lnB w="6350">
                      <a:solidFill>
                        <a:srgbClr val="000000"/>
                      </a:solidFill>
                      <a:prstDash val="solid"/>
                    </a:lnB>
                    <a:solidFill>
                      <a:srgbClr val="33CCCC"/>
                    </a:solidFill>
                  </a:tcPr>
                </a:tc>
                <a:tc>
                  <a:txBody>
                    <a:bodyPr/>
                    <a:lstStyle/>
                    <a:p>
                      <a:pPr marL="3175" algn="ctr">
                        <a:lnSpc>
                          <a:spcPct val="100000"/>
                        </a:lnSpc>
                        <a:spcBef>
                          <a:spcPts val="540"/>
                        </a:spcBef>
                      </a:pPr>
                      <a:r>
                        <a:rPr sz="650" spc="35" dirty="0">
                          <a:solidFill>
                            <a:srgbClr val="FFFFFF"/>
                          </a:solidFill>
                          <a:latin typeface="Carlito"/>
                          <a:cs typeface="Carlito"/>
                        </a:rPr>
                        <a:t>-0.11</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40"/>
                        </a:spcBef>
                      </a:pPr>
                      <a:r>
                        <a:rPr sz="650" spc="40" dirty="0">
                          <a:latin typeface="Carlito"/>
                          <a:cs typeface="Carlito"/>
                        </a:rPr>
                        <a:t>1.00</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175" algn="ctr">
                        <a:lnSpc>
                          <a:spcPct val="100000"/>
                        </a:lnSpc>
                        <a:spcBef>
                          <a:spcPts val="540"/>
                        </a:spcBef>
                      </a:pPr>
                      <a:r>
                        <a:rPr sz="650" spc="35" dirty="0">
                          <a:solidFill>
                            <a:srgbClr val="FFFFFF"/>
                          </a:solidFill>
                          <a:latin typeface="Carlito"/>
                          <a:cs typeface="Carlito"/>
                        </a:rPr>
                        <a:t>-0.11</a:t>
                      </a:r>
                      <a:endParaRPr sz="650">
                        <a:latin typeface="Carlito"/>
                        <a:cs typeface="Carlito"/>
                      </a:endParaRPr>
                    </a:p>
                  </a:txBody>
                  <a:tcPr marL="0" marR="0" marT="685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extLst>
                  <a:ext uri="{0D108BD9-81ED-4DB2-BD59-A6C34878D82A}">
                    <a16:rowId xmlns:a16="http://schemas.microsoft.com/office/drawing/2014/main" val="10005"/>
                  </a:ext>
                </a:extLst>
              </a:tr>
              <a:tr h="240229">
                <a:tc>
                  <a:txBody>
                    <a:bodyPr/>
                    <a:lstStyle/>
                    <a:p>
                      <a:pPr marL="3810" algn="ctr">
                        <a:lnSpc>
                          <a:spcPct val="100000"/>
                        </a:lnSpc>
                        <a:spcBef>
                          <a:spcPts val="535"/>
                        </a:spcBef>
                      </a:pPr>
                      <a:r>
                        <a:rPr sz="650" spc="40" dirty="0">
                          <a:latin typeface="Carlito"/>
                          <a:cs typeface="Carlito"/>
                        </a:rPr>
                        <a:t>0.33</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3810" algn="ctr">
                        <a:lnSpc>
                          <a:spcPct val="100000"/>
                        </a:lnSpc>
                        <a:spcBef>
                          <a:spcPts val="535"/>
                        </a:spcBef>
                      </a:pPr>
                      <a:r>
                        <a:rPr sz="650" spc="35"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35"/>
                        </a:spcBef>
                      </a:pPr>
                      <a:r>
                        <a:rPr sz="650" spc="40" dirty="0">
                          <a:latin typeface="Carlito"/>
                          <a:cs typeface="Carlito"/>
                        </a:rPr>
                        <a:t>0.55</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3810" algn="ctr">
                        <a:lnSpc>
                          <a:spcPct val="100000"/>
                        </a:lnSpc>
                        <a:spcBef>
                          <a:spcPts val="535"/>
                        </a:spcBef>
                      </a:pPr>
                      <a:r>
                        <a:rPr sz="650" spc="40" dirty="0">
                          <a:latin typeface="Carlito"/>
                          <a:cs typeface="Carlito"/>
                        </a:rPr>
                        <a:t>0.33</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3810" algn="ctr">
                        <a:lnSpc>
                          <a:spcPct val="100000"/>
                        </a:lnSpc>
                        <a:spcBef>
                          <a:spcPts val="535"/>
                        </a:spcBef>
                      </a:pPr>
                      <a:r>
                        <a:rPr sz="650" spc="40"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3810" algn="ctr">
                        <a:lnSpc>
                          <a:spcPct val="100000"/>
                        </a:lnSpc>
                        <a:spcBef>
                          <a:spcPts val="535"/>
                        </a:spcBef>
                      </a:pPr>
                      <a:r>
                        <a:rPr sz="650" spc="35" dirty="0">
                          <a:solidFill>
                            <a:srgbClr val="FFFFFF"/>
                          </a:solidFill>
                          <a:latin typeface="Carlito"/>
                          <a:cs typeface="Carlito"/>
                        </a:rPr>
                        <a:t>-0.11</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3810" algn="ctr">
                        <a:lnSpc>
                          <a:spcPct val="100000"/>
                        </a:lnSpc>
                        <a:spcBef>
                          <a:spcPts val="535"/>
                        </a:spcBef>
                      </a:pPr>
                      <a:r>
                        <a:rPr sz="650" spc="40" dirty="0">
                          <a:latin typeface="Carlito"/>
                          <a:cs typeface="Carlito"/>
                        </a:rPr>
                        <a:t>0.77</a:t>
                      </a:r>
                      <a:endParaRPr sz="650">
                        <a:latin typeface="Carlito"/>
                        <a:cs typeface="Carlito"/>
                      </a:endParaRPr>
                    </a:p>
                  </a:txBody>
                  <a:tcPr marL="0" marR="0" marT="679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extLst>
                  <a:ext uri="{0D108BD9-81ED-4DB2-BD59-A6C34878D82A}">
                    <a16:rowId xmlns:a16="http://schemas.microsoft.com/office/drawing/2014/main" val="10006"/>
                  </a:ext>
                </a:extLst>
              </a:tr>
            </a:tbl>
          </a:graphicData>
        </a:graphic>
      </p:graphicFrame>
      <p:graphicFrame>
        <p:nvGraphicFramePr>
          <p:cNvPr id="7" name="object 7"/>
          <p:cNvGraphicFramePr>
            <a:graphicFrameLocks noGrp="1"/>
          </p:cNvGraphicFramePr>
          <p:nvPr/>
        </p:nvGraphicFramePr>
        <p:xfrm>
          <a:off x="6656832" y="2933696"/>
          <a:ext cx="1902459" cy="1724943"/>
        </p:xfrm>
        <a:graphic>
          <a:graphicData uri="http://schemas.openxmlformats.org/drawingml/2006/table">
            <a:tbl>
              <a:tblPr firstRow="1" bandRow="1">
                <a:tableStyleId>{2D5ABB26-0587-4C30-8999-92F81FD0307C}</a:tableStyleId>
              </a:tblPr>
              <a:tblGrid>
                <a:gridCol w="271780">
                  <a:extLst>
                    <a:ext uri="{9D8B030D-6E8A-4147-A177-3AD203B41FA5}">
                      <a16:colId xmlns:a16="http://schemas.microsoft.com/office/drawing/2014/main" val="20000"/>
                    </a:ext>
                  </a:extLst>
                </a:gridCol>
                <a:gridCol w="271780">
                  <a:extLst>
                    <a:ext uri="{9D8B030D-6E8A-4147-A177-3AD203B41FA5}">
                      <a16:colId xmlns:a16="http://schemas.microsoft.com/office/drawing/2014/main" val="20001"/>
                    </a:ext>
                  </a:extLst>
                </a:gridCol>
                <a:gridCol w="271779">
                  <a:extLst>
                    <a:ext uri="{9D8B030D-6E8A-4147-A177-3AD203B41FA5}">
                      <a16:colId xmlns:a16="http://schemas.microsoft.com/office/drawing/2014/main" val="20002"/>
                    </a:ext>
                  </a:extLst>
                </a:gridCol>
                <a:gridCol w="271780">
                  <a:extLst>
                    <a:ext uri="{9D8B030D-6E8A-4147-A177-3AD203B41FA5}">
                      <a16:colId xmlns:a16="http://schemas.microsoft.com/office/drawing/2014/main" val="20003"/>
                    </a:ext>
                  </a:extLst>
                </a:gridCol>
                <a:gridCol w="271780">
                  <a:extLst>
                    <a:ext uri="{9D8B030D-6E8A-4147-A177-3AD203B41FA5}">
                      <a16:colId xmlns:a16="http://schemas.microsoft.com/office/drawing/2014/main" val="20004"/>
                    </a:ext>
                  </a:extLst>
                </a:gridCol>
                <a:gridCol w="271780">
                  <a:extLst>
                    <a:ext uri="{9D8B030D-6E8A-4147-A177-3AD203B41FA5}">
                      <a16:colId xmlns:a16="http://schemas.microsoft.com/office/drawing/2014/main" val="20005"/>
                    </a:ext>
                  </a:extLst>
                </a:gridCol>
                <a:gridCol w="271780">
                  <a:extLst>
                    <a:ext uri="{9D8B030D-6E8A-4147-A177-3AD203B41FA5}">
                      <a16:colId xmlns:a16="http://schemas.microsoft.com/office/drawing/2014/main" val="20006"/>
                    </a:ext>
                  </a:extLst>
                </a:gridCol>
              </a:tblGrid>
              <a:tr h="246496">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tc>
                  <a:txBody>
                    <a:bodyPr/>
                    <a:lstStyle/>
                    <a:p>
                      <a:pPr marL="3810" algn="ctr">
                        <a:lnSpc>
                          <a:spcPct val="100000"/>
                        </a:lnSpc>
                        <a:spcBef>
                          <a:spcPts val="570"/>
                        </a:spcBef>
                      </a:pPr>
                      <a:r>
                        <a:rPr sz="650" spc="35" dirty="0">
                          <a:solidFill>
                            <a:srgbClr val="FFFFFF"/>
                          </a:solidFill>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70"/>
                        </a:spcBef>
                      </a:pPr>
                      <a:r>
                        <a:rPr sz="650" spc="40" dirty="0">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tc>
                  <a:txBody>
                    <a:bodyPr/>
                    <a:lstStyle/>
                    <a:p>
                      <a:pPr marL="3810" algn="ctr">
                        <a:lnSpc>
                          <a:spcPct val="100000"/>
                        </a:lnSpc>
                        <a:spcBef>
                          <a:spcPts val="570"/>
                        </a:spcBef>
                      </a:pPr>
                      <a:r>
                        <a:rPr sz="650" spc="35"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5400"/>
                    </a:solidFill>
                  </a:tcPr>
                </a:tc>
                <a:tc>
                  <a:txBody>
                    <a:bodyPr/>
                    <a:lstStyle/>
                    <a:p>
                      <a:pPr marL="3810" algn="ctr">
                        <a:lnSpc>
                          <a:spcPct val="100000"/>
                        </a:lnSpc>
                        <a:spcBef>
                          <a:spcPts val="570"/>
                        </a:spcBef>
                      </a:pPr>
                      <a:r>
                        <a:rPr sz="650" spc="40" dirty="0">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tc>
                  <a:txBody>
                    <a:bodyPr/>
                    <a:lstStyle/>
                    <a:p>
                      <a:pPr marL="3810" algn="ctr">
                        <a:lnSpc>
                          <a:spcPct val="100000"/>
                        </a:lnSpc>
                        <a:spcBef>
                          <a:spcPts val="570"/>
                        </a:spcBef>
                      </a:pPr>
                      <a:r>
                        <a:rPr sz="650" spc="35" dirty="0">
                          <a:solidFill>
                            <a:srgbClr val="FFFFFF"/>
                          </a:solidFill>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extLst>
                  <a:ext uri="{0D108BD9-81ED-4DB2-BD59-A6C34878D82A}">
                    <a16:rowId xmlns:a16="http://schemas.microsoft.com/office/drawing/2014/main" val="10000"/>
                  </a:ext>
                </a:extLst>
              </a:tr>
              <a:tr h="246302">
                <a:tc>
                  <a:txBody>
                    <a:bodyPr/>
                    <a:lstStyle/>
                    <a:p>
                      <a:pPr marL="3175" algn="ctr">
                        <a:lnSpc>
                          <a:spcPct val="100000"/>
                        </a:lnSpc>
                        <a:spcBef>
                          <a:spcPts val="565"/>
                        </a:spcBef>
                      </a:pPr>
                      <a:r>
                        <a:rPr sz="650" spc="35" dirty="0">
                          <a:solidFill>
                            <a:srgbClr val="FFFFFF"/>
                          </a:solidFill>
                          <a:latin typeface="Carlito"/>
                          <a:cs typeface="Carlito"/>
                        </a:rPr>
                        <a:t>-0.55</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65"/>
                        </a:spcBef>
                      </a:pPr>
                      <a:r>
                        <a:rPr sz="650" spc="40" dirty="0">
                          <a:latin typeface="Carlito"/>
                          <a:cs typeface="Carlito"/>
                        </a:rPr>
                        <a:t>0.55</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3175" algn="ctr">
                        <a:lnSpc>
                          <a:spcPct val="100000"/>
                        </a:lnSpc>
                        <a:spcBef>
                          <a:spcPts val="565"/>
                        </a:spcBef>
                      </a:pPr>
                      <a:r>
                        <a:rPr sz="650" spc="35" dirty="0">
                          <a:solidFill>
                            <a:srgbClr val="FFFFFF"/>
                          </a:solidFill>
                          <a:latin typeface="Carlito"/>
                          <a:cs typeface="Carlito"/>
                        </a:rPr>
                        <a:t>-0.55</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65"/>
                        </a:spcBef>
                      </a:pPr>
                      <a:r>
                        <a:rPr sz="650" spc="40" dirty="0">
                          <a:latin typeface="Carlito"/>
                          <a:cs typeface="Carlito"/>
                        </a:rPr>
                        <a:t>0.33</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tc>
                  <a:txBody>
                    <a:bodyPr/>
                    <a:lstStyle/>
                    <a:p>
                      <a:pPr marL="3175" algn="ctr">
                        <a:lnSpc>
                          <a:spcPct val="100000"/>
                        </a:lnSpc>
                        <a:spcBef>
                          <a:spcPts val="565"/>
                        </a:spcBef>
                      </a:pPr>
                      <a:r>
                        <a:rPr sz="650" spc="35" dirty="0">
                          <a:solidFill>
                            <a:srgbClr val="FFFFFF"/>
                          </a:solidFill>
                          <a:latin typeface="Carlito"/>
                          <a:cs typeface="Carlito"/>
                        </a:rPr>
                        <a:t>-0.55</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65"/>
                        </a:spcBef>
                      </a:pPr>
                      <a:r>
                        <a:rPr sz="650" spc="40" dirty="0">
                          <a:latin typeface="Carlito"/>
                          <a:cs typeface="Carlito"/>
                        </a:rPr>
                        <a:t>0.55</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3175" algn="ctr">
                        <a:lnSpc>
                          <a:spcPct val="100000"/>
                        </a:lnSpc>
                        <a:spcBef>
                          <a:spcPts val="565"/>
                        </a:spcBef>
                      </a:pPr>
                      <a:r>
                        <a:rPr sz="650" spc="35" dirty="0">
                          <a:solidFill>
                            <a:srgbClr val="FFFFFF"/>
                          </a:solidFill>
                          <a:latin typeface="Carlito"/>
                          <a:cs typeface="Carlito"/>
                        </a:rPr>
                        <a:t>-0.55</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extLst>
                  <a:ext uri="{0D108BD9-81ED-4DB2-BD59-A6C34878D82A}">
                    <a16:rowId xmlns:a16="http://schemas.microsoft.com/office/drawing/2014/main" val="10001"/>
                  </a:ext>
                </a:extLst>
              </a:tr>
              <a:tr h="246496">
                <a:tc>
                  <a:txBody>
                    <a:bodyPr/>
                    <a:lstStyle/>
                    <a:p>
                      <a:pPr marL="3810" algn="ctr">
                        <a:lnSpc>
                          <a:spcPct val="100000"/>
                        </a:lnSpc>
                        <a:spcBef>
                          <a:spcPts val="570"/>
                        </a:spcBef>
                      </a:pPr>
                      <a:r>
                        <a:rPr sz="650" spc="40" dirty="0">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tc>
                  <a:txBody>
                    <a:bodyPr/>
                    <a:lstStyle/>
                    <a:p>
                      <a:pPr marL="3810" algn="ctr">
                        <a:lnSpc>
                          <a:spcPct val="100000"/>
                        </a:lnSpc>
                        <a:spcBef>
                          <a:spcPts val="570"/>
                        </a:spcBef>
                      </a:pPr>
                      <a:r>
                        <a:rPr sz="650" spc="35" dirty="0">
                          <a:solidFill>
                            <a:srgbClr val="FFFFFF"/>
                          </a:solidFill>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70"/>
                        </a:spcBef>
                      </a:pPr>
                      <a:r>
                        <a:rPr sz="650" spc="40" dirty="0">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3810" algn="ctr">
                        <a:lnSpc>
                          <a:spcPct val="100000"/>
                        </a:lnSpc>
                        <a:spcBef>
                          <a:spcPts val="570"/>
                        </a:spcBef>
                      </a:pPr>
                      <a:r>
                        <a:rPr sz="650" spc="35" dirty="0">
                          <a:solidFill>
                            <a:srgbClr val="FFFFFF"/>
                          </a:solidFill>
                          <a:latin typeface="Carlito"/>
                          <a:cs typeface="Carlito"/>
                        </a:rPr>
                        <a:t>-0.77</a:t>
                      </a:r>
                      <a:endParaRPr sz="650">
                        <a:latin typeface="Carlito"/>
                        <a:cs typeface="Carlito"/>
                      </a:endParaRPr>
                    </a:p>
                  </a:txBody>
                  <a:tcPr marL="0" marR="0" marT="7239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3810" algn="ctr">
                        <a:lnSpc>
                          <a:spcPct val="100000"/>
                        </a:lnSpc>
                        <a:spcBef>
                          <a:spcPts val="570"/>
                        </a:spcBef>
                      </a:pPr>
                      <a:r>
                        <a:rPr sz="650" spc="40" dirty="0">
                          <a:latin typeface="Carlito"/>
                          <a:cs typeface="Carlito"/>
                        </a:rPr>
                        <a:t>0.55</a:t>
                      </a:r>
                      <a:endParaRPr sz="650">
                        <a:latin typeface="Carlito"/>
                        <a:cs typeface="Carlito"/>
                      </a:endParaRPr>
                    </a:p>
                  </a:txBody>
                  <a:tcPr marL="0" marR="0" marT="72390" marB="0">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3810" algn="ctr">
                        <a:lnSpc>
                          <a:spcPct val="100000"/>
                        </a:lnSpc>
                        <a:spcBef>
                          <a:spcPts val="570"/>
                        </a:spcBef>
                      </a:pPr>
                      <a:r>
                        <a:rPr sz="650" spc="35" dirty="0">
                          <a:solidFill>
                            <a:srgbClr val="FFFFFF"/>
                          </a:solidFill>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70"/>
                        </a:spcBef>
                      </a:pPr>
                      <a:r>
                        <a:rPr sz="650" spc="40" dirty="0">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extLst>
                  <a:ext uri="{0D108BD9-81ED-4DB2-BD59-A6C34878D82A}">
                    <a16:rowId xmlns:a16="http://schemas.microsoft.com/office/drawing/2014/main" val="10002"/>
                  </a:ext>
                </a:extLst>
              </a:tr>
              <a:tr h="246418">
                <a:tc>
                  <a:txBody>
                    <a:bodyPr/>
                    <a:lstStyle/>
                    <a:p>
                      <a:pPr marL="3175" algn="ctr">
                        <a:lnSpc>
                          <a:spcPct val="100000"/>
                        </a:lnSpc>
                        <a:spcBef>
                          <a:spcPts val="570"/>
                        </a:spcBef>
                      </a:pPr>
                      <a:r>
                        <a:rPr sz="650" spc="35"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5400"/>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tc>
                  <a:txBody>
                    <a:bodyPr/>
                    <a:lstStyle/>
                    <a:p>
                      <a:pPr marL="3175" algn="ctr">
                        <a:lnSpc>
                          <a:spcPct val="100000"/>
                        </a:lnSpc>
                        <a:spcBef>
                          <a:spcPts val="570"/>
                        </a:spcBef>
                      </a:pPr>
                      <a:r>
                        <a:rPr sz="650" spc="35" dirty="0">
                          <a:solidFill>
                            <a:srgbClr val="FFFFFF"/>
                          </a:solidFill>
                          <a:latin typeface="Carlito"/>
                          <a:cs typeface="Carlito"/>
                        </a:rPr>
                        <a:t>-0.77</a:t>
                      </a:r>
                      <a:endParaRPr sz="650">
                        <a:latin typeface="Carlito"/>
                        <a:cs typeface="Carlito"/>
                      </a:endParaRPr>
                    </a:p>
                  </a:txBody>
                  <a:tcPr marL="0" marR="0" marT="7239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3810" algn="ctr">
                        <a:lnSpc>
                          <a:spcPct val="100000"/>
                        </a:lnSpc>
                        <a:spcBef>
                          <a:spcPts val="570"/>
                        </a:spcBef>
                      </a:pPr>
                      <a:r>
                        <a:rPr sz="650" spc="40" dirty="0">
                          <a:latin typeface="Carlito"/>
                          <a:cs typeface="Carlito"/>
                        </a:rPr>
                        <a:t>1.00</a:t>
                      </a:r>
                      <a:endParaRPr sz="650">
                        <a:latin typeface="Carlito"/>
                        <a:cs typeface="Carlito"/>
                      </a:endParaRPr>
                    </a:p>
                  </a:txBody>
                  <a:tcPr marL="0" marR="0" marT="72390" marB="0">
                    <a:lnR w="6350">
                      <a:solidFill>
                        <a:srgbClr val="000000"/>
                      </a:solidFill>
                      <a:prstDash val="solid"/>
                    </a:lnR>
                    <a:lnB w="6350">
                      <a:solidFill>
                        <a:srgbClr val="000000"/>
                      </a:solidFill>
                      <a:prstDash val="solid"/>
                    </a:lnB>
                  </a:tcPr>
                </a:tc>
                <a:tc>
                  <a:txBody>
                    <a:bodyPr/>
                    <a:lstStyle/>
                    <a:p>
                      <a:pPr marL="3175" algn="ctr">
                        <a:lnSpc>
                          <a:spcPct val="100000"/>
                        </a:lnSpc>
                        <a:spcBef>
                          <a:spcPts val="570"/>
                        </a:spcBef>
                      </a:pPr>
                      <a:r>
                        <a:rPr sz="650" spc="35" dirty="0">
                          <a:solidFill>
                            <a:srgbClr val="FFFFFF"/>
                          </a:solidFill>
                          <a:latin typeface="Carlito"/>
                          <a:cs typeface="Carlito"/>
                        </a:rPr>
                        <a:t>-0.77</a:t>
                      </a:r>
                      <a:endParaRPr sz="650">
                        <a:latin typeface="Carlito"/>
                        <a:cs typeface="Carlito"/>
                      </a:endParaRPr>
                    </a:p>
                  </a:txBody>
                  <a:tcPr marL="0" marR="0" marT="7239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tc>
                  <a:txBody>
                    <a:bodyPr/>
                    <a:lstStyle/>
                    <a:p>
                      <a:pPr marL="3175" algn="ctr">
                        <a:lnSpc>
                          <a:spcPct val="100000"/>
                        </a:lnSpc>
                        <a:spcBef>
                          <a:spcPts val="570"/>
                        </a:spcBef>
                      </a:pPr>
                      <a:r>
                        <a:rPr sz="650" spc="35" dirty="0">
                          <a:solidFill>
                            <a:srgbClr val="FFFFFF"/>
                          </a:solidFill>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5400"/>
                    </a:solidFill>
                  </a:tcPr>
                </a:tc>
                <a:extLst>
                  <a:ext uri="{0D108BD9-81ED-4DB2-BD59-A6C34878D82A}">
                    <a16:rowId xmlns:a16="http://schemas.microsoft.com/office/drawing/2014/main" val="10003"/>
                  </a:ext>
                </a:extLst>
              </a:tr>
              <a:tr h="246411">
                <a:tc>
                  <a:txBody>
                    <a:bodyPr/>
                    <a:lstStyle/>
                    <a:p>
                      <a:pPr marL="3810" algn="ctr">
                        <a:lnSpc>
                          <a:spcPct val="100000"/>
                        </a:lnSpc>
                        <a:spcBef>
                          <a:spcPts val="570"/>
                        </a:spcBef>
                      </a:pPr>
                      <a:r>
                        <a:rPr sz="650" spc="40" dirty="0">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tc>
                  <a:txBody>
                    <a:bodyPr/>
                    <a:lstStyle/>
                    <a:p>
                      <a:pPr marL="3810" algn="ctr">
                        <a:lnSpc>
                          <a:spcPct val="100000"/>
                        </a:lnSpc>
                        <a:spcBef>
                          <a:spcPts val="570"/>
                        </a:spcBef>
                      </a:pPr>
                      <a:r>
                        <a:rPr sz="650" spc="35" dirty="0">
                          <a:solidFill>
                            <a:srgbClr val="FFFFFF"/>
                          </a:solidFill>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70"/>
                        </a:spcBef>
                      </a:pPr>
                      <a:r>
                        <a:rPr sz="650" spc="40" dirty="0">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B w="6350">
                      <a:solidFill>
                        <a:srgbClr val="000000"/>
                      </a:solidFill>
                      <a:prstDash val="solid"/>
                    </a:lnB>
                    <a:solidFill>
                      <a:srgbClr val="FFBE92"/>
                    </a:solidFill>
                  </a:tcPr>
                </a:tc>
                <a:tc>
                  <a:txBody>
                    <a:bodyPr/>
                    <a:lstStyle/>
                    <a:p>
                      <a:pPr marL="3810" algn="ctr">
                        <a:lnSpc>
                          <a:spcPct val="100000"/>
                        </a:lnSpc>
                        <a:spcBef>
                          <a:spcPts val="570"/>
                        </a:spcBef>
                      </a:pPr>
                      <a:r>
                        <a:rPr sz="650" spc="35" dirty="0">
                          <a:solidFill>
                            <a:srgbClr val="FFFFFF"/>
                          </a:solidFill>
                          <a:latin typeface="Carlito"/>
                          <a:cs typeface="Carlito"/>
                        </a:rPr>
                        <a:t>-0.77</a:t>
                      </a:r>
                      <a:endParaRPr sz="650">
                        <a:latin typeface="Carlito"/>
                        <a:cs typeface="Carlito"/>
                      </a:endParaRPr>
                    </a:p>
                  </a:txBody>
                  <a:tcPr marL="0" marR="0" marT="72390"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3810" algn="ctr">
                        <a:lnSpc>
                          <a:spcPct val="100000"/>
                        </a:lnSpc>
                        <a:spcBef>
                          <a:spcPts val="570"/>
                        </a:spcBef>
                      </a:pPr>
                      <a:r>
                        <a:rPr sz="650" spc="40" dirty="0">
                          <a:latin typeface="Carlito"/>
                          <a:cs typeface="Carlito"/>
                        </a:rPr>
                        <a:t>0.55</a:t>
                      </a:r>
                      <a:endParaRPr sz="650">
                        <a:latin typeface="Carlito"/>
                        <a:cs typeface="Carlito"/>
                      </a:endParaRPr>
                    </a:p>
                  </a:txBody>
                  <a:tcPr marL="0" marR="0" marT="72390" marB="0">
                    <a:lnR w="6350">
                      <a:solidFill>
                        <a:srgbClr val="000000"/>
                      </a:solidFill>
                      <a:prstDash val="solid"/>
                    </a:lnR>
                    <a:lnB w="6350">
                      <a:solidFill>
                        <a:srgbClr val="000000"/>
                      </a:solidFill>
                      <a:prstDash val="solid"/>
                    </a:lnB>
                    <a:solidFill>
                      <a:srgbClr val="FFBE92"/>
                    </a:solidFill>
                  </a:tcPr>
                </a:tc>
                <a:tc>
                  <a:txBody>
                    <a:bodyPr/>
                    <a:lstStyle/>
                    <a:p>
                      <a:pPr marL="3810" algn="ctr">
                        <a:lnSpc>
                          <a:spcPct val="100000"/>
                        </a:lnSpc>
                        <a:spcBef>
                          <a:spcPts val="570"/>
                        </a:spcBef>
                      </a:pPr>
                      <a:r>
                        <a:rPr sz="650" spc="35" dirty="0">
                          <a:solidFill>
                            <a:srgbClr val="FFFFFF"/>
                          </a:solidFill>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70"/>
                        </a:spcBef>
                      </a:pPr>
                      <a:r>
                        <a:rPr sz="650" spc="40" dirty="0">
                          <a:latin typeface="Carlito"/>
                          <a:cs typeface="Carlito"/>
                        </a:rPr>
                        <a:t>0.11</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extLst>
                  <a:ext uri="{0D108BD9-81ED-4DB2-BD59-A6C34878D82A}">
                    <a16:rowId xmlns:a16="http://schemas.microsoft.com/office/drawing/2014/main" val="10004"/>
                  </a:ext>
                </a:extLst>
              </a:tr>
              <a:tr h="246504">
                <a:tc>
                  <a:txBody>
                    <a:bodyPr/>
                    <a:lstStyle/>
                    <a:p>
                      <a:pPr marL="3175" algn="ctr">
                        <a:lnSpc>
                          <a:spcPct val="100000"/>
                        </a:lnSpc>
                        <a:spcBef>
                          <a:spcPts val="570"/>
                        </a:spcBef>
                      </a:pPr>
                      <a:r>
                        <a:rPr sz="650" spc="35" dirty="0">
                          <a:solidFill>
                            <a:srgbClr val="FFFFFF"/>
                          </a:solidFill>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70"/>
                        </a:spcBef>
                      </a:pPr>
                      <a:r>
                        <a:rPr sz="650" spc="40" dirty="0">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3175" algn="ctr">
                        <a:lnSpc>
                          <a:spcPct val="100000"/>
                        </a:lnSpc>
                        <a:spcBef>
                          <a:spcPts val="570"/>
                        </a:spcBef>
                      </a:pPr>
                      <a:r>
                        <a:rPr sz="650" spc="35" dirty="0">
                          <a:solidFill>
                            <a:srgbClr val="FFFFFF"/>
                          </a:solidFill>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70"/>
                        </a:spcBef>
                      </a:pPr>
                      <a:r>
                        <a:rPr sz="650" spc="40" dirty="0">
                          <a:latin typeface="Carlito"/>
                          <a:cs typeface="Carlito"/>
                        </a:rPr>
                        <a:t>0.33</a:t>
                      </a:r>
                      <a:endParaRPr sz="650">
                        <a:latin typeface="Carlito"/>
                        <a:cs typeface="Carlito"/>
                      </a:endParaRPr>
                    </a:p>
                  </a:txBody>
                  <a:tcPr marL="0" marR="0" marT="72390" marB="0">
                    <a:lnL w="6350">
                      <a:solidFill>
                        <a:srgbClr val="000000"/>
                      </a:solidFill>
                      <a:prstDash val="solid"/>
                    </a:lnL>
                    <a:lnR w="6350">
                      <a:solidFill>
                        <a:srgbClr val="000000"/>
                      </a:solidFill>
                      <a:prstDash val="solid"/>
                    </a:lnR>
                    <a:lnB w="6350">
                      <a:solidFill>
                        <a:srgbClr val="000000"/>
                      </a:solidFill>
                      <a:prstDash val="solid"/>
                    </a:lnB>
                    <a:solidFill>
                      <a:srgbClr val="FF893A"/>
                    </a:solidFill>
                  </a:tcPr>
                </a:tc>
                <a:tc>
                  <a:txBody>
                    <a:bodyPr/>
                    <a:lstStyle/>
                    <a:p>
                      <a:pPr marL="3175" algn="ctr">
                        <a:lnSpc>
                          <a:spcPct val="100000"/>
                        </a:lnSpc>
                        <a:spcBef>
                          <a:spcPts val="570"/>
                        </a:spcBef>
                      </a:pPr>
                      <a:r>
                        <a:rPr sz="650" spc="35" dirty="0">
                          <a:solidFill>
                            <a:srgbClr val="FFFFFF"/>
                          </a:solidFill>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70"/>
                        </a:spcBef>
                      </a:pPr>
                      <a:r>
                        <a:rPr sz="650" spc="40" dirty="0">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3175" algn="ctr">
                        <a:lnSpc>
                          <a:spcPct val="100000"/>
                        </a:lnSpc>
                        <a:spcBef>
                          <a:spcPts val="570"/>
                        </a:spcBef>
                      </a:pPr>
                      <a:r>
                        <a:rPr sz="650" spc="35" dirty="0">
                          <a:solidFill>
                            <a:srgbClr val="FFFFFF"/>
                          </a:solidFill>
                          <a:latin typeface="Carlito"/>
                          <a:cs typeface="Carlito"/>
                        </a:rPr>
                        <a:t>-0.55</a:t>
                      </a:r>
                      <a:endParaRPr sz="650">
                        <a:latin typeface="Carlito"/>
                        <a:cs typeface="Carlito"/>
                      </a:endParaRPr>
                    </a:p>
                  </a:txBody>
                  <a:tcPr marL="0" marR="0" marT="7239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extLst>
                  <a:ext uri="{0D108BD9-81ED-4DB2-BD59-A6C34878D82A}">
                    <a16:rowId xmlns:a16="http://schemas.microsoft.com/office/drawing/2014/main" val="10005"/>
                  </a:ext>
                </a:extLst>
              </a:tr>
              <a:tr h="246316">
                <a:tc>
                  <a:txBody>
                    <a:bodyPr/>
                    <a:lstStyle/>
                    <a:p>
                      <a:pPr marL="3810" algn="ctr">
                        <a:lnSpc>
                          <a:spcPct val="100000"/>
                        </a:lnSpc>
                        <a:spcBef>
                          <a:spcPts val="565"/>
                        </a:spcBef>
                      </a:pPr>
                      <a:r>
                        <a:rPr sz="650" spc="40" dirty="0">
                          <a:latin typeface="Carlito"/>
                          <a:cs typeface="Carlito"/>
                        </a:rPr>
                        <a:t>0.33</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tc>
                  <a:txBody>
                    <a:bodyPr/>
                    <a:lstStyle/>
                    <a:p>
                      <a:pPr marL="3810" algn="ctr">
                        <a:lnSpc>
                          <a:spcPct val="100000"/>
                        </a:lnSpc>
                        <a:spcBef>
                          <a:spcPts val="565"/>
                        </a:spcBef>
                      </a:pPr>
                      <a:r>
                        <a:rPr sz="650" spc="35" dirty="0">
                          <a:solidFill>
                            <a:srgbClr val="FFFFFF"/>
                          </a:solidFill>
                          <a:latin typeface="Carlito"/>
                          <a:cs typeface="Carlito"/>
                        </a:rPr>
                        <a:t>-0.55</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65"/>
                        </a:spcBef>
                      </a:pPr>
                      <a:r>
                        <a:rPr sz="650" spc="40" dirty="0">
                          <a:latin typeface="Carlito"/>
                          <a:cs typeface="Carlito"/>
                        </a:rPr>
                        <a:t>0.11</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tc>
                  <a:txBody>
                    <a:bodyPr/>
                    <a:lstStyle/>
                    <a:p>
                      <a:pPr marL="3810" algn="ctr">
                        <a:lnSpc>
                          <a:spcPct val="100000"/>
                        </a:lnSpc>
                        <a:spcBef>
                          <a:spcPts val="565"/>
                        </a:spcBef>
                      </a:pPr>
                      <a:r>
                        <a:rPr sz="650" spc="35" dirty="0">
                          <a:solidFill>
                            <a:srgbClr val="FFFFFF"/>
                          </a:solidFill>
                          <a:latin typeface="Carlito"/>
                          <a:cs typeface="Carlito"/>
                        </a:rPr>
                        <a:t>-0.11</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5400"/>
                    </a:solidFill>
                  </a:tcPr>
                </a:tc>
                <a:tc>
                  <a:txBody>
                    <a:bodyPr/>
                    <a:lstStyle/>
                    <a:p>
                      <a:pPr marL="3810" algn="ctr">
                        <a:lnSpc>
                          <a:spcPct val="100000"/>
                        </a:lnSpc>
                        <a:spcBef>
                          <a:spcPts val="565"/>
                        </a:spcBef>
                      </a:pPr>
                      <a:r>
                        <a:rPr sz="650" spc="40" dirty="0">
                          <a:latin typeface="Carlito"/>
                          <a:cs typeface="Carlito"/>
                        </a:rPr>
                        <a:t>0.11</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tc>
                  <a:txBody>
                    <a:bodyPr/>
                    <a:lstStyle/>
                    <a:p>
                      <a:pPr marL="3810" algn="ctr">
                        <a:lnSpc>
                          <a:spcPct val="100000"/>
                        </a:lnSpc>
                        <a:spcBef>
                          <a:spcPts val="565"/>
                        </a:spcBef>
                      </a:pPr>
                      <a:r>
                        <a:rPr sz="650" spc="35" dirty="0">
                          <a:solidFill>
                            <a:srgbClr val="FFFFFF"/>
                          </a:solidFill>
                          <a:latin typeface="Carlito"/>
                          <a:cs typeface="Carlito"/>
                        </a:rPr>
                        <a:t>-0.55</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763A00"/>
                    </a:solidFill>
                  </a:tcPr>
                </a:tc>
                <a:tc>
                  <a:txBody>
                    <a:bodyPr/>
                    <a:lstStyle/>
                    <a:p>
                      <a:pPr marL="3810" algn="ctr">
                        <a:lnSpc>
                          <a:spcPct val="100000"/>
                        </a:lnSpc>
                        <a:spcBef>
                          <a:spcPts val="565"/>
                        </a:spcBef>
                      </a:pPr>
                      <a:r>
                        <a:rPr sz="650" spc="40" dirty="0">
                          <a:latin typeface="Carlito"/>
                          <a:cs typeface="Carlito"/>
                        </a:rPr>
                        <a:t>0.33</a:t>
                      </a:r>
                      <a:endParaRPr sz="650">
                        <a:latin typeface="Carlito"/>
                        <a:cs typeface="Carlito"/>
                      </a:endParaRPr>
                    </a:p>
                  </a:txBody>
                  <a:tcPr marL="0" marR="0" marT="717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extLst>
                  <a:ext uri="{0D108BD9-81ED-4DB2-BD59-A6C34878D82A}">
                    <a16:rowId xmlns:a16="http://schemas.microsoft.com/office/drawing/2014/main" val="10006"/>
                  </a:ext>
                </a:extLst>
              </a:tr>
            </a:tbl>
          </a:graphicData>
        </a:graphic>
      </p:graphicFrame>
      <p:sp>
        <p:nvSpPr>
          <p:cNvPr id="8" name="object 8"/>
          <p:cNvSpPr/>
          <p:nvPr/>
        </p:nvSpPr>
        <p:spPr>
          <a:xfrm>
            <a:off x="2999384" y="3171177"/>
            <a:ext cx="1473200" cy="1299210"/>
          </a:xfrm>
          <a:custGeom>
            <a:avLst/>
            <a:gdLst/>
            <a:ahLst/>
            <a:cxnLst/>
            <a:rect l="l" t="t" r="r" b="b"/>
            <a:pathLst>
              <a:path w="1473200" h="1299210">
                <a:moveTo>
                  <a:pt x="210451" y="0"/>
                </a:moveTo>
                <a:lnTo>
                  <a:pt x="0" y="0"/>
                </a:lnTo>
                <a:lnTo>
                  <a:pt x="0" y="185661"/>
                </a:lnTo>
                <a:lnTo>
                  <a:pt x="210451" y="185661"/>
                </a:lnTo>
                <a:lnTo>
                  <a:pt x="210451" y="0"/>
                </a:lnTo>
                <a:close/>
              </a:path>
              <a:path w="1473200" h="1299210">
                <a:moveTo>
                  <a:pt x="420928" y="928204"/>
                </a:moveTo>
                <a:lnTo>
                  <a:pt x="210451" y="928204"/>
                </a:lnTo>
                <a:lnTo>
                  <a:pt x="210451" y="1113536"/>
                </a:lnTo>
                <a:lnTo>
                  <a:pt x="420928" y="1113536"/>
                </a:lnTo>
                <a:lnTo>
                  <a:pt x="420928" y="928204"/>
                </a:lnTo>
                <a:close/>
              </a:path>
              <a:path w="1473200" h="1299210">
                <a:moveTo>
                  <a:pt x="420928" y="185661"/>
                </a:moveTo>
                <a:lnTo>
                  <a:pt x="210451" y="185661"/>
                </a:lnTo>
                <a:lnTo>
                  <a:pt x="210451" y="371297"/>
                </a:lnTo>
                <a:lnTo>
                  <a:pt x="420928" y="371297"/>
                </a:lnTo>
                <a:lnTo>
                  <a:pt x="420928" y="185661"/>
                </a:lnTo>
                <a:close/>
              </a:path>
              <a:path w="1473200" h="1299210">
                <a:moveTo>
                  <a:pt x="631380" y="742569"/>
                </a:moveTo>
                <a:lnTo>
                  <a:pt x="420928" y="742569"/>
                </a:lnTo>
                <a:lnTo>
                  <a:pt x="420928" y="928204"/>
                </a:lnTo>
                <a:lnTo>
                  <a:pt x="631380" y="928204"/>
                </a:lnTo>
                <a:lnTo>
                  <a:pt x="631380" y="742569"/>
                </a:lnTo>
                <a:close/>
              </a:path>
              <a:path w="1473200" h="1299210">
                <a:moveTo>
                  <a:pt x="631380" y="371297"/>
                </a:moveTo>
                <a:lnTo>
                  <a:pt x="420928" y="371297"/>
                </a:lnTo>
                <a:lnTo>
                  <a:pt x="420928" y="556933"/>
                </a:lnTo>
                <a:lnTo>
                  <a:pt x="631380" y="556933"/>
                </a:lnTo>
                <a:lnTo>
                  <a:pt x="631380" y="371297"/>
                </a:lnTo>
                <a:close/>
              </a:path>
              <a:path w="1473200" h="1299210">
                <a:moveTo>
                  <a:pt x="841857" y="556933"/>
                </a:moveTo>
                <a:lnTo>
                  <a:pt x="631380" y="556933"/>
                </a:lnTo>
                <a:lnTo>
                  <a:pt x="631380" y="742569"/>
                </a:lnTo>
                <a:lnTo>
                  <a:pt x="841857" y="742569"/>
                </a:lnTo>
                <a:lnTo>
                  <a:pt x="841857" y="556933"/>
                </a:lnTo>
                <a:close/>
              </a:path>
              <a:path w="1473200" h="1299210">
                <a:moveTo>
                  <a:pt x="1052334" y="742569"/>
                </a:moveTo>
                <a:lnTo>
                  <a:pt x="841857" y="742569"/>
                </a:lnTo>
                <a:lnTo>
                  <a:pt x="841857" y="928204"/>
                </a:lnTo>
                <a:lnTo>
                  <a:pt x="1052334" y="928204"/>
                </a:lnTo>
                <a:lnTo>
                  <a:pt x="1052334" y="742569"/>
                </a:lnTo>
                <a:close/>
              </a:path>
              <a:path w="1473200" h="1299210">
                <a:moveTo>
                  <a:pt x="1052334" y="371297"/>
                </a:moveTo>
                <a:lnTo>
                  <a:pt x="841857" y="371297"/>
                </a:lnTo>
                <a:lnTo>
                  <a:pt x="841857" y="556933"/>
                </a:lnTo>
                <a:lnTo>
                  <a:pt x="1052334" y="556933"/>
                </a:lnTo>
                <a:lnTo>
                  <a:pt x="1052334" y="371297"/>
                </a:lnTo>
                <a:close/>
              </a:path>
              <a:path w="1473200" h="1299210">
                <a:moveTo>
                  <a:pt x="1262468" y="928204"/>
                </a:moveTo>
                <a:lnTo>
                  <a:pt x="1052334" y="928204"/>
                </a:lnTo>
                <a:lnTo>
                  <a:pt x="1052334" y="1113536"/>
                </a:lnTo>
                <a:lnTo>
                  <a:pt x="1262468" y="1113536"/>
                </a:lnTo>
                <a:lnTo>
                  <a:pt x="1262468" y="928204"/>
                </a:lnTo>
                <a:close/>
              </a:path>
              <a:path w="1473200" h="1299210">
                <a:moveTo>
                  <a:pt x="1262468" y="185661"/>
                </a:moveTo>
                <a:lnTo>
                  <a:pt x="1052334" y="185661"/>
                </a:lnTo>
                <a:lnTo>
                  <a:pt x="1052334" y="371297"/>
                </a:lnTo>
                <a:lnTo>
                  <a:pt x="1262468" y="371297"/>
                </a:lnTo>
                <a:lnTo>
                  <a:pt x="1262468" y="185661"/>
                </a:lnTo>
                <a:close/>
              </a:path>
              <a:path w="1473200" h="1299210">
                <a:moveTo>
                  <a:pt x="1472958" y="1113536"/>
                </a:moveTo>
                <a:lnTo>
                  <a:pt x="1262468" y="1113536"/>
                </a:lnTo>
                <a:lnTo>
                  <a:pt x="1262468" y="1299171"/>
                </a:lnTo>
                <a:lnTo>
                  <a:pt x="1472958" y="1299171"/>
                </a:lnTo>
                <a:lnTo>
                  <a:pt x="1472958" y="1113536"/>
                </a:lnTo>
                <a:close/>
              </a:path>
              <a:path w="1473200" h="1299210">
                <a:moveTo>
                  <a:pt x="1472958" y="0"/>
                </a:moveTo>
                <a:lnTo>
                  <a:pt x="1262468" y="0"/>
                </a:lnTo>
                <a:lnTo>
                  <a:pt x="1262468" y="185661"/>
                </a:lnTo>
                <a:lnTo>
                  <a:pt x="1472958" y="185661"/>
                </a:lnTo>
                <a:lnTo>
                  <a:pt x="1472958" y="0"/>
                </a:lnTo>
                <a:close/>
              </a:path>
            </a:pathLst>
          </a:custGeom>
          <a:solidFill>
            <a:srgbClr val="FFFFFF"/>
          </a:solidFill>
        </p:spPr>
        <p:txBody>
          <a:bodyPr wrap="square" lIns="0" tIns="0" rIns="0" bIns="0" rtlCol="0"/>
          <a:lstStyle/>
          <a:p>
            <a:endParaRPr/>
          </a:p>
        </p:txBody>
      </p:sp>
      <p:graphicFrame>
        <p:nvGraphicFramePr>
          <p:cNvPr id="9" name="object 9"/>
          <p:cNvGraphicFramePr>
            <a:graphicFrameLocks noGrp="1"/>
          </p:cNvGraphicFramePr>
          <p:nvPr/>
        </p:nvGraphicFramePr>
        <p:xfrm>
          <a:off x="2788919" y="2985617"/>
          <a:ext cx="1891661" cy="1670388"/>
        </p:xfrm>
        <a:graphic>
          <a:graphicData uri="http://schemas.openxmlformats.org/drawingml/2006/table">
            <a:tbl>
              <a:tblPr firstRow="1" bandRow="1">
                <a:tableStyleId>{2D5ABB26-0587-4C30-8999-92F81FD0307C}</a:tableStyleId>
              </a:tblPr>
              <a:tblGrid>
                <a:gridCol w="210185">
                  <a:extLst>
                    <a:ext uri="{9D8B030D-6E8A-4147-A177-3AD203B41FA5}">
                      <a16:colId xmlns:a16="http://schemas.microsoft.com/office/drawing/2014/main" val="20000"/>
                    </a:ext>
                  </a:extLst>
                </a:gridCol>
                <a:gridCol w="210185">
                  <a:extLst>
                    <a:ext uri="{9D8B030D-6E8A-4147-A177-3AD203B41FA5}">
                      <a16:colId xmlns:a16="http://schemas.microsoft.com/office/drawing/2014/main" val="20001"/>
                    </a:ext>
                  </a:extLst>
                </a:gridCol>
                <a:gridCol w="210185">
                  <a:extLst>
                    <a:ext uri="{9D8B030D-6E8A-4147-A177-3AD203B41FA5}">
                      <a16:colId xmlns:a16="http://schemas.microsoft.com/office/drawing/2014/main" val="20002"/>
                    </a:ext>
                  </a:extLst>
                </a:gridCol>
                <a:gridCol w="210184">
                  <a:extLst>
                    <a:ext uri="{9D8B030D-6E8A-4147-A177-3AD203B41FA5}">
                      <a16:colId xmlns:a16="http://schemas.microsoft.com/office/drawing/2014/main" val="20003"/>
                    </a:ext>
                  </a:extLst>
                </a:gridCol>
                <a:gridCol w="210184">
                  <a:extLst>
                    <a:ext uri="{9D8B030D-6E8A-4147-A177-3AD203B41FA5}">
                      <a16:colId xmlns:a16="http://schemas.microsoft.com/office/drawing/2014/main" val="20004"/>
                    </a:ext>
                  </a:extLst>
                </a:gridCol>
                <a:gridCol w="210184">
                  <a:extLst>
                    <a:ext uri="{9D8B030D-6E8A-4147-A177-3AD203B41FA5}">
                      <a16:colId xmlns:a16="http://schemas.microsoft.com/office/drawing/2014/main" val="20005"/>
                    </a:ext>
                  </a:extLst>
                </a:gridCol>
                <a:gridCol w="210184">
                  <a:extLst>
                    <a:ext uri="{9D8B030D-6E8A-4147-A177-3AD203B41FA5}">
                      <a16:colId xmlns:a16="http://schemas.microsoft.com/office/drawing/2014/main" val="20006"/>
                    </a:ext>
                  </a:extLst>
                </a:gridCol>
                <a:gridCol w="210185">
                  <a:extLst>
                    <a:ext uri="{9D8B030D-6E8A-4147-A177-3AD203B41FA5}">
                      <a16:colId xmlns:a16="http://schemas.microsoft.com/office/drawing/2014/main" val="20007"/>
                    </a:ext>
                  </a:extLst>
                </a:gridCol>
                <a:gridCol w="210185">
                  <a:extLst>
                    <a:ext uri="{9D8B030D-6E8A-4147-A177-3AD203B41FA5}">
                      <a16:colId xmlns:a16="http://schemas.microsoft.com/office/drawing/2014/main" val="20008"/>
                    </a:ext>
                  </a:extLst>
                </a:gridCol>
              </a:tblGrid>
              <a:tr h="185594">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4450">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4450">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0"/>
                  </a:ext>
                </a:extLst>
              </a:tr>
              <a:tr h="185648">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dirty="0">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4450">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4450">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dirty="0">
                          <a:latin typeface="Carlito"/>
                          <a:cs typeface="Carlito"/>
                        </a:rPr>
                        <a:t>1</a:t>
                      </a:r>
                      <a:endParaRPr sz="1100">
                        <a:latin typeface="Carlito"/>
                        <a:cs typeface="Carlito"/>
                      </a:endParaRPr>
                    </a:p>
                  </a:txBody>
                  <a:tcPr marL="0" marR="0" marT="4445"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985"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1"/>
                  </a:ext>
                </a:extLst>
              </a:tr>
              <a:tr h="185635">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dirty="0">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4450">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4450">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dirty="0">
                          <a:latin typeface="Carlito"/>
                          <a:cs typeface="Carlito"/>
                        </a:rPr>
                        <a:t>1</a:t>
                      </a:r>
                      <a:endParaRPr sz="1100">
                        <a:latin typeface="Carlito"/>
                        <a:cs typeface="Carlito"/>
                      </a:endParaRPr>
                    </a:p>
                  </a:txBody>
                  <a:tcPr marL="0" marR="0" marT="4445"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tcPr>
                </a:tc>
                <a:tc>
                  <a:txBody>
                    <a:bodyPr/>
                    <a:lstStyle/>
                    <a:p>
                      <a:pPr marL="6985"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2"/>
                  </a:ext>
                </a:extLst>
              </a:tr>
              <a:tr h="185635">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8580">
                        <a:lnSpc>
                          <a:spcPct val="100000"/>
                        </a:lnSpc>
                        <a:spcBef>
                          <a:spcPts val="35"/>
                        </a:spcBef>
                      </a:pPr>
                      <a:r>
                        <a:rPr sz="1100" dirty="0">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4450">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dirty="0">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3"/>
                  </a:ext>
                </a:extLst>
              </a:tr>
              <a:tr h="185633">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4450">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8580">
                        <a:lnSpc>
                          <a:spcPct val="100000"/>
                        </a:lnSpc>
                        <a:spcBef>
                          <a:spcPts val="35"/>
                        </a:spcBef>
                      </a:pPr>
                      <a:r>
                        <a:rPr sz="1100" dirty="0">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4"/>
                  </a:ext>
                </a:extLst>
              </a:tr>
              <a:tr h="185635">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8580">
                        <a:lnSpc>
                          <a:spcPct val="100000"/>
                        </a:lnSpc>
                        <a:spcBef>
                          <a:spcPts val="35"/>
                        </a:spcBef>
                      </a:pPr>
                      <a:r>
                        <a:rPr sz="1100" dirty="0">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4450">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dirty="0">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5"/>
                  </a:ext>
                </a:extLst>
              </a:tr>
              <a:tr h="185481">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dirty="0">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44450">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4450">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35"/>
                        </a:spcBef>
                      </a:pPr>
                      <a:r>
                        <a:rPr sz="1100" dirty="0">
                          <a:latin typeface="Carlito"/>
                          <a:cs typeface="Carlito"/>
                        </a:rPr>
                        <a:t>1</a:t>
                      </a:r>
                      <a:endParaRPr sz="1100">
                        <a:latin typeface="Carlito"/>
                        <a:cs typeface="Carlito"/>
                      </a:endParaRPr>
                    </a:p>
                  </a:txBody>
                  <a:tcPr marL="0" marR="0" marT="4445"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tcPr>
                </a:tc>
                <a:tc>
                  <a:txBody>
                    <a:bodyPr/>
                    <a:lstStyle/>
                    <a:p>
                      <a:pPr marL="6985"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35"/>
                        </a:spcBef>
                      </a:pPr>
                      <a:r>
                        <a:rPr sz="1100" spc="50" dirty="0">
                          <a:solidFill>
                            <a:srgbClr val="FFFFFF"/>
                          </a:solidFill>
                          <a:latin typeface="Carlito"/>
                          <a:cs typeface="Carlito"/>
                        </a:rPr>
                        <a:t>-1</a:t>
                      </a:r>
                      <a:endParaRPr sz="1100">
                        <a:latin typeface="Carlito"/>
                        <a:cs typeface="Carlito"/>
                      </a:endParaRPr>
                    </a:p>
                  </a:txBody>
                  <a:tcPr marL="0" marR="0" marT="444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6"/>
                  </a:ext>
                </a:extLst>
              </a:tr>
              <a:tr h="185488">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40"/>
                        </a:spcBef>
                      </a:pPr>
                      <a:r>
                        <a:rPr sz="1100" dirty="0">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4450">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4450">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40"/>
                        </a:spcBef>
                      </a:pPr>
                      <a:r>
                        <a:rPr sz="1100" dirty="0">
                          <a:latin typeface="Carlito"/>
                          <a:cs typeface="Carlito"/>
                        </a:rPr>
                        <a:t>1</a:t>
                      </a:r>
                      <a:endParaRPr sz="1100">
                        <a:latin typeface="Carlito"/>
                        <a:cs typeface="Carlito"/>
                      </a:endParaRPr>
                    </a:p>
                  </a:txBody>
                  <a:tcPr marL="0" marR="0" marT="5080"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6985"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7"/>
                  </a:ext>
                </a:extLst>
              </a:tr>
              <a:tr h="185639">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4450">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44450">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350"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9525">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9525">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6985" algn="ctr">
                        <a:lnSpc>
                          <a:spcPct val="100000"/>
                        </a:lnSpc>
                        <a:spcBef>
                          <a:spcPts val="40"/>
                        </a:spcBef>
                      </a:pPr>
                      <a:r>
                        <a:rPr sz="1100" spc="50" dirty="0">
                          <a:solidFill>
                            <a:srgbClr val="FFFFFF"/>
                          </a:solidFill>
                          <a:latin typeface="Carlito"/>
                          <a:cs typeface="Carlito"/>
                        </a:rPr>
                        <a:t>-1</a:t>
                      </a:r>
                      <a:endParaRPr sz="1100">
                        <a:latin typeface="Carlito"/>
                        <a:cs typeface="Carlito"/>
                      </a:endParaRPr>
                    </a:p>
                  </a:txBody>
                  <a:tcPr marL="0" marR="0" marT="508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grpSp>
        <p:nvGrpSpPr>
          <p:cNvPr id="10" name="object 10"/>
          <p:cNvGrpSpPr/>
          <p:nvPr/>
        </p:nvGrpSpPr>
        <p:grpSpPr>
          <a:xfrm>
            <a:off x="5358384" y="3502152"/>
            <a:ext cx="661670" cy="669290"/>
            <a:chOff x="5358384" y="3502152"/>
            <a:chExt cx="661670" cy="669290"/>
          </a:xfrm>
        </p:grpSpPr>
        <p:sp>
          <p:nvSpPr>
            <p:cNvPr id="11" name="object 11"/>
            <p:cNvSpPr/>
            <p:nvPr/>
          </p:nvSpPr>
          <p:spPr>
            <a:xfrm>
              <a:off x="5387340" y="3531108"/>
              <a:ext cx="603885" cy="611505"/>
            </a:xfrm>
            <a:custGeom>
              <a:avLst/>
              <a:gdLst/>
              <a:ahLst/>
              <a:cxnLst/>
              <a:rect l="l" t="t" r="r" b="b"/>
              <a:pathLst>
                <a:path w="603885" h="611504">
                  <a:moveTo>
                    <a:pt x="0" y="305561"/>
                  </a:moveTo>
                  <a:lnTo>
                    <a:pt x="3950" y="255991"/>
                  </a:lnTo>
                  <a:lnTo>
                    <a:pt x="15386" y="208970"/>
                  </a:lnTo>
                  <a:lnTo>
                    <a:pt x="33686" y="165127"/>
                  </a:lnTo>
                  <a:lnTo>
                    <a:pt x="58228" y="125089"/>
                  </a:lnTo>
                  <a:lnTo>
                    <a:pt x="88392" y="89487"/>
                  </a:lnTo>
                  <a:lnTo>
                    <a:pt x="123553" y="58948"/>
                  </a:lnTo>
                  <a:lnTo>
                    <a:pt x="163092" y="34101"/>
                  </a:lnTo>
                  <a:lnTo>
                    <a:pt x="206386" y="15575"/>
                  </a:lnTo>
                  <a:lnTo>
                    <a:pt x="252813" y="3998"/>
                  </a:lnTo>
                  <a:lnTo>
                    <a:pt x="301751" y="0"/>
                  </a:lnTo>
                  <a:lnTo>
                    <a:pt x="350690" y="3998"/>
                  </a:lnTo>
                  <a:lnTo>
                    <a:pt x="397117" y="15575"/>
                  </a:lnTo>
                  <a:lnTo>
                    <a:pt x="440411" y="34101"/>
                  </a:lnTo>
                  <a:lnTo>
                    <a:pt x="479950" y="58948"/>
                  </a:lnTo>
                  <a:lnTo>
                    <a:pt x="515112" y="89487"/>
                  </a:lnTo>
                  <a:lnTo>
                    <a:pt x="545275" y="125089"/>
                  </a:lnTo>
                  <a:lnTo>
                    <a:pt x="569817" y="165127"/>
                  </a:lnTo>
                  <a:lnTo>
                    <a:pt x="588117" y="208970"/>
                  </a:lnTo>
                  <a:lnTo>
                    <a:pt x="599553" y="255991"/>
                  </a:lnTo>
                  <a:lnTo>
                    <a:pt x="603504" y="305561"/>
                  </a:lnTo>
                  <a:lnTo>
                    <a:pt x="599553" y="355132"/>
                  </a:lnTo>
                  <a:lnTo>
                    <a:pt x="588117" y="402153"/>
                  </a:lnTo>
                  <a:lnTo>
                    <a:pt x="569817" y="445996"/>
                  </a:lnTo>
                  <a:lnTo>
                    <a:pt x="545275" y="486034"/>
                  </a:lnTo>
                  <a:lnTo>
                    <a:pt x="515112" y="521636"/>
                  </a:lnTo>
                  <a:lnTo>
                    <a:pt x="479950" y="552175"/>
                  </a:lnTo>
                  <a:lnTo>
                    <a:pt x="440411" y="577022"/>
                  </a:lnTo>
                  <a:lnTo>
                    <a:pt x="397117" y="595548"/>
                  </a:lnTo>
                  <a:lnTo>
                    <a:pt x="350690" y="607125"/>
                  </a:lnTo>
                  <a:lnTo>
                    <a:pt x="301751" y="611123"/>
                  </a:lnTo>
                  <a:lnTo>
                    <a:pt x="252813" y="607125"/>
                  </a:lnTo>
                  <a:lnTo>
                    <a:pt x="206386" y="595548"/>
                  </a:lnTo>
                  <a:lnTo>
                    <a:pt x="163092" y="577022"/>
                  </a:lnTo>
                  <a:lnTo>
                    <a:pt x="123553" y="552175"/>
                  </a:lnTo>
                  <a:lnTo>
                    <a:pt x="88392" y="521636"/>
                  </a:lnTo>
                  <a:lnTo>
                    <a:pt x="58228" y="486034"/>
                  </a:lnTo>
                  <a:lnTo>
                    <a:pt x="33686" y="445996"/>
                  </a:lnTo>
                  <a:lnTo>
                    <a:pt x="15386" y="402153"/>
                  </a:lnTo>
                  <a:lnTo>
                    <a:pt x="3950" y="355132"/>
                  </a:lnTo>
                  <a:lnTo>
                    <a:pt x="0" y="305561"/>
                  </a:lnTo>
                  <a:close/>
                </a:path>
              </a:pathLst>
            </a:custGeom>
            <a:ln w="57912">
              <a:solidFill>
                <a:srgbClr val="000000"/>
              </a:solidFill>
            </a:ln>
          </p:spPr>
          <p:txBody>
            <a:bodyPr wrap="square" lIns="0" tIns="0" rIns="0" bIns="0" rtlCol="0"/>
            <a:lstStyle/>
            <a:p>
              <a:endParaRPr/>
            </a:p>
          </p:txBody>
        </p:sp>
        <p:sp>
          <p:nvSpPr>
            <p:cNvPr id="12" name="object 12"/>
            <p:cNvSpPr/>
            <p:nvPr/>
          </p:nvSpPr>
          <p:spPr>
            <a:xfrm>
              <a:off x="5475732" y="3619500"/>
              <a:ext cx="427355" cy="432434"/>
            </a:xfrm>
            <a:custGeom>
              <a:avLst/>
              <a:gdLst/>
              <a:ahLst/>
              <a:cxnLst/>
              <a:rect l="l" t="t" r="r" b="b"/>
              <a:pathLst>
                <a:path w="427354" h="432435">
                  <a:moveTo>
                    <a:pt x="0" y="0"/>
                  </a:moveTo>
                  <a:lnTo>
                    <a:pt x="426846" y="432181"/>
                  </a:lnTo>
                </a:path>
                <a:path w="427354" h="432435">
                  <a:moveTo>
                    <a:pt x="426846" y="0"/>
                  </a:moveTo>
                  <a:lnTo>
                    <a:pt x="0" y="432181"/>
                  </a:lnTo>
                </a:path>
              </a:pathLst>
            </a:custGeom>
            <a:ln w="57912">
              <a:solidFill>
                <a:srgbClr val="001F50"/>
              </a:solidFill>
            </a:ln>
          </p:spPr>
          <p:txBody>
            <a:bodyPr wrap="square" lIns="0" tIns="0" rIns="0" bIns="0" rtlCol="0"/>
            <a:lstStyle/>
            <a:p>
              <a:endParaRPr/>
            </a:p>
          </p:txBody>
        </p:sp>
      </p:grpSp>
      <p:sp>
        <p:nvSpPr>
          <p:cNvPr id="13" name="object 13"/>
          <p:cNvSpPr txBox="1">
            <a:spLocks noGrp="1"/>
          </p:cNvSpPr>
          <p:nvPr>
            <p:ph type="title"/>
          </p:nvPr>
        </p:nvSpPr>
        <p:spPr>
          <a:xfrm>
            <a:off x="1902967" y="106172"/>
            <a:ext cx="39446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Convolutional </a:t>
            </a:r>
            <a:r>
              <a:rPr sz="2200" b="1" spc="-10" dirty="0">
                <a:solidFill>
                  <a:srgbClr val="000000"/>
                </a:solidFill>
                <a:latin typeface="Arial"/>
                <a:cs typeface="Arial"/>
              </a:rPr>
              <a:t>Layer </a:t>
            </a:r>
            <a:r>
              <a:rPr sz="2200" b="1" spc="-5" dirty="0">
                <a:solidFill>
                  <a:srgbClr val="000000"/>
                </a:solidFill>
                <a:latin typeface="Arial"/>
                <a:cs typeface="Arial"/>
              </a:rPr>
              <a:t>–</a:t>
            </a:r>
            <a:r>
              <a:rPr sz="2200" b="1" spc="105" dirty="0">
                <a:solidFill>
                  <a:srgbClr val="000000"/>
                </a:solidFill>
                <a:latin typeface="Arial"/>
                <a:cs typeface="Arial"/>
              </a:rPr>
              <a:t> </a:t>
            </a:r>
            <a:r>
              <a:rPr sz="2200" b="1" spc="-5" dirty="0">
                <a:solidFill>
                  <a:srgbClr val="000000"/>
                </a:solidFill>
                <a:latin typeface="Arial"/>
                <a:cs typeface="Arial"/>
              </a:rPr>
              <a:t>Output</a:t>
            </a:r>
            <a:endParaRPr sz="2200">
              <a:latin typeface="Arial"/>
              <a:cs typeface="Arial"/>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62</a:t>
            </a:fld>
            <a:endParaRPr spc="-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59942" y="101430"/>
            <a:ext cx="1216457" cy="350737"/>
          </a:xfrm>
          <a:prstGeom prst="rect">
            <a:avLst/>
          </a:prstGeom>
        </p:spPr>
        <p:txBody>
          <a:bodyPr vert="horz" wrap="square" lIns="0" tIns="12065" rIns="0" bIns="0" rtlCol="0">
            <a:spAutoFit/>
          </a:bodyPr>
          <a:lstStyle/>
          <a:p>
            <a:pPr marL="12700">
              <a:lnSpc>
                <a:spcPct val="100000"/>
              </a:lnSpc>
              <a:spcBef>
                <a:spcPts val="95"/>
              </a:spcBef>
            </a:pPr>
            <a:r>
              <a:rPr lang="en-US" sz="2200" b="1" spc="-5" dirty="0">
                <a:solidFill>
                  <a:srgbClr val="000000"/>
                </a:solidFill>
              </a:rPr>
              <a:t>Content</a:t>
            </a:r>
            <a:endParaRPr sz="22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63</a:t>
            </a:fld>
            <a:endParaRPr spc="-5" dirty="0"/>
          </a:p>
        </p:txBody>
      </p:sp>
      <p:sp>
        <p:nvSpPr>
          <p:cNvPr id="5" name="Rectangle: Rounded Corners 4">
            <a:extLst>
              <a:ext uri="{FF2B5EF4-FFF2-40B4-BE49-F238E27FC236}">
                <a16:creationId xmlns:a16="http://schemas.microsoft.com/office/drawing/2014/main" id="{AE7A14A9-D071-450C-A4DF-ACE9305CB44F}"/>
              </a:ext>
            </a:extLst>
          </p:cNvPr>
          <p:cNvSpPr/>
          <p:nvPr/>
        </p:nvSpPr>
        <p:spPr>
          <a:xfrm>
            <a:off x="2743200" y="9906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Introduction</a:t>
            </a:r>
          </a:p>
        </p:txBody>
      </p:sp>
      <p:sp>
        <p:nvSpPr>
          <p:cNvPr id="6" name="Rectangle: Rounded Corners 5">
            <a:extLst>
              <a:ext uri="{FF2B5EF4-FFF2-40B4-BE49-F238E27FC236}">
                <a16:creationId xmlns:a16="http://schemas.microsoft.com/office/drawing/2014/main" id="{D7FBF760-C42C-4E10-8DE5-8A8C837129E8}"/>
              </a:ext>
            </a:extLst>
          </p:cNvPr>
          <p:cNvSpPr/>
          <p:nvPr/>
        </p:nvSpPr>
        <p:spPr>
          <a:xfrm>
            <a:off x="2743200" y="169418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Architectural Overview</a:t>
            </a:r>
          </a:p>
        </p:txBody>
      </p:sp>
      <p:sp>
        <p:nvSpPr>
          <p:cNvPr id="7" name="Rectangle: Rounded Corners 6">
            <a:extLst>
              <a:ext uri="{FF2B5EF4-FFF2-40B4-BE49-F238E27FC236}">
                <a16:creationId xmlns:a16="http://schemas.microsoft.com/office/drawing/2014/main" id="{B7701EDD-AFE8-4B6C-9B8A-E7DAFE04DB68}"/>
              </a:ext>
            </a:extLst>
          </p:cNvPr>
          <p:cNvSpPr/>
          <p:nvPr/>
        </p:nvSpPr>
        <p:spPr>
          <a:xfrm>
            <a:off x="2743200" y="24384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ConvNet Layers</a:t>
            </a:r>
          </a:p>
        </p:txBody>
      </p:sp>
      <p:sp>
        <p:nvSpPr>
          <p:cNvPr id="8" name="Rectangle: Rounded Corners 7">
            <a:extLst>
              <a:ext uri="{FF2B5EF4-FFF2-40B4-BE49-F238E27FC236}">
                <a16:creationId xmlns:a16="http://schemas.microsoft.com/office/drawing/2014/main" id="{C05C9CC5-1826-4302-8F61-0EFBD5475978}"/>
              </a:ext>
            </a:extLst>
          </p:cNvPr>
          <p:cNvSpPr/>
          <p:nvPr/>
        </p:nvSpPr>
        <p:spPr>
          <a:xfrm>
            <a:off x="2743200" y="318262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Arial"/>
                <a:cs typeface="Arial"/>
              </a:rPr>
              <a:t>Convolutional Layer</a:t>
            </a:r>
          </a:p>
        </p:txBody>
      </p:sp>
      <p:sp>
        <p:nvSpPr>
          <p:cNvPr id="9" name="Rectangle: Rounded Corners 8">
            <a:extLst>
              <a:ext uri="{FF2B5EF4-FFF2-40B4-BE49-F238E27FC236}">
                <a16:creationId xmlns:a16="http://schemas.microsoft.com/office/drawing/2014/main" id="{789B978F-591D-4423-A330-035AAB18A617}"/>
              </a:ext>
            </a:extLst>
          </p:cNvPr>
          <p:cNvSpPr/>
          <p:nvPr/>
        </p:nvSpPr>
        <p:spPr>
          <a:xfrm>
            <a:off x="2743200" y="3993197"/>
            <a:ext cx="4947920" cy="578803"/>
          </a:xfrm>
          <a:prstGeom prst="roundRect">
            <a:avLst/>
          </a:prstGeom>
          <a:solidFill>
            <a:srgbClr val="00206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ReLU Layer</a:t>
            </a:r>
          </a:p>
        </p:txBody>
      </p:sp>
      <p:sp>
        <p:nvSpPr>
          <p:cNvPr id="10" name="Rectangle: Rounded Corners 9">
            <a:extLst>
              <a:ext uri="{FF2B5EF4-FFF2-40B4-BE49-F238E27FC236}">
                <a16:creationId xmlns:a16="http://schemas.microsoft.com/office/drawing/2014/main" id="{033CBD4A-5272-4A9C-8E7E-DFC108A30177}"/>
              </a:ext>
            </a:extLst>
          </p:cNvPr>
          <p:cNvSpPr/>
          <p:nvPr/>
        </p:nvSpPr>
        <p:spPr>
          <a:xfrm>
            <a:off x="2743200" y="4735511"/>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Pooling Layer</a:t>
            </a:r>
          </a:p>
        </p:txBody>
      </p:sp>
      <p:sp>
        <p:nvSpPr>
          <p:cNvPr id="11" name="Rectangle: Rounded Corners 10">
            <a:extLst>
              <a:ext uri="{FF2B5EF4-FFF2-40B4-BE49-F238E27FC236}">
                <a16:creationId xmlns:a16="http://schemas.microsoft.com/office/drawing/2014/main" id="{EC7970E5-1E21-494D-9574-E888AA211CD0}"/>
              </a:ext>
            </a:extLst>
          </p:cNvPr>
          <p:cNvSpPr/>
          <p:nvPr/>
        </p:nvSpPr>
        <p:spPr>
          <a:xfrm>
            <a:off x="2743200" y="5477825"/>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Fully-connected Layer</a:t>
            </a:r>
          </a:p>
        </p:txBody>
      </p:sp>
      <p:sp>
        <p:nvSpPr>
          <p:cNvPr id="12" name="Rectangle: Rounded Corners 11">
            <a:extLst>
              <a:ext uri="{FF2B5EF4-FFF2-40B4-BE49-F238E27FC236}">
                <a16:creationId xmlns:a16="http://schemas.microsoft.com/office/drawing/2014/main" id="{9AE84281-09F8-482D-ADA2-B3B20C998619}"/>
              </a:ext>
            </a:extLst>
          </p:cNvPr>
          <p:cNvSpPr/>
          <p:nvPr/>
        </p:nvSpPr>
        <p:spPr>
          <a:xfrm>
            <a:off x="2743200" y="6203326"/>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Demo</a:t>
            </a:r>
          </a:p>
        </p:txBody>
      </p:sp>
    </p:spTree>
    <p:extLst>
      <p:ext uri="{BB962C8B-B14F-4D97-AF65-F5344CB8AC3E}">
        <p14:creationId xmlns:p14="http://schemas.microsoft.com/office/powerpoint/2010/main" val="2131503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405257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Rectified Linear Units</a:t>
            </a:r>
            <a:r>
              <a:rPr sz="2200" b="1" spc="40" dirty="0">
                <a:solidFill>
                  <a:srgbClr val="000000"/>
                </a:solidFill>
                <a:latin typeface="Arial"/>
                <a:cs typeface="Arial"/>
              </a:rPr>
              <a:t> </a:t>
            </a:r>
            <a:r>
              <a:rPr sz="2200" b="1" dirty="0">
                <a:solidFill>
                  <a:srgbClr val="000000"/>
                </a:solidFill>
                <a:latin typeface="Arial"/>
                <a:cs typeface="Arial"/>
              </a:rPr>
              <a:t>(ReLUs)</a:t>
            </a:r>
            <a:endParaRPr sz="2200">
              <a:latin typeface="Arial"/>
              <a:cs typeface="Arial"/>
            </a:endParaRPr>
          </a:p>
        </p:txBody>
      </p:sp>
      <p:sp>
        <p:nvSpPr>
          <p:cNvPr id="46" name="object 4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64</a:t>
            </a:fld>
            <a:endParaRPr spc="-5" dirty="0"/>
          </a:p>
        </p:txBody>
      </p:sp>
      <p:graphicFrame>
        <p:nvGraphicFramePr>
          <p:cNvPr id="3" name="object 3"/>
          <p:cNvGraphicFramePr>
            <a:graphicFrameLocks noGrp="1"/>
          </p:cNvGraphicFramePr>
          <p:nvPr/>
        </p:nvGraphicFramePr>
        <p:xfrm>
          <a:off x="2286000" y="2644165"/>
          <a:ext cx="2875277" cy="2795726"/>
        </p:xfrm>
        <a:graphic>
          <a:graphicData uri="http://schemas.openxmlformats.org/drawingml/2006/table">
            <a:tbl>
              <a:tblPr firstRow="1" bandRow="1">
                <a:tableStyleId>{2D5ABB26-0587-4C30-8999-92F81FD0307C}</a:tableStyleId>
              </a:tblPr>
              <a:tblGrid>
                <a:gridCol w="410845">
                  <a:extLst>
                    <a:ext uri="{9D8B030D-6E8A-4147-A177-3AD203B41FA5}">
                      <a16:colId xmlns:a16="http://schemas.microsoft.com/office/drawing/2014/main" val="20000"/>
                    </a:ext>
                  </a:extLst>
                </a:gridCol>
                <a:gridCol w="410845">
                  <a:extLst>
                    <a:ext uri="{9D8B030D-6E8A-4147-A177-3AD203B41FA5}">
                      <a16:colId xmlns:a16="http://schemas.microsoft.com/office/drawing/2014/main" val="20001"/>
                    </a:ext>
                  </a:extLst>
                </a:gridCol>
                <a:gridCol w="410845">
                  <a:extLst>
                    <a:ext uri="{9D8B030D-6E8A-4147-A177-3AD203B41FA5}">
                      <a16:colId xmlns:a16="http://schemas.microsoft.com/office/drawing/2014/main" val="20002"/>
                    </a:ext>
                  </a:extLst>
                </a:gridCol>
                <a:gridCol w="410844">
                  <a:extLst>
                    <a:ext uri="{9D8B030D-6E8A-4147-A177-3AD203B41FA5}">
                      <a16:colId xmlns:a16="http://schemas.microsoft.com/office/drawing/2014/main" val="20003"/>
                    </a:ext>
                  </a:extLst>
                </a:gridCol>
                <a:gridCol w="410844">
                  <a:extLst>
                    <a:ext uri="{9D8B030D-6E8A-4147-A177-3AD203B41FA5}">
                      <a16:colId xmlns:a16="http://schemas.microsoft.com/office/drawing/2014/main" val="20004"/>
                    </a:ext>
                  </a:extLst>
                </a:gridCol>
                <a:gridCol w="410210">
                  <a:extLst>
                    <a:ext uri="{9D8B030D-6E8A-4147-A177-3AD203B41FA5}">
                      <a16:colId xmlns:a16="http://schemas.microsoft.com/office/drawing/2014/main" val="20005"/>
                    </a:ext>
                  </a:extLst>
                </a:gridCol>
                <a:gridCol w="410844">
                  <a:extLst>
                    <a:ext uri="{9D8B030D-6E8A-4147-A177-3AD203B41FA5}">
                      <a16:colId xmlns:a16="http://schemas.microsoft.com/office/drawing/2014/main" val="20006"/>
                    </a:ext>
                  </a:extLst>
                </a:gridCol>
              </a:tblGrid>
              <a:tr h="399520">
                <a:tc>
                  <a:txBody>
                    <a:bodyPr/>
                    <a:lstStyle/>
                    <a:p>
                      <a:pPr marL="5715" algn="ctr">
                        <a:lnSpc>
                          <a:spcPct val="100000"/>
                        </a:lnSpc>
                        <a:spcBef>
                          <a:spcPts val="875"/>
                        </a:spcBef>
                      </a:pPr>
                      <a:r>
                        <a:rPr sz="1100" spc="10" dirty="0">
                          <a:latin typeface="Carlito"/>
                          <a:cs typeface="Carlito"/>
                        </a:rPr>
                        <a:t>0.77</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66040" algn="r">
                        <a:lnSpc>
                          <a:spcPct val="100000"/>
                        </a:lnSpc>
                        <a:spcBef>
                          <a:spcPts val="875"/>
                        </a:spcBef>
                      </a:pPr>
                      <a:r>
                        <a:rPr sz="1100" spc="-10" dirty="0">
                          <a:latin typeface="Carlito"/>
                          <a:cs typeface="Carlito"/>
                        </a:rPr>
                        <a:t>0</a:t>
                      </a:r>
                      <a:r>
                        <a:rPr sz="1100" spc="15" dirty="0">
                          <a:latin typeface="Carlito"/>
                          <a:cs typeface="Carlito"/>
                        </a:rPr>
                        <a:t>.</a:t>
                      </a:r>
                      <a:r>
                        <a:rPr sz="1100" spc="-10" dirty="0">
                          <a:latin typeface="Carlito"/>
                          <a:cs typeface="Carlito"/>
                        </a:rPr>
                        <a:t>5</a:t>
                      </a:r>
                      <a:r>
                        <a:rPr sz="1100" dirty="0">
                          <a:latin typeface="Carlito"/>
                          <a:cs typeface="Carlito"/>
                        </a:rPr>
                        <a:t>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399206">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44450" algn="r">
                        <a:lnSpc>
                          <a:spcPct val="100000"/>
                        </a:lnSpc>
                        <a:spcBef>
                          <a:spcPts val="875"/>
                        </a:spcBef>
                      </a:pPr>
                      <a:r>
                        <a:rPr sz="1100" spc="-5" dirty="0">
                          <a:solidFill>
                            <a:srgbClr val="FFFFFF"/>
                          </a:solidFill>
                          <a:latin typeface="Carlito"/>
                          <a:cs typeface="Carlito"/>
                        </a:rPr>
                        <a:t>-</a:t>
                      </a: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785">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extLst>
                  <a:ext uri="{0D108BD9-81ED-4DB2-BD59-A6C34878D82A}">
                    <a16:rowId xmlns:a16="http://schemas.microsoft.com/office/drawing/2014/main" val="10001"/>
                  </a:ext>
                </a:extLst>
              </a:tr>
              <a:tr h="399520">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15" algn="ctr">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R="66040" algn="r">
                        <a:lnSpc>
                          <a:spcPct val="100000"/>
                        </a:lnSpc>
                        <a:spcBef>
                          <a:spcPts val="875"/>
                        </a:spcBef>
                      </a:pP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extLst>
                  <a:ext uri="{0D108BD9-81ED-4DB2-BD59-A6C34878D82A}">
                    <a16:rowId xmlns:a16="http://schemas.microsoft.com/office/drawing/2014/main" val="10002"/>
                  </a:ext>
                </a:extLst>
              </a:tr>
              <a:tr h="399394">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080" algn="ctr">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875"/>
                        </a:spcBef>
                      </a:pPr>
                      <a:r>
                        <a:rPr sz="1100" spc="10" dirty="0">
                          <a:latin typeface="Carlito"/>
                          <a:cs typeface="Carlito"/>
                        </a:rPr>
                        <a:t>0.55</a:t>
                      </a:r>
                      <a:endParaRPr sz="1100">
                        <a:latin typeface="Carlito"/>
                        <a:cs typeface="Carlito"/>
                      </a:endParaRPr>
                    </a:p>
                  </a:txBody>
                  <a:tcPr marL="0" marR="0" marT="111125" marB="0">
                    <a:lnR w="6350">
                      <a:solidFill>
                        <a:srgbClr val="000000"/>
                      </a:solidFill>
                      <a:prstDash val="solid"/>
                    </a:lnR>
                    <a:lnB w="6350">
                      <a:solidFill>
                        <a:srgbClr val="000000"/>
                      </a:solidFill>
                      <a:prstDash val="solid"/>
                    </a:lnB>
                    <a:solidFill>
                      <a:srgbClr val="A1EAE8"/>
                    </a:solidFill>
                  </a:tcPr>
                </a:tc>
                <a:tc>
                  <a:txBody>
                    <a:bodyPr/>
                    <a:lstStyle/>
                    <a:p>
                      <a:pPr marR="44450" algn="r">
                        <a:lnSpc>
                          <a:spcPct val="100000"/>
                        </a:lnSpc>
                        <a:spcBef>
                          <a:spcPts val="875"/>
                        </a:spcBef>
                      </a:pPr>
                      <a:r>
                        <a:rPr sz="1100" spc="-5" dirty="0">
                          <a:solidFill>
                            <a:srgbClr val="FFFFFF"/>
                          </a:solidFill>
                          <a:latin typeface="Carlito"/>
                          <a:cs typeface="Carlito"/>
                        </a:rPr>
                        <a:t>-</a:t>
                      </a: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3</a:t>
                      </a:r>
                      <a:r>
                        <a:rPr sz="1100" dirty="0">
                          <a:solidFill>
                            <a:srgbClr val="FFFFFF"/>
                          </a:solidFill>
                          <a:latin typeface="Carlito"/>
                          <a:cs typeface="Carlito"/>
                        </a:rPr>
                        <a:t>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80010">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3"/>
                  </a:ext>
                </a:extLst>
              </a:tr>
              <a:tr h="399382">
                <a:tc>
                  <a:txBody>
                    <a:bodyPr/>
                    <a:lstStyle/>
                    <a:p>
                      <a:pPr marL="5715" algn="ctr">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R="66040" algn="r">
                        <a:lnSpc>
                          <a:spcPct val="100000"/>
                        </a:lnSpc>
                        <a:spcBef>
                          <a:spcPts val="875"/>
                        </a:spcBef>
                      </a:pPr>
                      <a:r>
                        <a:rPr sz="1100" spc="-10" dirty="0">
                          <a:latin typeface="Carlito"/>
                          <a:cs typeface="Carlito"/>
                        </a:rPr>
                        <a:t>1</a:t>
                      </a:r>
                      <a:r>
                        <a:rPr sz="1100" spc="15" dirty="0">
                          <a:latin typeface="Carlito"/>
                          <a:cs typeface="Carlito"/>
                        </a:rPr>
                        <a:t>.</a:t>
                      </a:r>
                      <a:r>
                        <a:rPr sz="1100" spc="-10" dirty="0">
                          <a:latin typeface="Carlito"/>
                          <a:cs typeface="Carlito"/>
                        </a:rPr>
                        <a:t>0</a:t>
                      </a:r>
                      <a:r>
                        <a:rPr sz="1100" dirty="0">
                          <a:latin typeface="Carlito"/>
                          <a:cs typeface="Carlito"/>
                        </a:rPr>
                        <a:t>0</a:t>
                      </a:r>
                      <a:endParaRPr sz="1100">
                        <a:latin typeface="Carlito"/>
                        <a:cs typeface="Carlito"/>
                      </a:endParaRPr>
                    </a:p>
                  </a:txBody>
                  <a:tcPr marL="0" marR="0" marT="111125" marB="0">
                    <a:lnR w="6350">
                      <a:solidFill>
                        <a:srgbClr val="000000"/>
                      </a:solidFill>
                      <a:prstDash val="solid"/>
                    </a:lnR>
                    <a:lnB w="6350">
                      <a:solidFill>
                        <a:srgbClr val="000000"/>
                      </a:solidFill>
                      <a:prstDash val="solid"/>
                    </a:lnB>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extLst>
                  <a:ext uri="{0D108BD9-81ED-4DB2-BD59-A6C34878D82A}">
                    <a16:rowId xmlns:a16="http://schemas.microsoft.com/office/drawing/2014/main" val="10004"/>
                  </a:ext>
                </a:extLst>
              </a:tr>
              <a:tr h="399532">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B w="6350">
                      <a:solidFill>
                        <a:srgbClr val="000000"/>
                      </a:solidFill>
                      <a:prstDash val="solid"/>
                    </a:lnB>
                    <a:solidFill>
                      <a:srgbClr val="33CCCC"/>
                    </a:solidFill>
                  </a:tcPr>
                </a:tc>
                <a:tc>
                  <a:txBody>
                    <a:bodyPr/>
                    <a:lstStyle/>
                    <a:p>
                      <a:pPr marR="44450" algn="r">
                        <a:lnSpc>
                          <a:spcPct val="100000"/>
                        </a:lnSpc>
                        <a:spcBef>
                          <a:spcPts val="875"/>
                        </a:spcBef>
                      </a:pPr>
                      <a:r>
                        <a:rPr sz="1100" spc="-5" dirty="0">
                          <a:solidFill>
                            <a:srgbClr val="FFFFFF"/>
                          </a:solidFill>
                          <a:latin typeface="Carlito"/>
                          <a:cs typeface="Carlito"/>
                        </a:rPr>
                        <a:t>-</a:t>
                      </a: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785">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extLst>
                  <a:ext uri="{0D108BD9-81ED-4DB2-BD59-A6C34878D82A}">
                    <a16:rowId xmlns:a16="http://schemas.microsoft.com/office/drawing/2014/main" val="10005"/>
                  </a:ext>
                </a:extLst>
              </a:tr>
              <a:tr h="399172">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66040" algn="r">
                        <a:lnSpc>
                          <a:spcPct val="100000"/>
                        </a:lnSpc>
                        <a:spcBef>
                          <a:spcPts val="875"/>
                        </a:spcBef>
                      </a:pP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0.77</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extLst>
                  <a:ext uri="{0D108BD9-81ED-4DB2-BD59-A6C34878D82A}">
                    <a16:rowId xmlns:a16="http://schemas.microsoft.com/office/drawing/2014/main" val="10006"/>
                  </a:ext>
                </a:extLst>
              </a:tr>
            </a:tbl>
          </a:graphicData>
        </a:graphic>
      </p:graphicFrame>
      <p:grpSp>
        <p:nvGrpSpPr>
          <p:cNvPr id="4" name="object 4"/>
          <p:cNvGrpSpPr/>
          <p:nvPr/>
        </p:nvGrpSpPr>
        <p:grpSpPr>
          <a:xfrm>
            <a:off x="7110359" y="2649593"/>
            <a:ext cx="2840355" cy="2795905"/>
            <a:chOff x="7110359" y="2649593"/>
            <a:chExt cx="2840355" cy="2795905"/>
          </a:xfrm>
        </p:grpSpPr>
        <p:sp>
          <p:nvSpPr>
            <p:cNvPr id="5" name="object 5"/>
            <p:cNvSpPr/>
            <p:nvPr/>
          </p:nvSpPr>
          <p:spPr>
            <a:xfrm>
              <a:off x="7110359" y="2649593"/>
              <a:ext cx="400685" cy="361315"/>
            </a:xfrm>
            <a:custGeom>
              <a:avLst/>
              <a:gdLst/>
              <a:ahLst/>
              <a:cxnLst/>
              <a:rect l="l" t="t" r="r" b="b"/>
              <a:pathLst>
                <a:path w="400684" h="361314">
                  <a:moveTo>
                    <a:pt x="0" y="360920"/>
                  </a:moveTo>
                  <a:lnTo>
                    <a:pt x="400336" y="360920"/>
                  </a:lnTo>
                  <a:lnTo>
                    <a:pt x="400336" y="0"/>
                  </a:lnTo>
                  <a:lnTo>
                    <a:pt x="0" y="0"/>
                  </a:lnTo>
                  <a:lnTo>
                    <a:pt x="0" y="360920"/>
                  </a:lnTo>
                  <a:close/>
                </a:path>
              </a:pathLst>
            </a:custGeom>
            <a:solidFill>
              <a:srgbClr val="D2F5F4"/>
            </a:solidFill>
          </p:spPr>
          <p:txBody>
            <a:bodyPr wrap="square" lIns="0" tIns="0" rIns="0" bIns="0" rtlCol="0"/>
            <a:lstStyle/>
            <a:p>
              <a:endParaRPr/>
            </a:p>
          </p:txBody>
        </p:sp>
        <p:sp>
          <p:nvSpPr>
            <p:cNvPr id="6" name="object 6"/>
            <p:cNvSpPr/>
            <p:nvPr/>
          </p:nvSpPr>
          <p:spPr>
            <a:xfrm>
              <a:off x="7110349" y="2649600"/>
              <a:ext cx="2840355" cy="2795905"/>
            </a:xfrm>
            <a:custGeom>
              <a:avLst/>
              <a:gdLst/>
              <a:ahLst/>
              <a:cxnLst/>
              <a:rect l="l" t="t" r="r" b="b"/>
              <a:pathLst>
                <a:path w="2840354" h="2795904">
                  <a:moveTo>
                    <a:pt x="2839745" y="360921"/>
                  </a:moveTo>
                  <a:lnTo>
                    <a:pt x="2839707" y="0"/>
                  </a:lnTo>
                  <a:lnTo>
                    <a:pt x="400342" y="0"/>
                  </a:lnTo>
                  <a:lnTo>
                    <a:pt x="400342" y="360921"/>
                  </a:lnTo>
                  <a:lnTo>
                    <a:pt x="0" y="360921"/>
                  </a:lnTo>
                  <a:lnTo>
                    <a:pt x="0" y="2795511"/>
                  </a:lnTo>
                  <a:lnTo>
                    <a:pt x="2839745" y="2795511"/>
                  </a:lnTo>
                  <a:lnTo>
                    <a:pt x="2839745" y="360921"/>
                  </a:lnTo>
                  <a:close/>
                </a:path>
              </a:pathLst>
            </a:custGeom>
            <a:solidFill>
              <a:srgbClr val="BEBEBE"/>
            </a:solidFill>
          </p:spPr>
          <p:txBody>
            <a:bodyPr wrap="square" lIns="0" tIns="0" rIns="0" bIns="0" rtlCol="0"/>
            <a:lstStyle/>
            <a:p>
              <a:endParaRPr/>
            </a:p>
          </p:txBody>
        </p:sp>
      </p:grpSp>
      <p:sp>
        <p:nvSpPr>
          <p:cNvPr id="7" name="object 7"/>
          <p:cNvSpPr txBox="1"/>
          <p:nvPr/>
        </p:nvSpPr>
        <p:spPr>
          <a:xfrm>
            <a:off x="7174565" y="2724222"/>
            <a:ext cx="278765" cy="196215"/>
          </a:xfrm>
          <a:prstGeom prst="rect">
            <a:avLst/>
          </a:prstGeom>
        </p:spPr>
        <p:txBody>
          <a:bodyPr vert="horz" wrap="square" lIns="0" tIns="15240" rIns="0" bIns="0" rtlCol="0">
            <a:spAutoFit/>
          </a:bodyPr>
          <a:lstStyle/>
          <a:p>
            <a:pPr marL="12700">
              <a:lnSpc>
                <a:spcPct val="100000"/>
              </a:lnSpc>
              <a:spcBef>
                <a:spcPts val="120"/>
              </a:spcBef>
            </a:pPr>
            <a:r>
              <a:rPr sz="1100" dirty="0">
                <a:latin typeface="Carlito"/>
                <a:cs typeface="Carlito"/>
              </a:rPr>
              <a:t>0</a:t>
            </a:r>
            <a:r>
              <a:rPr sz="1100" spc="20" dirty="0">
                <a:latin typeface="Carlito"/>
                <a:cs typeface="Carlito"/>
              </a:rPr>
              <a:t>.</a:t>
            </a:r>
            <a:r>
              <a:rPr sz="1100" dirty="0">
                <a:latin typeface="Carlito"/>
                <a:cs typeface="Carlito"/>
              </a:rPr>
              <a:t>7</a:t>
            </a:r>
            <a:r>
              <a:rPr sz="1100" spc="10" dirty="0">
                <a:latin typeface="Carlito"/>
                <a:cs typeface="Carlito"/>
              </a:rPr>
              <a:t>7</a:t>
            </a:r>
            <a:endParaRPr sz="1100">
              <a:latin typeface="Carlito"/>
              <a:cs typeface="Carlito"/>
            </a:endParaRPr>
          </a:p>
        </p:txBody>
      </p:sp>
      <p:grpSp>
        <p:nvGrpSpPr>
          <p:cNvPr id="8" name="object 8"/>
          <p:cNvGrpSpPr/>
          <p:nvPr/>
        </p:nvGrpSpPr>
        <p:grpSpPr>
          <a:xfrm>
            <a:off x="2191511" y="1775460"/>
            <a:ext cx="7759065" cy="3669665"/>
            <a:chOff x="2191511" y="1775460"/>
            <a:chExt cx="7759065" cy="3669665"/>
          </a:xfrm>
        </p:grpSpPr>
        <p:sp>
          <p:nvSpPr>
            <p:cNvPr id="9" name="object 9"/>
            <p:cNvSpPr/>
            <p:nvPr/>
          </p:nvSpPr>
          <p:spPr>
            <a:xfrm>
              <a:off x="7104888"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10" name="object 10"/>
            <p:cNvSpPr/>
            <p:nvPr/>
          </p:nvSpPr>
          <p:spPr>
            <a:xfrm>
              <a:off x="7104888"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11" name="object 11"/>
            <p:cNvSpPr/>
            <p:nvPr/>
          </p:nvSpPr>
          <p:spPr>
            <a:xfrm>
              <a:off x="7510692"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12" name="object 12"/>
            <p:cNvSpPr/>
            <p:nvPr/>
          </p:nvSpPr>
          <p:spPr>
            <a:xfrm>
              <a:off x="7510695"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13" name="object 13"/>
            <p:cNvSpPr/>
            <p:nvPr/>
          </p:nvSpPr>
          <p:spPr>
            <a:xfrm>
              <a:off x="7916193"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14" name="object 14"/>
            <p:cNvSpPr/>
            <p:nvPr/>
          </p:nvSpPr>
          <p:spPr>
            <a:xfrm>
              <a:off x="7916197"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15" name="object 15"/>
            <p:cNvSpPr/>
            <p:nvPr/>
          </p:nvSpPr>
          <p:spPr>
            <a:xfrm>
              <a:off x="8322001"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16" name="object 16"/>
            <p:cNvSpPr/>
            <p:nvPr/>
          </p:nvSpPr>
          <p:spPr>
            <a:xfrm>
              <a:off x="8321992"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17" name="object 17"/>
            <p:cNvSpPr/>
            <p:nvPr/>
          </p:nvSpPr>
          <p:spPr>
            <a:xfrm>
              <a:off x="8727502"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18" name="object 18"/>
            <p:cNvSpPr/>
            <p:nvPr/>
          </p:nvSpPr>
          <p:spPr>
            <a:xfrm>
              <a:off x="8727557"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19" name="object 19"/>
            <p:cNvSpPr/>
            <p:nvPr/>
          </p:nvSpPr>
          <p:spPr>
            <a:xfrm>
              <a:off x="9133361"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20" name="object 20"/>
            <p:cNvSpPr/>
            <p:nvPr/>
          </p:nvSpPr>
          <p:spPr>
            <a:xfrm>
              <a:off x="9133289"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21" name="object 21"/>
            <p:cNvSpPr/>
            <p:nvPr/>
          </p:nvSpPr>
          <p:spPr>
            <a:xfrm>
              <a:off x="9538837"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22" name="object 22"/>
            <p:cNvSpPr/>
            <p:nvPr/>
          </p:nvSpPr>
          <p:spPr>
            <a:xfrm>
              <a:off x="9538765"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23" name="object 23"/>
            <p:cNvSpPr/>
            <p:nvPr/>
          </p:nvSpPr>
          <p:spPr>
            <a:xfrm>
              <a:off x="9944569"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24" name="object 24"/>
            <p:cNvSpPr/>
            <p:nvPr/>
          </p:nvSpPr>
          <p:spPr>
            <a:xfrm>
              <a:off x="9944623"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25" name="object 25"/>
            <p:cNvSpPr/>
            <p:nvPr/>
          </p:nvSpPr>
          <p:spPr>
            <a:xfrm>
              <a:off x="7107623" y="2644210"/>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26" name="object 26"/>
            <p:cNvSpPr/>
            <p:nvPr/>
          </p:nvSpPr>
          <p:spPr>
            <a:xfrm>
              <a:off x="7104888" y="2644156"/>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27" name="object 27"/>
            <p:cNvSpPr/>
            <p:nvPr/>
          </p:nvSpPr>
          <p:spPr>
            <a:xfrm>
              <a:off x="7107623" y="3010609"/>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28" name="object 28"/>
            <p:cNvSpPr/>
            <p:nvPr/>
          </p:nvSpPr>
          <p:spPr>
            <a:xfrm>
              <a:off x="7104888" y="3010554"/>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29" name="object 29"/>
            <p:cNvSpPr/>
            <p:nvPr/>
          </p:nvSpPr>
          <p:spPr>
            <a:xfrm>
              <a:off x="7107623" y="3415482"/>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30" name="object 30"/>
            <p:cNvSpPr/>
            <p:nvPr/>
          </p:nvSpPr>
          <p:spPr>
            <a:xfrm>
              <a:off x="7104888" y="3415555"/>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31" name="object 31"/>
            <p:cNvSpPr/>
            <p:nvPr/>
          </p:nvSpPr>
          <p:spPr>
            <a:xfrm>
              <a:off x="7107623" y="3820100"/>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32" name="object 32"/>
            <p:cNvSpPr/>
            <p:nvPr/>
          </p:nvSpPr>
          <p:spPr>
            <a:xfrm>
              <a:off x="7104888" y="3820173"/>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33" name="object 33"/>
            <p:cNvSpPr/>
            <p:nvPr/>
          </p:nvSpPr>
          <p:spPr>
            <a:xfrm>
              <a:off x="7107623" y="4225113"/>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34" name="object 34"/>
            <p:cNvSpPr/>
            <p:nvPr/>
          </p:nvSpPr>
          <p:spPr>
            <a:xfrm>
              <a:off x="7104888" y="4225109"/>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35" name="object 35"/>
            <p:cNvSpPr/>
            <p:nvPr/>
          </p:nvSpPr>
          <p:spPr>
            <a:xfrm>
              <a:off x="7107623" y="4629744"/>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36" name="object 36"/>
            <p:cNvSpPr/>
            <p:nvPr/>
          </p:nvSpPr>
          <p:spPr>
            <a:xfrm>
              <a:off x="7104888" y="4629753"/>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37" name="object 37"/>
            <p:cNvSpPr/>
            <p:nvPr/>
          </p:nvSpPr>
          <p:spPr>
            <a:xfrm>
              <a:off x="7107623" y="5034693"/>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38" name="object 38"/>
            <p:cNvSpPr/>
            <p:nvPr/>
          </p:nvSpPr>
          <p:spPr>
            <a:xfrm>
              <a:off x="7104888" y="5034690"/>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39" name="object 39"/>
            <p:cNvSpPr/>
            <p:nvPr/>
          </p:nvSpPr>
          <p:spPr>
            <a:xfrm>
              <a:off x="7107623" y="5439338"/>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40" name="object 40"/>
            <p:cNvSpPr/>
            <p:nvPr/>
          </p:nvSpPr>
          <p:spPr>
            <a:xfrm>
              <a:off x="7104888" y="5439338"/>
              <a:ext cx="2845435" cy="6350"/>
            </a:xfrm>
            <a:custGeom>
              <a:avLst/>
              <a:gdLst/>
              <a:ahLst/>
              <a:cxnLst/>
              <a:rect l="l" t="t" r="r" b="b"/>
              <a:pathLst>
                <a:path w="2845434" h="6350">
                  <a:moveTo>
                    <a:pt x="2845225" y="0"/>
                  </a:moveTo>
                  <a:lnTo>
                    <a:pt x="0" y="0"/>
                  </a:lnTo>
                  <a:lnTo>
                    <a:pt x="0" y="5763"/>
                  </a:lnTo>
                  <a:lnTo>
                    <a:pt x="2845225" y="5763"/>
                  </a:lnTo>
                  <a:lnTo>
                    <a:pt x="2845225" y="0"/>
                  </a:lnTo>
                  <a:close/>
                </a:path>
              </a:pathLst>
            </a:custGeom>
            <a:solidFill>
              <a:srgbClr val="000000"/>
            </a:solidFill>
          </p:spPr>
          <p:txBody>
            <a:bodyPr wrap="square" lIns="0" tIns="0" rIns="0" bIns="0" rtlCol="0"/>
            <a:lstStyle/>
            <a:p>
              <a:endParaRPr/>
            </a:p>
          </p:txBody>
        </p:sp>
        <p:sp>
          <p:nvSpPr>
            <p:cNvPr id="41" name="object 41"/>
            <p:cNvSpPr/>
            <p:nvPr/>
          </p:nvSpPr>
          <p:spPr>
            <a:xfrm>
              <a:off x="7048500" y="2569464"/>
              <a:ext cx="504825" cy="504825"/>
            </a:xfrm>
            <a:custGeom>
              <a:avLst/>
              <a:gdLst/>
              <a:ahLst/>
              <a:cxnLst/>
              <a:rect l="l" t="t" r="r" b="b"/>
              <a:pathLst>
                <a:path w="504825" h="504825">
                  <a:moveTo>
                    <a:pt x="0" y="252222"/>
                  </a:moveTo>
                  <a:lnTo>
                    <a:pt x="4062" y="206879"/>
                  </a:lnTo>
                  <a:lnTo>
                    <a:pt x="15777" y="164205"/>
                  </a:lnTo>
                  <a:lnTo>
                    <a:pt x="34431" y="124911"/>
                  </a:lnTo>
                  <a:lnTo>
                    <a:pt x="59312" y="89710"/>
                  </a:lnTo>
                  <a:lnTo>
                    <a:pt x="89710" y="59312"/>
                  </a:lnTo>
                  <a:lnTo>
                    <a:pt x="124911" y="34431"/>
                  </a:lnTo>
                  <a:lnTo>
                    <a:pt x="164205" y="15777"/>
                  </a:lnTo>
                  <a:lnTo>
                    <a:pt x="206879" y="4062"/>
                  </a:lnTo>
                  <a:lnTo>
                    <a:pt x="252222" y="0"/>
                  </a:lnTo>
                  <a:lnTo>
                    <a:pt x="297564" y="4062"/>
                  </a:lnTo>
                  <a:lnTo>
                    <a:pt x="340238" y="15777"/>
                  </a:lnTo>
                  <a:lnTo>
                    <a:pt x="379532" y="34431"/>
                  </a:lnTo>
                  <a:lnTo>
                    <a:pt x="414733" y="59312"/>
                  </a:lnTo>
                  <a:lnTo>
                    <a:pt x="445131" y="89710"/>
                  </a:lnTo>
                  <a:lnTo>
                    <a:pt x="470012" y="124911"/>
                  </a:lnTo>
                  <a:lnTo>
                    <a:pt x="488666" y="164205"/>
                  </a:lnTo>
                  <a:lnTo>
                    <a:pt x="500381" y="206879"/>
                  </a:lnTo>
                  <a:lnTo>
                    <a:pt x="504444" y="252222"/>
                  </a:lnTo>
                  <a:lnTo>
                    <a:pt x="500381" y="297564"/>
                  </a:lnTo>
                  <a:lnTo>
                    <a:pt x="488666" y="340238"/>
                  </a:lnTo>
                  <a:lnTo>
                    <a:pt x="470012" y="379532"/>
                  </a:lnTo>
                  <a:lnTo>
                    <a:pt x="445131" y="414733"/>
                  </a:lnTo>
                  <a:lnTo>
                    <a:pt x="414733" y="445131"/>
                  </a:lnTo>
                  <a:lnTo>
                    <a:pt x="379532" y="470012"/>
                  </a:lnTo>
                  <a:lnTo>
                    <a:pt x="340238" y="488666"/>
                  </a:lnTo>
                  <a:lnTo>
                    <a:pt x="297564" y="500381"/>
                  </a:lnTo>
                  <a:lnTo>
                    <a:pt x="252222" y="504444"/>
                  </a:lnTo>
                  <a:lnTo>
                    <a:pt x="206879" y="500381"/>
                  </a:lnTo>
                  <a:lnTo>
                    <a:pt x="164205" y="488666"/>
                  </a:lnTo>
                  <a:lnTo>
                    <a:pt x="124911" y="470012"/>
                  </a:lnTo>
                  <a:lnTo>
                    <a:pt x="89710" y="445131"/>
                  </a:lnTo>
                  <a:lnTo>
                    <a:pt x="59312" y="414733"/>
                  </a:lnTo>
                  <a:lnTo>
                    <a:pt x="34431" y="379532"/>
                  </a:lnTo>
                  <a:lnTo>
                    <a:pt x="15777" y="340238"/>
                  </a:lnTo>
                  <a:lnTo>
                    <a:pt x="4062" y="297564"/>
                  </a:lnTo>
                  <a:lnTo>
                    <a:pt x="0" y="252222"/>
                  </a:lnTo>
                  <a:close/>
                </a:path>
              </a:pathLst>
            </a:custGeom>
            <a:ln w="76200">
              <a:solidFill>
                <a:srgbClr val="000000"/>
              </a:solidFill>
            </a:ln>
          </p:spPr>
          <p:txBody>
            <a:bodyPr wrap="square" lIns="0" tIns="0" rIns="0" bIns="0" rtlCol="0"/>
            <a:lstStyle/>
            <a:p>
              <a:endParaRPr/>
            </a:p>
          </p:txBody>
        </p:sp>
        <p:sp>
          <p:nvSpPr>
            <p:cNvPr id="42" name="object 42"/>
            <p:cNvSpPr/>
            <p:nvPr/>
          </p:nvSpPr>
          <p:spPr>
            <a:xfrm>
              <a:off x="4806695" y="1804416"/>
              <a:ext cx="589915" cy="620395"/>
            </a:xfrm>
            <a:custGeom>
              <a:avLst/>
              <a:gdLst/>
              <a:ahLst/>
              <a:cxnLst/>
              <a:rect l="l" t="t" r="r" b="b"/>
              <a:pathLst>
                <a:path w="589914" h="620394">
                  <a:moveTo>
                    <a:pt x="0" y="310134"/>
                  </a:moveTo>
                  <a:lnTo>
                    <a:pt x="3861" y="259818"/>
                  </a:lnTo>
                  <a:lnTo>
                    <a:pt x="15038" y="212092"/>
                  </a:lnTo>
                  <a:lnTo>
                    <a:pt x="32925" y="167591"/>
                  </a:lnTo>
                  <a:lnTo>
                    <a:pt x="56912" y="126955"/>
                  </a:lnTo>
                  <a:lnTo>
                    <a:pt x="86391" y="90820"/>
                  </a:lnTo>
                  <a:lnTo>
                    <a:pt x="120755" y="59826"/>
                  </a:lnTo>
                  <a:lnTo>
                    <a:pt x="159395" y="34608"/>
                  </a:lnTo>
                  <a:lnTo>
                    <a:pt x="201704" y="15806"/>
                  </a:lnTo>
                  <a:lnTo>
                    <a:pt x="247073" y="4058"/>
                  </a:lnTo>
                  <a:lnTo>
                    <a:pt x="294893" y="0"/>
                  </a:lnTo>
                  <a:lnTo>
                    <a:pt x="342714" y="4058"/>
                  </a:lnTo>
                  <a:lnTo>
                    <a:pt x="388083" y="15806"/>
                  </a:lnTo>
                  <a:lnTo>
                    <a:pt x="430392" y="34608"/>
                  </a:lnTo>
                  <a:lnTo>
                    <a:pt x="469032" y="59826"/>
                  </a:lnTo>
                  <a:lnTo>
                    <a:pt x="503396" y="90820"/>
                  </a:lnTo>
                  <a:lnTo>
                    <a:pt x="532875" y="126955"/>
                  </a:lnTo>
                  <a:lnTo>
                    <a:pt x="556862" y="167591"/>
                  </a:lnTo>
                  <a:lnTo>
                    <a:pt x="574749" y="212092"/>
                  </a:lnTo>
                  <a:lnTo>
                    <a:pt x="585926" y="259818"/>
                  </a:lnTo>
                  <a:lnTo>
                    <a:pt x="589788" y="310134"/>
                  </a:lnTo>
                  <a:lnTo>
                    <a:pt x="585926" y="360449"/>
                  </a:lnTo>
                  <a:lnTo>
                    <a:pt x="574749" y="408175"/>
                  </a:lnTo>
                  <a:lnTo>
                    <a:pt x="556862" y="452676"/>
                  </a:lnTo>
                  <a:lnTo>
                    <a:pt x="532875" y="493312"/>
                  </a:lnTo>
                  <a:lnTo>
                    <a:pt x="503396" y="529447"/>
                  </a:lnTo>
                  <a:lnTo>
                    <a:pt x="469032" y="560441"/>
                  </a:lnTo>
                  <a:lnTo>
                    <a:pt x="430392" y="585659"/>
                  </a:lnTo>
                  <a:lnTo>
                    <a:pt x="388083" y="604461"/>
                  </a:lnTo>
                  <a:lnTo>
                    <a:pt x="342714" y="616209"/>
                  </a:lnTo>
                  <a:lnTo>
                    <a:pt x="294893" y="620268"/>
                  </a:lnTo>
                  <a:lnTo>
                    <a:pt x="247073" y="616209"/>
                  </a:lnTo>
                  <a:lnTo>
                    <a:pt x="201704" y="604461"/>
                  </a:lnTo>
                  <a:lnTo>
                    <a:pt x="159395" y="585659"/>
                  </a:lnTo>
                  <a:lnTo>
                    <a:pt x="120755" y="560441"/>
                  </a:lnTo>
                  <a:lnTo>
                    <a:pt x="86391" y="529447"/>
                  </a:lnTo>
                  <a:lnTo>
                    <a:pt x="56912" y="493312"/>
                  </a:lnTo>
                  <a:lnTo>
                    <a:pt x="32925" y="452676"/>
                  </a:lnTo>
                  <a:lnTo>
                    <a:pt x="15038" y="408175"/>
                  </a:lnTo>
                  <a:lnTo>
                    <a:pt x="3861" y="360449"/>
                  </a:lnTo>
                  <a:lnTo>
                    <a:pt x="0" y="310134"/>
                  </a:lnTo>
                  <a:close/>
                </a:path>
              </a:pathLst>
            </a:custGeom>
            <a:ln w="57912">
              <a:solidFill>
                <a:srgbClr val="000000"/>
              </a:solidFill>
            </a:ln>
          </p:spPr>
          <p:txBody>
            <a:bodyPr wrap="square" lIns="0" tIns="0" rIns="0" bIns="0" rtlCol="0"/>
            <a:lstStyle/>
            <a:p>
              <a:endParaRPr/>
            </a:p>
          </p:txBody>
        </p:sp>
        <p:sp>
          <p:nvSpPr>
            <p:cNvPr id="43" name="object 43"/>
            <p:cNvSpPr/>
            <p:nvPr/>
          </p:nvSpPr>
          <p:spPr>
            <a:xfrm>
              <a:off x="4806695" y="1895856"/>
              <a:ext cx="504190" cy="219710"/>
            </a:xfrm>
            <a:custGeom>
              <a:avLst/>
              <a:gdLst/>
              <a:ahLst/>
              <a:cxnLst/>
              <a:rect l="l" t="t" r="r" b="b"/>
              <a:pathLst>
                <a:path w="504189" h="219710">
                  <a:moveTo>
                    <a:pt x="0" y="217932"/>
                  </a:moveTo>
                  <a:lnTo>
                    <a:pt x="309244" y="217932"/>
                  </a:lnTo>
                </a:path>
                <a:path w="504189" h="219710">
                  <a:moveTo>
                    <a:pt x="295655" y="219456"/>
                  </a:moveTo>
                  <a:lnTo>
                    <a:pt x="504063" y="0"/>
                  </a:lnTo>
                </a:path>
              </a:pathLst>
            </a:custGeom>
            <a:ln w="57912">
              <a:solidFill>
                <a:srgbClr val="001F50"/>
              </a:solidFill>
            </a:ln>
          </p:spPr>
          <p:txBody>
            <a:bodyPr wrap="square" lIns="0" tIns="0" rIns="0" bIns="0" rtlCol="0"/>
            <a:lstStyle/>
            <a:p>
              <a:endParaRPr/>
            </a:p>
          </p:txBody>
        </p:sp>
        <p:sp>
          <p:nvSpPr>
            <p:cNvPr id="44" name="object 44"/>
            <p:cNvSpPr/>
            <p:nvPr/>
          </p:nvSpPr>
          <p:spPr>
            <a:xfrm>
              <a:off x="2229611" y="2589276"/>
              <a:ext cx="504825" cy="502920"/>
            </a:xfrm>
            <a:custGeom>
              <a:avLst/>
              <a:gdLst/>
              <a:ahLst/>
              <a:cxnLst/>
              <a:rect l="l" t="t" r="r" b="b"/>
              <a:pathLst>
                <a:path w="504825" h="502919">
                  <a:moveTo>
                    <a:pt x="0" y="251460"/>
                  </a:moveTo>
                  <a:lnTo>
                    <a:pt x="4062" y="206243"/>
                  </a:lnTo>
                  <a:lnTo>
                    <a:pt x="15777" y="163693"/>
                  </a:lnTo>
                  <a:lnTo>
                    <a:pt x="34431" y="124516"/>
                  </a:lnTo>
                  <a:lnTo>
                    <a:pt x="59312" y="89422"/>
                  </a:lnTo>
                  <a:lnTo>
                    <a:pt x="89710" y="59120"/>
                  </a:lnTo>
                  <a:lnTo>
                    <a:pt x="124911" y="34318"/>
                  </a:lnTo>
                  <a:lnTo>
                    <a:pt x="164205" y="15725"/>
                  </a:lnTo>
                  <a:lnTo>
                    <a:pt x="206879" y="4049"/>
                  </a:lnTo>
                  <a:lnTo>
                    <a:pt x="252221" y="0"/>
                  </a:lnTo>
                  <a:lnTo>
                    <a:pt x="297564" y="4049"/>
                  </a:lnTo>
                  <a:lnTo>
                    <a:pt x="340238" y="15725"/>
                  </a:lnTo>
                  <a:lnTo>
                    <a:pt x="379532" y="34318"/>
                  </a:lnTo>
                  <a:lnTo>
                    <a:pt x="414733" y="59120"/>
                  </a:lnTo>
                  <a:lnTo>
                    <a:pt x="445131" y="89422"/>
                  </a:lnTo>
                  <a:lnTo>
                    <a:pt x="470012" y="124516"/>
                  </a:lnTo>
                  <a:lnTo>
                    <a:pt x="488666" y="163693"/>
                  </a:lnTo>
                  <a:lnTo>
                    <a:pt x="500381" y="206243"/>
                  </a:lnTo>
                  <a:lnTo>
                    <a:pt x="504444" y="251460"/>
                  </a:lnTo>
                  <a:lnTo>
                    <a:pt x="500381" y="296676"/>
                  </a:lnTo>
                  <a:lnTo>
                    <a:pt x="488666" y="339226"/>
                  </a:lnTo>
                  <a:lnTo>
                    <a:pt x="470012" y="378403"/>
                  </a:lnTo>
                  <a:lnTo>
                    <a:pt x="445131" y="413497"/>
                  </a:lnTo>
                  <a:lnTo>
                    <a:pt x="414733" y="443799"/>
                  </a:lnTo>
                  <a:lnTo>
                    <a:pt x="379532" y="468601"/>
                  </a:lnTo>
                  <a:lnTo>
                    <a:pt x="340238" y="487194"/>
                  </a:lnTo>
                  <a:lnTo>
                    <a:pt x="297564" y="498870"/>
                  </a:lnTo>
                  <a:lnTo>
                    <a:pt x="252221" y="502920"/>
                  </a:lnTo>
                  <a:lnTo>
                    <a:pt x="206879" y="498870"/>
                  </a:lnTo>
                  <a:lnTo>
                    <a:pt x="164205" y="487194"/>
                  </a:lnTo>
                  <a:lnTo>
                    <a:pt x="124911" y="468601"/>
                  </a:lnTo>
                  <a:lnTo>
                    <a:pt x="89710" y="443799"/>
                  </a:lnTo>
                  <a:lnTo>
                    <a:pt x="59312" y="413497"/>
                  </a:lnTo>
                  <a:lnTo>
                    <a:pt x="34431" y="378403"/>
                  </a:lnTo>
                  <a:lnTo>
                    <a:pt x="15777" y="339226"/>
                  </a:lnTo>
                  <a:lnTo>
                    <a:pt x="4062" y="296676"/>
                  </a:lnTo>
                  <a:lnTo>
                    <a:pt x="0" y="251460"/>
                  </a:lnTo>
                  <a:close/>
                </a:path>
              </a:pathLst>
            </a:custGeom>
            <a:ln w="76200">
              <a:solidFill>
                <a:srgbClr val="000000"/>
              </a:solidFill>
            </a:ln>
          </p:spPr>
          <p:txBody>
            <a:bodyPr wrap="square" lIns="0" tIns="0" rIns="0" bIns="0" rtlCol="0"/>
            <a:lstStyle/>
            <a:p>
              <a:endParaRPr/>
            </a:p>
          </p:txBody>
        </p:sp>
        <p:sp>
          <p:nvSpPr>
            <p:cNvPr id="45" name="object 45"/>
            <p:cNvSpPr/>
            <p:nvPr/>
          </p:nvSpPr>
          <p:spPr>
            <a:xfrm>
              <a:off x="2661665" y="2114550"/>
              <a:ext cx="4461510" cy="548005"/>
            </a:xfrm>
            <a:custGeom>
              <a:avLst/>
              <a:gdLst/>
              <a:ahLst/>
              <a:cxnLst/>
              <a:rect l="l" t="t" r="r" b="b"/>
              <a:pathLst>
                <a:path w="4461509" h="548005">
                  <a:moveTo>
                    <a:pt x="0" y="547877"/>
                  </a:moveTo>
                  <a:lnTo>
                    <a:pt x="2146808" y="0"/>
                  </a:lnTo>
                </a:path>
                <a:path w="4461509" h="548005">
                  <a:moveTo>
                    <a:pt x="2735580" y="0"/>
                  </a:moveTo>
                  <a:lnTo>
                    <a:pt x="4461002" y="529589"/>
                  </a:lnTo>
                </a:path>
              </a:pathLst>
            </a:custGeom>
            <a:ln w="28956">
              <a:solidFill>
                <a:srgbClr val="001F50"/>
              </a:solidFill>
            </a:ln>
          </p:spPr>
          <p:txBody>
            <a:bodyPr wrap="square" lIns="0" tIns="0" rIns="0" bIns="0" rtlCol="0"/>
            <a:lstStyle/>
            <a:p>
              <a:endParaRPr/>
            </a:p>
          </p:txBody>
        </p:sp>
      </p:grpSp>
      <p:sp>
        <p:nvSpPr>
          <p:cNvPr id="47" name="Rectangle 46">
            <a:extLst>
              <a:ext uri="{FF2B5EF4-FFF2-40B4-BE49-F238E27FC236}">
                <a16:creationId xmlns:a16="http://schemas.microsoft.com/office/drawing/2014/main" id="{4002422F-F6D5-4F8C-BEC4-E7EF7A4E3C08}"/>
              </a:ext>
            </a:extLst>
          </p:cNvPr>
          <p:cNvSpPr/>
          <p:nvPr/>
        </p:nvSpPr>
        <p:spPr>
          <a:xfrm>
            <a:off x="1600200" y="858884"/>
            <a:ext cx="8991600" cy="914400"/>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marL="285750" indent="-285750">
              <a:buFont typeface="Wingdings" panose="05000000000000000000" pitchFamily="2" charset="2"/>
              <a:buChar char="v"/>
            </a:pPr>
            <a:r>
              <a:rPr lang="en-US" dirty="0"/>
              <a:t>Here we will replace the negative values with 0</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110359" y="2649593"/>
            <a:ext cx="2840355" cy="2795905"/>
            <a:chOff x="7110359" y="2649593"/>
            <a:chExt cx="2840355" cy="2795905"/>
          </a:xfrm>
        </p:grpSpPr>
        <p:sp>
          <p:nvSpPr>
            <p:cNvPr id="3" name="object 3"/>
            <p:cNvSpPr/>
            <p:nvPr/>
          </p:nvSpPr>
          <p:spPr>
            <a:xfrm>
              <a:off x="7110359" y="2649593"/>
              <a:ext cx="400685" cy="361315"/>
            </a:xfrm>
            <a:custGeom>
              <a:avLst/>
              <a:gdLst/>
              <a:ahLst/>
              <a:cxnLst/>
              <a:rect l="l" t="t" r="r" b="b"/>
              <a:pathLst>
                <a:path w="400684" h="361314">
                  <a:moveTo>
                    <a:pt x="0" y="360920"/>
                  </a:moveTo>
                  <a:lnTo>
                    <a:pt x="400336" y="360920"/>
                  </a:lnTo>
                  <a:lnTo>
                    <a:pt x="400336" y="0"/>
                  </a:lnTo>
                  <a:lnTo>
                    <a:pt x="0" y="0"/>
                  </a:lnTo>
                  <a:lnTo>
                    <a:pt x="0" y="360920"/>
                  </a:lnTo>
                  <a:close/>
                </a:path>
              </a:pathLst>
            </a:custGeom>
            <a:solidFill>
              <a:srgbClr val="D2F5F4"/>
            </a:solidFill>
          </p:spPr>
          <p:txBody>
            <a:bodyPr wrap="square" lIns="0" tIns="0" rIns="0" bIns="0" rtlCol="0"/>
            <a:lstStyle/>
            <a:p>
              <a:endParaRPr/>
            </a:p>
          </p:txBody>
        </p:sp>
        <p:sp>
          <p:nvSpPr>
            <p:cNvPr id="4" name="object 4"/>
            <p:cNvSpPr/>
            <p:nvPr/>
          </p:nvSpPr>
          <p:spPr>
            <a:xfrm>
              <a:off x="7510695" y="2649593"/>
              <a:ext cx="405765" cy="361315"/>
            </a:xfrm>
            <a:custGeom>
              <a:avLst/>
              <a:gdLst/>
              <a:ahLst/>
              <a:cxnLst/>
              <a:rect l="l" t="t" r="r" b="b"/>
              <a:pathLst>
                <a:path w="405765" h="361314">
                  <a:moveTo>
                    <a:pt x="0" y="360920"/>
                  </a:moveTo>
                  <a:lnTo>
                    <a:pt x="405501" y="360920"/>
                  </a:lnTo>
                  <a:lnTo>
                    <a:pt x="405501" y="0"/>
                  </a:lnTo>
                  <a:lnTo>
                    <a:pt x="0" y="0"/>
                  </a:lnTo>
                  <a:lnTo>
                    <a:pt x="0" y="360920"/>
                  </a:lnTo>
                  <a:close/>
                </a:path>
              </a:pathLst>
            </a:custGeom>
            <a:solidFill>
              <a:srgbClr val="000000"/>
            </a:solidFill>
          </p:spPr>
          <p:txBody>
            <a:bodyPr wrap="square" lIns="0" tIns="0" rIns="0" bIns="0" rtlCol="0"/>
            <a:lstStyle/>
            <a:p>
              <a:endParaRPr/>
            </a:p>
          </p:txBody>
        </p:sp>
        <p:sp>
          <p:nvSpPr>
            <p:cNvPr id="5" name="object 5"/>
            <p:cNvSpPr/>
            <p:nvPr/>
          </p:nvSpPr>
          <p:spPr>
            <a:xfrm>
              <a:off x="7110349" y="2649600"/>
              <a:ext cx="2840355" cy="2795905"/>
            </a:xfrm>
            <a:custGeom>
              <a:avLst/>
              <a:gdLst/>
              <a:ahLst/>
              <a:cxnLst/>
              <a:rect l="l" t="t" r="r" b="b"/>
              <a:pathLst>
                <a:path w="2840354" h="2795904">
                  <a:moveTo>
                    <a:pt x="2839745" y="360921"/>
                  </a:moveTo>
                  <a:lnTo>
                    <a:pt x="2839732" y="0"/>
                  </a:lnTo>
                  <a:lnTo>
                    <a:pt x="805840" y="0"/>
                  </a:lnTo>
                  <a:lnTo>
                    <a:pt x="805840" y="360921"/>
                  </a:lnTo>
                  <a:lnTo>
                    <a:pt x="0" y="360921"/>
                  </a:lnTo>
                  <a:lnTo>
                    <a:pt x="0" y="2795511"/>
                  </a:lnTo>
                  <a:lnTo>
                    <a:pt x="2839745" y="2795511"/>
                  </a:lnTo>
                  <a:lnTo>
                    <a:pt x="2839745" y="360921"/>
                  </a:lnTo>
                  <a:close/>
                </a:path>
              </a:pathLst>
            </a:custGeom>
            <a:solidFill>
              <a:srgbClr val="BEBEBE"/>
            </a:solidFill>
          </p:spPr>
          <p:txBody>
            <a:bodyPr wrap="square" lIns="0" tIns="0" rIns="0" bIns="0" rtlCol="0"/>
            <a:lstStyle/>
            <a:p>
              <a:endParaRPr/>
            </a:p>
          </p:txBody>
        </p:sp>
      </p:grpSp>
      <p:sp>
        <p:nvSpPr>
          <p:cNvPr id="6" name="object 6"/>
          <p:cNvSpPr txBox="1"/>
          <p:nvPr/>
        </p:nvSpPr>
        <p:spPr>
          <a:xfrm>
            <a:off x="7174565" y="2724222"/>
            <a:ext cx="591185" cy="196215"/>
          </a:xfrm>
          <a:prstGeom prst="rect">
            <a:avLst/>
          </a:prstGeom>
        </p:spPr>
        <p:txBody>
          <a:bodyPr vert="horz" wrap="square" lIns="0" tIns="15240" rIns="0" bIns="0" rtlCol="0">
            <a:spAutoFit/>
          </a:bodyPr>
          <a:lstStyle/>
          <a:p>
            <a:pPr marL="12700">
              <a:lnSpc>
                <a:spcPct val="100000"/>
              </a:lnSpc>
              <a:spcBef>
                <a:spcPts val="120"/>
              </a:spcBef>
              <a:tabLst>
                <a:tab pos="505459" algn="l"/>
              </a:tabLst>
            </a:pPr>
            <a:r>
              <a:rPr sz="1100" dirty="0">
                <a:latin typeface="Carlito"/>
                <a:cs typeface="Carlito"/>
              </a:rPr>
              <a:t>0</a:t>
            </a:r>
            <a:r>
              <a:rPr sz="1100" spc="20" dirty="0">
                <a:latin typeface="Carlito"/>
                <a:cs typeface="Carlito"/>
              </a:rPr>
              <a:t>.</a:t>
            </a:r>
            <a:r>
              <a:rPr sz="1100" dirty="0">
                <a:latin typeface="Carlito"/>
                <a:cs typeface="Carlito"/>
              </a:rPr>
              <a:t>7</a:t>
            </a:r>
            <a:r>
              <a:rPr sz="1100" spc="10" dirty="0">
                <a:latin typeface="Carlito"/>
                <a:cs typeface="Carlito"/>
              </a:rPr>
              <a:t>7</a:t>
            </a:r>
            <a:r>
              <a:rPr sz="1100" dirty="0">
                <a:latin typeface="Carlito"/>
                <a:cs typeface="Carlito"/>
              </a:rPr>
              <a:t>	</a:t>
            </a:r>
            <a:r>
              <a:rPr sz="1100" spc="10" dirty="0">
                <a:solidFill>
                  <a:srgbClr val="FFFFFF"/>
                </a:solidFill>
                <a:latin typeface="Carlito"/>
                <a:cs typeface="Carlito"/>
              </a:rPr>
              <a:t>0</a:t>
            </a:r>
            <a:endParaRPr sz="1100">
              <a:latin typeface="Carlito"/>
              <a:cs typeface="Carlito"/>
            </a:endParaRPr>
          </a:p>
        </p:txBody>
      </p:sp>
      <p:grpSp>
        <p:nvGrpSpPr>
          <p:cNvPr id="7" name="object 7"/>
          <p:cNvGrpSpPr/>
          <p:nvPr/>
        </p:nvGrpSpPr>
        <p:grpSpPr>
          <a:xfrm>
            <a:off x="7104888" y="2644138"/>
            <a:ext cx="2845435" cy="2800985"/>
            <a:chOff x="7104888" y="2644138"/>
            <a:chExt cx="2845435" cy="2800985"/>
          </a:xfrm>
        </p:grpSpPr>
        <p:sp>
          <p:nvSpPr>
            <p:cNvPr id="8" name="object 8"/>
            <p:cNvSpPr/>
            <p:nvPr/>
          </p:nvSpPr>
          <p:spPr>
            <a:xfrm>
              <a:off x="7104888"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9" name="object 9"/>
            <p:cNvSpPr/>
            <p:nvPr/>
          </p:nvSpPr>
          <p:spPr>
            <a:xfrm>
              <a:off x="7104888"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10" name="object 10"/>
            <p:cNvSpPr/>
            <p:nvPr/>
          </p:nvSpPr>
          <p:spPr>
            <a:xfrm>
              <a:off x="7510692"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11" name="object 11"/>
            <p:cNvSpPr/>
            <p:nvPr/>
          </p:nvSpPr>
          <p:spPr>
            <a:xfrm>
              <a:off x="7510695"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12" name="object 12"/>
            <p:cNvSpPr/>
            <p:nvPr/>
          </p:nvSpPr>
          <p:spPr>
            <a:xfrm>
              <a:off x="7916193"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13" name="object 13"/>
            <p:cNvSpPr/>
            <p:nvPr/>
          </p:nvSpPr>
          <p:spPr>
            <a:xfrm>
              <a:off x="7916197"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14" name="object 14"/>
            <p:cNvSpPr/>
            <p:nvPr/>
          </p:nvSpPr>
          <p:spPr>
            <a:xfrm>
              <a:off x="8322001"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15" name="object 15"/>
            <p:cNvSpPr/>
            <p:nvPr/>
          </p:nvSpPr>
          <p:spPr>
            <a:xfrm>
              <a:off x="8321992"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16" name="object 16"/>
            <p:cNvSpPr/>
            <p:nvPr/>
          </p:nvSpPr>
          <p:spPr>
            <a:xfrm>
              <a:off x="8727503"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17" name="object 17"/>
            <p:cNvSpPr/>
            <p:nvPr/>
          </p:nvSpPr>
          <p:spPr>
            <a:xfrm>
              <a:off x="8727557"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18" name="object 18"/>
            <p:cNvSpPr/>
            <p:nvPr/>
          </p:nvSpPr>
          <p:spPr>
            <a:xfrm>
              <a:off x="9133362"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19" name="object 19"/>
            <p:cNvSpPr/>
            <p:nvPr/>
          </p:nvSpPr>
          <p:spPr>
            <a:xfrm>
              <a:off x="9133289"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20" name="object 20"/>
            <p:cNvSpPr/>
            <p:nvPr/>
          </p:nvSpPr>
          <p:spPr>
            <a:xfrm>
              <a:off x="9538838"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21" name="object 21"/>
            <p:cNvSpPr/>
            <p:nvPr/>
          </p:nvSpPr>
          <p:spPr>
            <a:xfrm>
              <a:off x="9538765"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22" name="object 22"/>
            <p:cNvSpPr/>
            <p:nvPr/>
          </p:nvSpPr>
          <p:spPr>
            <a:xfrm>
              <a:off x="9944569" y="2646940"/>
              <a:ext cx="5715" cy="2798445"/>
            </a:xfrm>
            <a:custGeom>
              <a:avLst/>
              <a:gdLst/>
              <a:ahLst/>
              <a:cxnLst/>
              <a:rect l="l" t="t" r="r" b="b"/>
              <a:pathLst>
                <a:path w="5715" h="2798445">
                  <a:moveTo>
                    <a:pt x="5471" y="0"/>
                  </a:moveTo>
                  <a:lnTo>
                    <a:pt x="0" y="0"/>
                  </a:lnTo>
                  <a:lnTo>
                    <a:pt x="0" y="2798160"/>
                  </a:lnTo>
                  <a:lnTo>
                    <a:pt x="5471" y="2798160"/>
                  </a:lnTo>
                  <a:lnTo>
                    <a:pt x="5471" y="0"/>
                  </a:lnTo>
                  <a:close/>
                </a:path>
              </a:pathLst>
            </a:custGeom>
            <a:solidFill>
              <a:srgbClr val="000000"/>
            </a:solidFill>
          </p:spPr>
          <p:txBody>
            <a:bodyPr wrap="square" lIns="0" tIns="0" rIns="0" bIns="0" rtlCol="0"/>
            <a:lstStyle/>
            <a:p>
              <a:endParaRPr/>
            </a:p>
          </p:txBody>
        </p:sp>
        <p:sp>
          <p:nvSpPr>
            <p:cNvPr id="23" name="object 23"/>
            <p:cNvSpPr/>
            <p:nvPr/>
          </p:nvSpPr>
          <p:spPr>
            <a:xfrm>
              <a:off x="9944624" y="2644138"/>
              <a:ext cx="5715" cy="2800985"/>
            </a:xfrm>
            <a:custGeom>
              <a:avLst/>
              <a:gdLst/>
              <a:ahLst/>
              <a:cxnLst/>
              <a:rect l="l" t="t" r="r" b="b"/>
              <a:pathLst>
                <a:path w="5715" h="2800985">
                  <a:moveTo>
                    <a:pt x="0" y="2800963"/>
                  </a:moveTo>
                  <a:lnTo>
                    <a:pt x="5471" y="2800963"/>
                  </a:lnTo>
                  <a:lnTo>
                    <a:pt x="5471" y="0"/>
                  </a:lnTo>
                  <a:lnTo>
                    <a:pt x="0" y="0"/>
                  </a:lnTo>
                  <a:lnTo>
                    <a:pt x="0" y="2800963"/>
                  </a:lnTo>
                  <a:close/>
                </a:path>
              </a:pathLst>
            </a:custGeom>
            <a:solidFill>
              <a:srgbClr val="000000"/>
            </a:solidFill>
          </p:spPr>
          <p:txBody>
            <a:bodyPr wrap="square" lIns="0" tIns="0" rIns="0" bIns="0" rtlCol="0"/>
            <a:lstStyle/>
            <a:p>
              <a:endParaRPr/>
            </a:p>
          </p:txBody>
        </p:sp>
        <p:sp>
          <p:nvSpPr>
            <p:cNvPr id="24" name="object 24"/>
            <p:cNvSpPr/>
            <p:nvPr/>
          </p:nvSpPr>
          <p:spPr>
            <a:xfrm>
              <a:off x="7107623" y="2644210"/>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25" name="object 25"/>
            <p:cNvSpPr/>
            <p:nvPr/>
          </p:nvSpPr>
          <p:spPr>
            <a:xfrm>
              <a:off x="7104888" y="2644156"/>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26" name="object 26"/>
            <p:cNvSpPr/>
            <p:nvPr/>
          </p:nvSpPr>
          <p:spPr>
            <a:xfrm>
              <a:off x="7107623" y="3010609"/>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27" name="object 27"/>
            <p:cNvSpPr/>
            <p:nvPr/>
          </p:nvSpPr>
          <p:spPr>
            <a:xfrm>
              <a:off x="7104888" y="3010554"/>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28" name="object 28"/>
            <p:cNvSpPr/>
            <p:nvPr/>
          </p:nvSpPr>
          <p:spPr>
            <a:xfrm>
              <a:off x="7107623" y="3415482"/>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29" name="object 29"/>
            <p:cNvSpPr/>
            <p:nvPr/>
          </p:nvSpPr>
          <p:spPr>
            <a:xfrm>
              <a:off x="7104888" y="3415555"/>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30" name="object 30"/>
            <p:cNvSpPr/>
            <p:nvPr/>
          </p:nvSpPr>
          <p:spPr>
            <a:xfrm>
              <a:off x="7107623" y="3820100"/>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31" name="object 31"/>
            <p:cNvSpPr/>
            <p:nvPr/>
          </p:nvSpPr>
          <p:spPr>
            <a:xfrm>
              <a:off x="7104888" y="3820173"/>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32" name="object 32"/>
            <p:cNvSpPr/>
            <p:nvPr/>
          </p:nvSpPr>
          <p:spPr>
            <a:xfrm>
              <a:off x="7107623" y="4225113"/>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33" name="object 33"/>
            <p:cNvSpPr/>
            <p:nvPr/>
          </p:nvSpPr>
          <p:spPr>
            <a:xfrm>
              <a:off x="7104888" y="4225109"/>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34" name="object 34"/>
            <p:cNvSpPr/>
            <p:nvPr/>
          </p:nvSpPr>
          <p:spPr>
            <a:xfrm>
              <a:off x="7107623" y="4629744"/>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35" name="object 35"/>
            <p:cNvSpPr/>
            <p:nvPr/>
          </p:nvSpPr>
          <p:spPr>
            <a:xfrm>
              <a:off x="7104888" y="4629753"/>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36" name="object 36"/>
            <p:cNvSpPr/>
            <p:nvPr/>
          </p:nvSpPr>
          <p:spPr>
            <a:xfrm>
              <a:off x="7107623" y="5034693"/>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37" name="object 37"/>
            <p:cNvSpPr/>
            <p:nvPr/>
          </p:nvSpPr>
          <p:spPr>
            <a:xfrm>
              <a:off x="7104888" y="5034689"/>
              <a:ext cx="2845435" cy="5715"/>
            </a:xfrm>
            <a:custGeom>
              <a:avLst/>
              <a:gdLst/>
              <a:ahLst/>
              <a:cxnLst/>
              <a:rect l="l" t="t" r="r" b="b"/>
              <a:pathLst>
                <a:path w="2845434" h="5714">
                  <a:moveTo>
                    <a:pt x="0" y="5459"/>
                  </a:moveTo>
                  <a:lnTo>
                    <a:pt x="2845225" y="5459"/>
                  </a:lnTo>
                  <a:lnTo>
                    <a:pt x="2845225" y="0"/>
                  </a:lnTo>
                  <a:lnTo>
                    <a:pt x="0" y="0"/>
                  </a:lnTo>
                  <a:lnTo>
                    <a:pt x="0" y="5459"/>
                  </a:lnTo>
                  <a:close/>
                </a:path>
              </a:pathLst>
            </a:custGeom>
            <a:solidFill>
              <a:srgbClr val="000000"/>
            </a:solidFill>
          </p:spPr>
          <p:txBody>
            <a:bodyPr wrap="square" lIns="0" tIns="0" rIns="0" bIns="0" rtlCol="0"/>
            <a:lstStyle/>
            <a:p>
              <a:endParaRPr/>
            </a:p>
          </p:txBody>
        </p:sp>
        <p:sp>
          <p:nvSpPr>
            <p:cNvPr id="38" name="object 38"/>
            <p:cNvSpPr/>
            <p:nvPr/>
          </p:nvSpPr>
          <p:spPr>
            <a:xfrm>
              <a:off x="7107623" y="5439338"/>
              <a:ext cx="2842895" cy="5715"/>
            </a:xfrm>
            <a:custGeom>
              <a:avLst/>
              <a:gdLst/>
              <a:ahLst/>
              <a:cxnLst/>
              <a:rect l="l" t="t" r="r" b="b"/>
              <a:pathLst>
                <a:path w="2842895" h="5714">
                  <a:moveTo>
                    <a:pt x="0" y="5459"/>
                  </a:moveTo>
                  <a:lnTo>
                    <a:pt x="2842489" y="5459"/>
                  </a:lnTo>
                  <a:lnTo>
                    <a:pt x="2842489" y="0"/>
                  </a:lnTo>
                  <a:lnTo>
                    <a:pt x="0" y="0"/>
                  </a:lnTo>
                  <a:lnTo>
                    <a:pt x="0" y="5459"/>
                  </a:lnTo>
                  <a:close/>
                </a:path>
              </a:pathLst>
            </a:custGeom>
            <a:solidFill>
              <a:srgbClr val="000000"/>
            </a:solidFill>
          </p:spPr>
          <p:txBody>
            <a:bodyPr wrap="square" lIns="0" tIns="0" rIns="0" bIns="0" rtlCol="0"/>
            <a:lstStyle/>
            <a:p>
              <a:endParaRPr/>
            </a:p>
          </p:txBody>
        </p:sp>
        <p:sp>
          <p:nvSpPr>
            <p:cNvPr id="39" name="object 39"/>
            <p:cNvSpPr/>
            <p:nvPr/>
          </p:nvSpPr>
          <p:spPr>
            <a:xfrm>
              <a:off x="7104888" y="5439338"/>
              <a:ext cx="2845435" cy="6350"/>
            </a:xfrm>
            <a:custGeom>
              <a:avLst/>
              <a:gdLst/>
              <a:ahLst/>
              <a:cxnLst/>
              <a:rect l="l" t="t" r="r" b="b"/>
              <a:pathLst>
                <a:path w="2845434" h="6350">
                  <a:moveTo>
                    <a:pt x="2845225" y="0"/>
                  </a:moveTo>
                  <a:lnTo>
                    <a:pt x="0" y="0"/>
                  </a:lnTo>
                  <a:lnTo>
                    <a:pt x="0" y="5763"/>
                  </a:lnTo>
                  <a:lnTo>
                    <a:pt x="2845225" y="5763"/>
                  </a:lnTo>
                  <a:lnTo>
                    <a:pt x="2845225" y="0"/>
                  </a:lnTo>
                  <a:close/>
                </a:path>
              </a:pathLst>
            </a:custGeom>
            <a:solidFill>
              <a:srgbClr val="000000"/>
            </a:solidFill>
          </p:spPr>
          <p:txBody>
            <a:bodyPr wrap="square" lIns="0" tIns="0" rIns="0" bIns="0" rtlCol="0"/>
            <a:lstStyle/>
            <a:p>
              <a:endParaRPr/>
            </a:p>
          </p:txBody>
        </p:sp>
      </p:grpSp>
      <p:sp>
        <p:nvSpPr>
          <p:cNvPr id="40" name="object 40"/>
          <p:cNvSpPr txBox="1">
            <a:spLocks noGrp="1"/>
          </p:cNvSpPr>
          <p:nvPr>
            <p:ph type="title"/>
          </p:nvPr>
        </p:nvSpPr>
        <p:spPr>
          <a:xfrm>
            <a:off x="387502" y="106172"/>
            <a:ext cx="405257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Rectified Linear Units</a:t>
            </a:r>
            <a:r>
              <a:rPr sz="2200" b="1" spc="40" dirty="0">
                <a:solidFill>
                  <a:srgbClr val="000000"/>
                </a:solidFill>
                <a:latin typeface="Arial"/>
                <a:cs typeface="Arial"/>
              </a:rPr>
              <a:t> </a:t>
            </a:r>
            <a:r>
              <a:rPr sz="2200" b="1" dirty="0">
                <a:solidFill>
                  <a:srgbClr val="000000"/>
                </a:solidFill>
                <a:latin typeface="Arial"/>
                <a:cs typeface="Arial"/>
              </a:rPr>
              <a:t>(ReLUs)</a:t>
            </a:r>
            <a:endParaRPr sz="2200">
              <a:latin typeface="Arial"/>
              <a:cs typeface="Arial"/>
            </a:endParaRPr>
          </a:p>
        </p:txBody>
      </p:sp>
      <p:sp>
        <p:nvSpPr>
          <p:cNvPr id="48" name="object 48"/>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65</a:t>
            </a:fld>
            <a:endParaRPr spc="-5" dirty="0"/>
          </a:p>
        </p:txBody>
      </p:sp>
      <p:graphicFrame>
        <p:nvGraphicFramePr>
          <p:cNvPr id="41" name="object 41"/>
          <p:cNvGraphicFramePr>
            <a:graphicFrameLocks noGrp="1"/>
          </p:cNvGraphicFramePr>
          <p:nvPr/>
        </p:nvGraphicFramePr>
        <p:xfrm>
          <a:off x="2286000" y="2644165"/>
          <a:ext cx="2875277" cy="2795726"/>
        </p:xfrm>
        <a:graphic>
          <a:graphicData uri="http://schemas.openxmlformats.org/drawingml/2006/table">
            <a:tbl>
              <a:tblPr firstRow="1" bandRow="1">
                <a:tableStyleId>{2D5ABB26-0587-4C30-8999-92F81FD0307C}</a:tableStyleId>
              </a:tblPr>
              <a:tblGrid>
                <a:gridCol w="410845">
                  <a:extLst>
                    <a:ext uri="{9D8B030D-6E8A-4147-A177-3AD203B41FA5}">
                      <a16:colId xmlns:a16="http://schemas.microsoft.com/office/drawing/2014/main" val="20000"/>
                    </a:ext>
                  </a:extLst>
                </a:gridCol>
                <a:gridCol w="410845">
                  <a:extLst>
                    <a:ext uri="{9D8B030D-6E8A-4147-A177-3AD203B41FA5}">
                      <a16:colId xmlns:a16="http://schemas.microsoft.com/office/drawing/2014/main" val="20001"/>
                    </a:ext>
                  </a:extLst>
                </a:gridCol>
                <a:gridCol w="410845">
                  <a:extLst>
                    <a:ext uri="{9D8B030D-6E8A-4147-A177-3AD203B41FA5}">
                      <a16:colId xmlns:a16="http://schemas.microsoft.com/office/drawing/2014/main" val="20002"/>
                    </a:ext>
                  </a:extLst>
                </a:gridCol>
                <a:gridCol w="410844">
                  <a:extLst>
                    <a:ext uri="{9D8B030D-6E8A-4147-A177-3AD203B41FA5}">
                      <a16:colId xmlns:a16="http://schemas.microsoft.com/office/drawing/2014/main" val="20003"/>
                    </a:ext>
                  </a:extLst>
                </a:gridCol>
                <a:gridCol w="410844">
                  <a:extLst>
                    <a:ext uri="{9D8B030D-6E8A-4147-A177-3AD203B41FA5}">
                      <a16:colId xmlns:a16="http://schemas.microsoft.com/office/drawing/2014/main" val="20004"/>
                    </a:ext>
                  </a:extLst>
                </a:gridCol>
                <a:gridCol w="410210">
                  <a:extLst>
                    <a:ext uri="{9D8B030D-6E8A-4147-A177-3AD203B41FA5}">
                      <a16:colId xmlns:a16="http://schemas.microsoft.com/office/drawing/2014/main" val="20005"/>
                    </a:ext>
                  </a:extLst>
                </a:gridCol>
                <a:gridCol w="410844">
                  <a:extLst>
                    <a:ext uri="{9D8B030D-6E8A-4147-A177-3AD203B41FA5}">
                      <a16:colId xmlns:a16="http://schemas.microsoft.com/office/drawing/2014/main" val="20006"/>
                    </a:ext>
                  </a:extLst>
                </a:gridCol>
              </a:tblGrid>
              <a:tr h="399520">
                <a:tc>
                  <a:txBody>
                    <a:bodyPr/>
                    <a:lstStyle/>
                    <a:p>
                      <a:pPr marL="5715" algn="ctr">
                        <a:lnSpc>
                          <a:spcPct val="100000"/>
                        </a:lnSpc>
                        <a:spcBef>
                          <a:spcPts val="875"/>
                        </a:spcBef>
                      </a:pPr>
                      <a:r>
                        <a:rPr sz="1100" spc="10" dirty="0">
                          <a:latin typeface="Carlito"/>
                          <a:cs typeface="Carlito"/>
                        </a:rPr>
                        <a:t>0.77</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66040" algn="r">
                        <a:lnSpc>
                          <a:spcPct val="100000"/>
                        </a:lnSpc>
                        <a:spcBef>
                          <a:spcPts val="875"/>
                        </a:spcBef>
                      </a:pPr>
                      <a:r>
                        <a:rPr sz="1100" spc="-10" dirty="0">
                          <a:latin typeface="Carlito"/>
                          <a:cs typeface="Carlito"/>
                        </a:rPr>
                        <a:t>0</a:t>
                      </a:r>
                      <a:r>
                        <a:rPr sz="1100" spc="15" dirty="0">
                          <a:latin typeface="Carlito"/>
                          <a:cs typeface="Carlito"/>
                        </a:rPr>
                        <a:t>.</a:t>
                      </a:r>
                      <a:r>
                        <a:rPr sz="1100" spc="-10" dirty="0">
                          <a:latin typeface="Carlito"/>
                          <a:cs typeface="Carlito"/>
                        </a:rPr>
                        <a:t>5</a:t>
                      </a:r>
                      <a:r>
                        <a:rPr sz="1100" dirty="0">
                          <a:latin typeface="Carlito"/>
                          <a:cs typeface="Carlito"/>
                        </a:rPr>
                        <a:t>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399206">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44450" algn="r">
                        <a:lnSpc>
                          <a:spcPct val="100000"/>
                        </a:lnSpc>
                        <a:spcBef>
                          <a:spcPts val="875"/>
                        </a:spcBef>
                      </a:pPr>
                      <a:r>
                        <a:rPr sz="1100" spc="-5" dirty="0">
                          <a:solidFill>
                            <a:srgbClr val="FFFFFF"/>
                          </a:solidFill>
                          <a:latin typeface="Carlito"/>
                          <a:cs typeface="Carlito"/>
                        </a:rPr>
                        <a:t>-</a:t>
                      </a: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785">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extLst>
                  <a:ext uri="{0D108BD9-81ED-4DB2-BD59-A6C34878D82A}">
                    <a16:rowId xmlns:a16="http://schemas.microsoft.com/office/drawing/2014/main" val="10001"/>
                  </a:ext>
                </a:extLst>
              </a:tr>
              <a:tr h="399520">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15" algn="ctr">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R="66040" algn="r">
                        <a:lnSpc>
                          <a:spcPct val="100000"/>
                        </a:lnSpc>
                        <a:spcBef>
                          <a:spcPts val="875"/>
                        </a:spcBef>
                      </a:pP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extLst>
                  <a:ext uri="{0D108BD9-81ED-4DB2-BD59-A6C34878D82A}">
                    <a16:rowId xmlns:a16="http://schemas.microsoft.com/office/drawing/2014/main" val="10002"/>
                  </a:ext>
                </a:extLst>
              </a:tr>
              <a:tr h="399394">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080" algn="ctr">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875"/>
                        </a:spcBef>
                      </a:pPr>
                      <a:r>
                        <a:rPr sz="1100" spc="10" dirty="0">
                          <a:latin typeface="Carlito"/>
                          <a:cs typeface="Carlito"/>
                        </a:rPr>
                        <a:t>0.55</a:t>
                      </a:r>
                      <a:endParaRPr sz="1100">
                        <a:latin typeface="Carlito"/>
                        <a:cs typeface="Carlito"/>
                      </a:endParaRPr>
                    </a:p>
                  </a:txBody>
                  <a:tcPr marL="0" marR="0" marT="111125" marB="0">
                    <a:lnR w="6350">
                      <a:solidFill>
                        <a:srgbClr val="000000"/>
                      </a:solidFill>
                      <a:prstDash val="solid"/>
                    </a:lnR>
                    <a:lnB w="6350">
                      <a:solidFill>
                        <a:srgbClr val="000000"/>
                      </a:solidFill>
                      <a:prstDash val="solid"/>
                    </a:lnB>
                    <a:solidFill>
                      <a:srgbClr val="A1EAE8"/>
                    </a:solidFill>
                  </a:tcPr>
                </a:tc>
                <a:tc>
                  <a:txBody>
                    <a:bodyPr/>
                    <a:lstStyle/>
                    <a:p>
                      <a:pPr marR="44450" algn="r">
                        <a:lnSpc>
                          <a:spcPct val="100000"/>
                        </a:lnSpc>
                        <a:spcBef>
                          <a:spcPts val="875"/>
                        </a:spcBef>
                      </a:pPr>
                      <a:r>
                        <a:rPr sz="1100" spc="-5" dirty="0">
                          <a:solidFill>
                            <a:srgbClr val="FFFFFF"/>
                          </a:solidFill>
                          <a:latin typeface="Carlito"/>
                          <a:cs typeface="Carlito"/>
                        </a:rPr>
                        <a:t>-</a:t>
                      </a: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3</a:t>
                      </a:r>
                      <a:r>
                        <a:rPr sz="1100" dirty="0">
                          <a:solidFill>
                            <a:srgbClr val="FFFFFF"/>
                          </a:solidFill>
                          <a:latin typeface="Carlito"/>
                          <a:cs typeface="Carlito"/>
                        </a:rPr>
                        <a:t>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80010">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3"/>
                  </a:ext>
                </a:extLst>
              </a:tr>
              <a:tr h="399382">
                <a:tc>
                  <a:txBody>
                    <a:bodyPr/>
                    <a:lstStyle/>
                    <a:p>
                      <a:pPr marL="5715" algn="ctr">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R="66040" algn="r">
                        <a:lnSpc>
                          <a:spcPct val="100000"/>
                        </a:lnSpc>
                        <a:spcBef>
                          <a:spcPts val="875"/>
                        </a:spcBef>
                      </a:pPr>
                      <a:r>
                        <a:rPr sz="1100" spc="-10" dirty="0">
                          <a:latin typeface="Carlito"/>
                          <a:cs typeface="Carlito"/>
                        </a:rPr>
                        <a:t>1</a:t>
                      </a:r>
                      <a:r>
                        <a:rPr sz="1100" spc="15" dirty="0">
                          <a:latin typeface="Carlito"/>
                          <a:cs typeface="Carlito"/>
                        </a:rPr>
                        <a:t>.</a:t>
                      </a:r>
                      <a:r>
                        <a:rPr sz="1100" spc="-10" dirty="0">
                          <a:latin typeface="Carlito"/>
                          <a:cs typeface="Carlito"/>
                        </a:rPr>
                        <a:t>0</a:t>
                      </a:r>
                      <a:r>
                        <a:rPr sz="1100" dirty="0">
                          <a:latin typeface="Carlito"/>
                          <a:cs typeface="Carlito"/>
                        </a:rPr>
                        <a:t>0</a:t>
                      </a:r>
                      <a:endParaRPr sz="1100">
                        <a:latin typeface="Carlito"/>
                        <a:cs typeface="Carlito"/>
                      </a:endParaRPr>
                    </a:p>
                  </a:txBody>
                  <a:tcPr marL="0" marR="0" marT="111125" marB="0">
                    <a:lnR w="6350">
                      <a:solidFill>
                        <a:srgbClr val="000000"/>
                      </a:solidFill>
                      <a:prstDash val="solid"/>
                    </a:lnR>
                    <a:lnB w="6350">
                      <a:solidFill>
                        <a:srgbClr val="000000"/>
                      </a:solidFill>
                      <a:prstDash val="solid"/>
                    </a:lnB>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extLst>
                  <a:ext uri="{0D108BD9-81ED-4DB2-BD59-A6C34878D82A}">
                    <a16:rowId xmlns:a16="http://schemas.microsoft.com/office/drawing/2014/main" val="10004"/>
                  </a:ext>
                </a:extLst>
              </a:tr>
              <a:tr h="399532">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B w="6350">
                      <a:solidFill>
                        <a:srgbClr val="000000"/>
                      </a:solidFill>
                      <a:prstDash val="solid"/>
                    </a:lnB>
                    <a:solidFill>
                      <a:srgbClr val="33CCCC"/>
                    </a:solidFill>
                  </a:tcPr>
                </a:tc>
                <a:tc>
                  <a:txBody>
                    <a:bodyPr/>
                    <a:lstStyle/>
                    <a:p>
                      <a:pPr marR="44450" algn="r">
                        <a:lnSpc>
                          <a:spcPct val="100000"/>
                        </a:lnSpc>
                        <a:spcBef>
                          <a:spcPts val="875"/>
                        </a:spcBef>
                      </a:pPr>
                      <a:r>
                        <a:rPr sz="1100" spc="-5" dirty="0">
                          <a:solidFill>
                            <a:srgbClr val="FFFFFF"/>
                          </a:solidFill>
                          <a:latin typeface="Carlito"/>
                          <a:cs typeface="Carlito"/>
                        </a:rPr>
                        <a:t>-</a:t>
                      </a: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785">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extLst>
                  <a:ext uri="{0D108BD9-81ED-4DB2-BD59-A6C34878D82A}">
                    <a16:rowId xmlns:a16="http://schemas.microsoft.com/office/drawing/2014/main" val="10005"/>
                  </a:ext>
                </a:extLst>
              </a:tr>
              <a:tr h="399172">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66040" algn="r">
                        <a:lnSpc>
                          <a:spcPct val="100000"/>
                        </a:lnSpc>
                        <a:spcBef>
                          <a:spcPts val="875"/>
                        </a:spcBef>
                      </a:pP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0.77</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extLst>
                  <a:ext uri="{0D108BD9-81ED-4DB2-BD59-A6C34878D82A}">
                    <a16:rowId xmlns:a16="http://schemas.microsoft.com/office/drawing/2014/main" val="10006"/>
                  </a:ext>
                </a:extLst>
              </a:tr>
            </a:tbl>
          </a:graphicData>
        </a:graphic>
      </p:graphicFrame>
      <p:grpSp>
        <p:nvGrpSpPr>
          <p:cNvPr id="42" name="object 42"/>
          <p:cNvGrpSpPr/>
          <p:nvPr/>
        </p:nvGrpSpPr>
        <p:grpSpPr>
          <a:xfrm>
            <a:off x="2584704" y="1775460"/>
            <a:ext cx="5398135" cy="1355090"/>
            <a:chOff x="2584704" y="1775460"/>
            <a:chExt cx="5398135" cy="1355090"/>
          </a:xfrm>
        </p:grpSpPr>
        <p:sp>
          <p:nvSpPr>
            <p:cNvPr id="43" name="object 43"/>
            <p:cNvSpPr/>
            <p:nvPr/>
          </p:nvSpPr>
          <p:spPr>
            <a:xfrm>
              <a:off x="7440168" y="2569464"/>
              <a:ext cx="504825" cy="504825"/>
            </a:xfrm>
            <a:custGeom>
              <a:avLst/>
              <a:gdLst/>
              <a:ahLst/>
              <a:cxnLst/>
              <a:rect l="l" t="t" r="r" b="b"/>
              <a:pathLst>
                <a:path w="504825" h="504825">
                  <a:moveTo>
                    <a:pt x="0" y="252222"/>
                  </a:moveTo>
                  <a:lnTo>
                    <a:pt x="4062" y="206879"/>
                  </a:lnTo>
                  <a:lnTo>
                    <a:pt x="15777" y="164205"/>
                  </a:lnTo>
                  <a:lnTo>
                    <a:pt x="34431" y="124911"/>
                  </a:lnTo>
                  <a:lnTo>
                    <a:pt x="59312" y="89710"/>
                  </a:lnTo>
                  <a:lnTo>
                    <a:pt x="89710" y="59312"/>
                  </a:lnTo>
                  <a:lnTo>
                    <a:pt x="124911" y="34431"/>
                  </a:lnTo>
                  <a:lnTo>
                    <a:pt x="164205" y="15777"/>
                  </a:lnTo>
                  <a:lnTo>
                    <a:pt x="206879" y="4062"/>
                  </a:lnTo>
                  <a:lnTo>
                    <a:pt x="252222" y="0"/>
                  </a:lnTo>
                  <a:lnTo>
                    <a:pt x="297564" y="4062"/>
                  </a:lnTo>
                  <a:lnTo>
                    <a:pt x="340238" y="15777"/>
                  </a:lnTo>
                  <a:lnTo>
                    <a:pt x="379532" y="34431"/>
                  </a:lnTo>
                  <a:lnTo>
                    <a:pt x="414733" y="59312"/>
                  </a:lnTo>
                  <a:lnTo>
                    <a:pt x="445131" y="89710"/>
                  </a:lnTo>
                  <a:lnTo>
                    <a:pt x="470012" y="124911"/>
                  </a:lnTo>
                  <a:lnTo>
                    <a:pt x="488666" y="164205"/>
                  </a:lnTo>
                  <a:lnTo>
                    <a:pt x="500381" y="206879"/>
                  </a:lnTo>
                  <a:lnTo>
                    <a:pt x="504443" y="252222"/>
                  </a:lnTo>
                  <a:lnTo>
                    <a:pt x="500381" y="297564"/>
                  </a:lnTo>
                  <a:lnTo>
                    <a:pt x="488666" y="340238"/>
                  </a:lnTo>
                  <a:lnTo>
                    <a:pt x="470012" y="379532"/>
                  </a:lnTo>
                  <a:lnTo>
                    <a:pt x="445131" y="414733"/>
                  </a:lnTo>
                  <a:lnTo>
                    <a:pt x="414733" y="445131"/>
                  </a:lnTo>
                  <a:lnTo>
                    <a:pt x="379532" y="470012"/>
                  </a:lnTo>
                  <a:lnTo>
                    <a:pt x="340238" y="488666"/>
                  </a:lnTo>
                  <a:lnTo>
                    <a:pt x="297564" y="500381"/>
                  </a:lnTo>
                  <a:lnTo>
                    <a:pt x="252222" y="504444"/>
                  </a:lnTo>
                  <a:lnTo>
                    <a:pt x="206879" y="500381"/>
                  </a:lnTo>
                  <a:lnTo>
                    <a:pt x="164205" y="488666"/>
                  </a:lnTo>
                  <a:lnTo>
                    <a:pt x="124911" y="470012"/>
                  </a:lnTo>
                  <a:lnTo>
                    <a:pt x="89710" y="445131"/>
                  </a:lnTo>
                  <a:lnTo>
                    <a:pt x="59312" y="414733"/>
                  </a:lnTo>
                  <a:lnTo>
                    <a:pt x="34431" y="379532"/>
                  </a:lnTo>
                  <a:lnTo>
                    <a:pt x="15777" y="340238"/>
                  </a:lnTo>
                  <a:lnTo>
                    <a:pt x="4062" y="297564"/>
                  </a:lnTo>
                  <a:lnTo>
                    <a:pt x="0" y="252222"/>
                  </a:lnTo>
                  <a:close/>
                </a:path>
              </a:pathLst>
            </a:custGeom>
            <a:ln w="76200">
              <a:solidFill>
                <a:srgbClr val="000000"/>
              </a:solidFill>
            </a:ln>
          </p:spPr>
          <p:txBody>
            <a:bodyPr wrap="square" lIns="0" tIns="0" rIns="0" bIns="0" rtlCol="0"/>
            <a:lstStyle/>
            <a:p>
              <a:endParaRPr/>
            </a:p>
          </p:txBody>
        </p:sp>
        <p:sp>
          <p:nvSpPr>
            <p:cNvPr id="44" name="object 44"/>
            <p:cNvSpPr/>
            <p:nvPr/>
          </p:nvSpPr>
          <p:spPr>
            <a:xfrm>
              <a:off x="5199888" y="1804416"/>
              <a:ext cx="589915" cy="620395"/>
            </a:xfrm>
            <a:custGeom>
              <a:avLst/>
              <a:gdLst/>
              <a:ahLst/>
              <a:cxnLst/>
              <a:rect l="l" t="t" r="r" b="b"/>
              <a:pathLst>
                <a:path w="589914" h="620394">
                  <a:moveTo>
                    <a:pt x="0" y="310134"/>
                  </a:moveTo>
                  <a:lnTo>
                    <a:pt x="3861" y="259818"/>
                  </a:lnTo>
                  <a:lnTo>
                    <a:pt x="15038" y="212092"/>
                  </a:lnTo>
                  <a:lnTo>
                    <a:pt x="32925" y="167591"/>
                  </a:lnTo>
                  <a:lnTo>
                    <a:pt x="56912" y="126955"/>
                  </a:lnTo>
                  <a:lnTo>
                    <a:pt x="86391" y="90820"/>
                  </a:lnTo>
                  <a:lnTo>
                    <a:pt x="120755" y="59826"/>
                  </a:lnTo>
                  <a:lnTo>
                    <a:pt x="159395" y="34608"/>
                  </a:lnTo>
                  <a:lnTo>
                    <a:pt x="201704" y="15806"/>
                  </a:lnTo>
                  <a:lnTo>
                    <a:pt x="247073" y="4058"/>
                  </a:lnTo>
                  <a:lnTo>
                    <a:pt x="294894" y="0"/>
                  </a:lnTo>
                  <a:lnTo>
                    <a:pt x="342714" y="4058"/>
                  </a:lnTo>
                  <a:lnTo>
                    <a:pt x="388083" y="15806"/>
                  </a:lnTo>
                  <a:lnTo>
                    <a:pt x="430392" y="34608"/>
                  </a:lnTo>
                  <a:lnTo>
                    <a:pt x="469032" y="59826"/>
                  </a:lnTo>
                  <a:lnTo>
                    <a:pt x="503396" y="90820"/>
                  </a:lnTo>
                  <a:lnTo>
                    <a:pt x="532875" y="126955"/>
                  </a:lnTo>
                  <a:lnTo>
                    <a:pt x="556862" y="167591"/>
                  </a:lnTo>
                  <a:lnTo>
                    <a:pt x="574749" y="212092"/>
                  </a:lnTo>
                  <a:lnTo>
                    <a:pt x="585926" y="259818"/>
                  </a:lnTo>
                  <a:lnTo>
                    <a:pt x="589788" y="310134"/>
                  </a:lnTo>
                  <a:lnTo>
                    <a:pt x="585926" y="360449"/>
                  </a:lnTo>
                  <a:lnTo>
                    <a:pt x="574749" y="408175"/>
                  </a:lnTo>
                  <a:lnTo>
                    <a:pt x="556862" y="452676"/>
                  </a:lnTo>
                  <a:lnTo>
                    <a:pt x="532875" y="493312"/>
                  </a:lnTo>
                  <a:lnTo>
                    <a:pt x="503396" y="529447"/>
                  </a:lnTo>
                  <a:lnTo>
                    <a:pt x="469032" y="560441"/>
                  </a:lnTo>
                  <a:lnTo>
                    <a:pt x="430392" y="585659"/>
                  </a:lnTo>
                  <a:lnTo>
                    <a:pt x="388083" y="604461"/>
                  </a:lnTo>
                  <a:lnTo>
                    <a:pt x="342714" y="616209"/>
                  </a:lnTo>
                  <a:lnTo>
                    <a:pt x="294894" y="620268"/>
                  </a:lnTo>
                  <a:lnTo>
                    <a:pt x="247073" y="616209"/>
                  </a:lnTo>
                  <a:lnTo>
                    <a:pt x="201704" y="604461"/>
                  </a:lnTo>
                  <a:lnTo>
                    <a:pt x="159395" y="585659"/>
                  </a:lnTo>
                  <a:lnTo>
                    <a:pt x="120755" y="560441"/>
                  </a:lnTo>
                  <a:lnTo>
                    <a:pt x="86391" y="529447"/>
                  </a:lnTo>
                  <a:lnTo>
                    <a:pt x="56912" y="493312"/>
                  </a:lnTo>
                  <a:lnTo>
                    <a:pt x="32925" y="452676"/>
                  </a:lnTo>
                  <a:lnTo>
                    <a:pt x="15038" y="408175"/>
                  </a:lnTo>
                  <a:lnTo>
                    <a:pt x="3861" y="360449"/>
                  </a:lnTo>
                  <a:lnTo>
                    <a:pt x="0" y="310134"/>
                  </a:lnTo>
                  <a:close/>
                </a:path>
              </a:pathLst>
            </a:custGeom>
            <a:ln w="57912">
              <a:solidFill>
                <a:srgbClr val="000000"/>
              </a:solidFill>
            </a:ln>
          </p:spPr>
          <p:txBody>
            <a:bodyPr wrap="square" lIns="0" tIns="0" rIns="0" bIns="0" rtlCol="0"/>
            <a:lstStyle/>
            <a:p>
              <a:endParaRPr/>
            </a:p>
          </p:txBody>
        </p:sp>
        <p:sp>
          <p:nvSpPr>
            <p:cNvPr id="45" name="object 45"/>
            <p:cNvSpPr/>
            <p:nvPr/>
          </p:nvSpPr>
          <p:spPr>
            <a:xfrm>
              <a:off x="5199888" y="1895856"/>
              <a:ext cx="502920" cy="219710"/>
            </a:xfrm>
            <a:custGeom>
              <a:avLst/>
              <a:gdLst/>
              <a:ahLst/>
              <a:cxnLst/>
              <a:rect l="l" t="t" r="r" b="b"/>
              <a:pathLst>
                <a:path w="502920" h="219710">
                  <a:moveTo>
                    <a:pt x="0" y="217932"/>
                  </a:moveTo>
                  <a:lnTo>
                    <a:pt x="309245" y="217932"/>
                  </a:lnTo>
                </a:path>
                <a:path w="502920" h="219710">
                  <a:moveTo>
                    <a:pt x="294132" y="219456"/>
                  </a:moveTo>
                  <a:lnTo>
                    <a:pt x="502538" y="0"/>
                  </a:lnTo>
                </a:path>
              </a:pathLst>
            </a:custGeom>
            <a:ln w="57912">
              <a:solidFill>
                <a:srgbClr val="001F50"/>
              </a:solidFill>
            </a:ln>
          </p:spPr>
          <p:txBody>
            <a:bodyPr wrap="square" lIns="0" tIns="0" rIns="0" bIns="0" rtlCol="0"/>
            <a:lstStyle/>
            <a:p>
              <a:endParaRPr/>
            </a:p>
          </p:txBody>
        </p:sp>
        <p:sp>
          <p:nvSpPr>
            <p:cNvPr id="46" name="object 46"/>
            <p:cNvSpPr/>
            <p:nvPr/>
          </p:nvSpPr>
          <p:spPr>
            <a:xfrm>
              <a:off x="2622804" y="2589276"/>
              <a:ext cx="504825" cy="502920"/>
            </a:xfrm>
            <a:custGeom>
              <a:avLst/>
              <a:gdLst/>
              <a:ahLst/>
              <a:cxnLst/>
              <a:rect l="l" t="t" r="r" b="b"/>
              <a:pathLst>
                <a:path w="504825" h="502919">
                  <a:moveTo>
                    <a:pt x="0" y="251460"/>
                  </a:moveTo>
                  <a:lnTo>
                    <a:pt x="4062" y="206243"/>
                  </a:lnTo>
                  <a:lnTo>
                    <a:pt x="15777" y="163693"/>
                  </a:lnTo>
                  <a:lnTo>
                    <a:pt x="34431" y="124516"/>
                  </a:lnTo>
                  <a:lnTo>
                    <a:pt x="59312" y="89422"/>
                  </a:lnTo>
                  <a:lnTo>
                    <a:pt x="89710" y="59120"/>
                  </a:lnTo>
                  <a:lnTo>
                    <a:pt x="124911" y="34318"/>
                  </a:lnTo>
                  <a:lnTo>
                    <a:pt x="164205" y="15725"/>
                  </a:lnTo>
                  <a:lnTo>
                    <a:pt x="206879" y="4049"/>
                  </a:lnTo>
                  <a:lnTo>
                    <a:pt x="252221" y="0"/>
                  </a:lnTo>
                  <a:lnTo>
                    <a:pt x="297564" y="4049"/>
                  </a:lnTo>
                  <a:lnTo>
                    <a:pt x="340238" y="15725"/>
                  </a:lnTo>
                  <a:lnTo>
                    <a:pt x="379532" y="34318"/>
                  </a:lnTo>
                  <a:lnTo>
                    <a:pt x="414733" y="59120"/>
                  </a:lnTo>
                  <a:lnTo>
                    <a:pt x="445131" y="89422"/>
                  </a:lnTo>
                  <a:lnTo>
                    <a:pt x="470012" y="124516"/>
                  </a:lnTo>
                  <a:lnTo>
                    <a:pt x="488666" y="163693"/>
                  </a:lnTo>
                  <a:lnTo>
                    <a:pt x="500381" y="206243"/>
                  </a:lnTo>
                  <a:lnTo>
                    <a:pt x="504444" y="251460"/>
                  </a:lnTo>
                  <a:lnTo>
                    <a:pt x="500381" y="296676"/>
                  </a:lnTo>
                  <a:lnTo>
                    <a:pt x="488666" y="339226"/>
                  </a:lnTo>
                  <a:lnTo>
                    <a:pt x="470012" y="378403"/>
                  </a:lnTo>
                  <a:lnTo>
                    <a:pt x="445131" y="413497"/>
                  </a:lnTo>
                  <a:lnTo>
                    <a:pt x="414733" y="443799"/>
                  </a:lnTo>
                  <a:lnTo>
                    <a:pt x="379532" y="468601"/>
                  </a:lnTo>
                  <a:lnTo>
                    <a:pt x="340238" y="487194"/>
                  </a:lnTo>
                  <a:lnTo>
                    <a:pt x="297564" y="498870"/>
                  </a:lnTo>
                  <a:lnTo>
                    <a:pt x="252221" y="502920"/>
                  </a:lnTo>
                  <a:lnTo>
                    <a:pt x="206879" y="498870"/>
                  </a:lnTo>
                  <a:lnTo>
                    <a:pt x="164205" y="487194"/>
                  </a:lnTo>
                  <a:lnTo>
                    <a:pt x="124911" y="468601"/>
                  </a:lnTo>
                  <a:lnTo>
                    <a:pt x="89710" y="443799"/>
                  </a:lnTo>
                  <a:lnTo>
                    <a:pt x="59312" y="413497"/>
                  </a:lnTo>
                  <a:lnTo>
                    <a:pt x="34431" y="378403"/>
                  </a:lnTo>
                  <a:lnTo>
                    <a:pt x="15777" y="339226"/>
                  </a:lnTo>
                  <a:lnTo>
                    <a:pt x="4062" y="296676"/>
                  </a:lnTo>
                  <a:lnTo>
                    <a:pt x="0" y="251460"/>
                  </a:lnTo>
                  <a:close/>
                </a:path>
              </a:pathLst>
            </a:custGeom>
            <a:ln w="76200">
              <a:solidFill>
                <a:srgbClr val="000000"/>
              </a:solidFill>
            </a:ln>
          </p:spPr>
          <p:txBody>
            <a:bodyPr wrap="square" lIns="0" tIns="0" rIns="0" bIns="0" rtlCol="0"/>
            <a:lstStyle/>
            <a:p>
              <a:endParaRPr/>
            </a:p>
          </p:txBody>
        </p:sp>
        <p:sp>
          <p:nvSpPr>
            <p:cNvPr id="47" name="object 47"/>
            <p:cNvSpPr/>
            <p:nvPr/>
          </p:nvSpPr>
          <p:spPr>
            <a:xfrm>
              <a:off x="3053334" y="2114550"/>
              <a:ext cx="4462780" cy="548005"/>
            </a:xfrm>
            <a:custGeom>
              <a:avLst/>
              <a:gdLst/>
              <a:ahLst/>
              <a:cxnLst/>
              <a:rect l="l" t="t" r="r" b="b"/>
              <a:pathLst>
                <a:path w="4462780" h="548005">
                  <a:moveTo>
                    <a:pt x="0" y="547877"/>
                  </a:moveTo>
                  <a:lnTo>
                    <a:pt x="2146808" y="0"/>
                  </a:lnTo>
                </a:path>
                <a:path w="4462780" h="548005">
                  <a:moveTo>
                    <a:pt x="2737104" y="0"/>
                  </a:moveTo>
                  <a:lnTo>
                    <a:pt x="4462526" y="529589"/>
                  </a:lnTo>
                </a:path>
              </a:pathLst>
            </a:custGeom>
            <a:ln w="28956">
              <a:solidFill>
                <a:srgbClr val="001F50"/>
              </a:solidFill>
            </a:ln>
          </p:spPr>
          <p:txBody>
            <a:bodyPr wrap="square" lIns="0" tIns="0" rIns="0" bIns="0" rtlCol="0"/>
            <a:lstStyle/>
            <a:p>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117079" y="2648667"/>
          <a:ext cx="2839718" cy="2793843"/>
        </p:xfrm>
        <a:graphic>
          <a:graphicData uri="http://schemas.openxmlformats.org/drawingml/2006/table">
            <a:tbl>
              <a:tblPr firstRow="1" bandRow="1">
                <a:tableStyleId>{2D5ABB26-0587-4C30-8999-92F81FD0307C}</a:tableStyleId>
              </a:tblPr>
              <a:tblGrid>
                <a:gridCol w="405765">
                  <a:extLst>
                    <a:ext uri="{9D8B030D-6E8A-4147-A177-3AD203B41FA5}">
                      <a16:colId xmlns:a16="http://schemas.microsoft.com/office/drawing/2014/main" val="20000"/>
                    </a:ext>
                  </a:extLst>
                </a:gridCol>
                <a:gridCol w="405765">
                  <a:extLst>
                    <a:ext uri="{9D8B030D-6E8A-4147-A177-3AD203B41FA5}">
                      <a16:colId xmlns:a16="http://schemas.microsoft.com/office/drawing/2014/main" val="20001"/>
                    </a:ext>
                  </a:extLst>
                </a:gridCol>
                <a:gridCol w="405764">
                  <a:extLst>
                    <a:ext uri="{9D8B030D-6E8A-4147-A177-3AD203B41FA5}">
                      <a16:colId xmlns:a16="http://schemas.microsoft.com/office/drawing/2014/main" val="20002"/>
                    </a:ext>
                  </a:extLst>
                </a:gridCol>
                <a:gridCol w="405765">
                  <a:extLst>
                    <a:ext uri="{9D8B030D-6E8A-4147-A177-3AD203B41FA5}">
                      <a16:colId xmlns:a16="http://schemas.microsoft.com/office/drawing/2014/main" val="20003"/>
                    </a:ext>
                  </a:extLst>
                </a:gridCol>
                <a:gridCol w="405765">
                  <a:extLst>
                    <a:ext uri="{9D8B030D-6E8A-4147-A177-3AD203B41FA5}">
                      <a16:colId xmlns:a16="http://schemas.microsoft.com/office/drawing/2014/main" val="20004"/>
                    </a:ext>
                  </a:extLst>
                </a:gridCol>
                <a:gridCol w="405130">
                  <a:extLst>
                    <a:ext uri="{9D8B030D-6E8A-4147-A177-3AD203B41FA5}">
                      <a16:colId xmlns:a16="http://schemas.microsoft.com/office/drawing/2014/main" val="20005"/>
                    </a:ext>
                  </a:extLst>
                </a:gridCol>
                <a:gridCol w="405764">
                  <a:extLst>
                    <a:ext uri="{9D8B030D-6E8A-4147-A177-3AD203B41FA5}">
                      <a16:colId xmlns:a16="http://schemas.microsoft.com/office/drawing/2014/main" val="20006"/>
                    </a:ext>
                  </a:extLst>
                </a:gridCol>
              </a:tblGrid>
              <a:tr h="366207">
                <a:tc>
                  <a:txBody>
                    <a:bodyPr/>
                    <a:lstStyle/>
                    <a:p>
                      <a:pPr marL="79375">
                        <a:lnSpc>
                          <a:spcPct val="100000"/>
                        </a:lnSpc>
                        <a:spcBef>
                          <a:spcPts val="725"/>
                        </a:spcBef>
                      </a:pPr>
                      <a:r>
                        <a:rPr sz="1100" spc="5" dirty="0">
                          <a:latin typeface="Carlito"/>
                          <a:cs typeface="Carlito"/>
                        </a:rPr>
                        <a:t>0.77</a:t>
                      </a:r>
                      <a:endParaRPr sz="1100">
                        <a:latin typeface="Carlito"/>
                        <a:cs typeface="Carlito"/>
                      </a:endParaRPr>
                    </a:p>
                  </a:txBody>
                  <a:tcPr marL="0" marR="0" marT="920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tc>
                  <a:txBody>
                    <a:bodyPr/>
                    <a:lstStyle/>
                    <a:p>
                      <a:pPr marL="635" algn="ctr">
                        <a:lnSpc>
                          <a:spcPct val="100000"/>
                        </a:lnSpc>
                        <a:spcBef>
                          <a:spcPts val="725"/>
                        </a:spcBef>
                      </a:pPr>
                      <a:r>
                        <a:rPr sz="1100" dirty="0">
                          <a:solidFill>
                            <a:srgbClr val="FFFFFF"/>
                          </a:solidFill>
                          <a:latin typeface="Carlito"/>
                          <a:cs typeface="Carlito"/>
                        </a:rPr>
                        <a:t>0</a:t>
                      </a:r>
                      <a:endParaRPr sz="1100">
                        <a:latin typeface="Carlito"/>
                        <a:cs typeface="Carlito"/>
                      </a:endParaRPr>
                    </a:p>
                  </a:txBody>
                  <a:tcPr marL="0" marR="0" marT="92075" marB="0">
                    <a:lnL w="6350" cap="flat" cmpd="sng" algn="ctr">
                      <a:solidFill>
                        <a:srgbClr val="000000"/>
                      </a:solidFill>
                      <a:prstDash val="solid"/>
                      <a:round/>
                      <a:headEnd type="none" w="med" len="med"/>
                      <a:tailEnd type="none" w="med" len="med"/>
                    </a:lnL>
                    <a:solidFill>
                      <a:srgbClr val="000000"/>
                    </a:solidFill>
                  </a:tcPr>
                </a:tc>
                <a:tc>
                  <a:txBody>
                    <a:bodyPr/>
                    <a:lstStyle/>
                    <a:p>
                      <a:pPr marL="79375">
                        <a:lnSpc>
                          <a:spcPct val="100000"/>
                        </a:lnSpc>
                        <a:spcBef>
                          <a:spcPts val="725"/>
                        </a:spcBef>
                      </a:pPr>
                      <a:r>
                        <a:rPr sz="1100" spc="5" dirty="0">
                          <a:solidFill>
                            <a:srgbClr val="FFFFFF"/>
                          </a:solidFill>
                          <a:latin typeface="Carlito"/>
                          <a:cs typeface="Carlito"/>
                        </a:rPr>
                        <a:t>0.11</a:t>
                      </a:r>
                      <a:endParaRPr sz="1100">
                        <a:latin typeface="Carlito"/>
                        <a:cs typeface="Carlito"/>
                      </a:endParaRPr>
                    </a:p>
                  </a:txBody>
                  <a:tcPr marL="0" marR="0" marT="92075" marB="0">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78740">
                        <a:lnSpc>
                          <a:spcPct val="100000"/>
                        </a:lnSpc>
                        <a:spcBef>
                          <a:spcPts val="725"/>
                        </a:spcBef>
                      </a:pPr>
                      <a:r>
                        <a:rPr sz="1100" spc="5" dirty="0">
                          <a:latin typeface="Carlito"/>
                          <a:cs typeface="Carlito"/>
                        </a:rPr>
                        <a:t>0.33</a:t>
                      </a:r>
                      <a:endParaRPr sz="1100">
                        <a:latin typeface="Carlito"/>
                        <a:cs typeface="Carlito"/>
                      </a:endParaRPr>
                    </a:p>
                  </a:txBody>
                  <a:tcPr marL="0" marR="0" marT="920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79375">
                        <a:lnSpc>
                          <a:spcPct val="100000"/>
                        </a:lnSpc>
                        <a:spcBef>
                          <a:spcPts val="725"/>
                        </a:spcBef>
                      </a:pPr>
                      <a:r>
                        <a:rPr sz="1100" spc="5" dirty="0">
                          <a:latin typeface="Carlito"/>
                          <a:cs typeface="Carlito"/>
                        </a:rPr>
                        <a:t>0.55</a:t>
                      </a:r>
                      <a:endParaRPr sz="1100">
                        <a:latin typeface="Carlito"/>
                        <a:cs typeface="Carlito"/>
                      </a:endParaRPr>
                    </a:p>
                  </a:txBody>
                  <a:tcPr marL="0" marR="0" marT="920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635" algn="ctr">
                        <a:lnSpc>
                          <a:spcPct val="100000"/>
                        </a:lnSpc>
                        <a:spcBef>
                          <a:spcPts val="725"/>
                        </a:spcBef>
                      </a:pPr>
                      <a:r>
                        <a:rPr sz="1100" dirty="0">
                          <a:solidFill>
                            <a:srgbClr val="FFFFFF"/>
                          </a:solidFill>
                          <a:latin typeface="Carlito"/>
                          <a:cs typeface="Carlito"/>
                        </a:rPr>
                        <a:t>0</a:t>
                      </a:r>
                      <a:endParaRPr sz="1100">
                        <a:latin typeface="Carlito"/>
                        <a:cs typeface="Carlito"/>
                      </a:endParaRPr>
                    </a:p>
                  </a:txBody>
                  <a:tcPr marL="0" marR="0" marT="92075" marB="0">
                    <a:lnL w="6350" cap="flat" cmpd="sng" algn="ctr">
                      <a:solidFill>
                        <a:srgbClr val="000000"/>
                      </a:solidFill>
                      <a:prstDash val="solid"/>
                      <a:round/>
                      <a:headEnd type="none" w="med" len="med"/>
                      <a:tailEnd type="none" w="med" len="med"/>
                    </a:lnL>
                    <a:solidFill>
                      <a:srgbClr val="000000"/>
                    </a:solidFill>
                  </a:tcPr>
                </a:tc>
                <a:tc>
                  <a:txBody>
                    <a:bodyPr/>
                    <a:lstStyle/>
                    <a:p>
                      <a:pPr marL="79375">
                        <a:lnSpc>
                          <a:spcPct val="100000"/>
                        </a:lnSpc>
                        <a:spcBef>
                          <a:spcPts val="725"/>
                        </a:spcBef>
                      </a:pPr>
                      <a:r>
                        <a:rPr sz="1100" spc="5" dirty="0">
                          <a:latin typeface="Carlito"/>
                          <a:cs typeface="Carlito"/>
                        </a:rPr>
                        <a:t>0.33</a:t>
                      </a:r>
                      <a:endParaRPr sz="1100">
                        <a:latin typeface="Carlito"/>
                        <a:cs typeface="Carlito"/>
                      </a:endParaRPr>
                    </a:p>
                  </a:txBody>
                  <a:tcPr marL="0" marR="0" marT="92075" marB="0">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40472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1"/>
                  </a:ext>
                </a:extLst>
              </a:tr>
              <a:tr h="404406">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2"/>
                  </a:ext>
                </a:extLst>
              </a:tr>
              <a:tr h="404763">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3"/>
                  </a:ext>
                </a:extLst>
              </a:tr>
              <a:tr h="404425">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4"/>
                  </a:ext>
                </a:extLst>
              </a:tr>
              <a:tr h="404731">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5"/>
                  </a:ext>
                </a:extLst>
              </a:tr>
              <a:tr h="404586">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6"/>
                  </a:ext>
                </a:extLst>
              </a:tr>
            </a:tbl>
          </a:graphicData>
        </a:graphic>
      </p:graphicFrame>
      <p:sp>
        <p:nvSpPr>
          <p:cNvPr id="3" name="object 3"/>
          <p:cNvSpPr txBox="1">
            <a:spLocks noGrp="1"/>
          </p:cNvSpPr>
          <p:nvPr>
            <p:ph type="title"/>
          </p:nvPr>
        </p:nvSpPr>
        <p:spPr>
          <a:xfrm>
            <a:off x="387502" y="106172"/>
            <a:ext cx="405257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Rectified Linear Units</a:t>
            </a:r>
            <a:r>
              <a:rPr sz="2200" b="1" spc="40" dirty="0">
                <a:solidFill>
                  <a:srgbClr val="000000"/>
                </a:solidFill>
                <a:latin typeface="Arial"/>
                <a:cs typeface="Arial"/>
              </a:rPr>
              <a:t> </a:t>
            </a:r>
            <a:r>
              <a:rPr sz="2200" b="1" dirty="0">
                <a:solidFill>
                  <a:srgbClr val="000000"/>
                </a:solidFill>
                <a:latin typeface="Arial"/>
                <a:cs typeface="Arial"/>
              </a:rPr>
              <a:t>(ReLUs)</a:t>
            </a:r>
            <a:endParaRPr sz="2200">
              <a:latin typeface="Arial"/>
              <a:cs typeface="Aria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66</a:t>
            </a:fld>
            <a:endParaRPr spc="-5" dirty="0"/>
          </a:p>
        </p:txBody>
      </p:sp>
      <p:graphicFrame>
        <p:nvGraphicFramePr>
          <p:cNvPr id="4" name="object 4"/>
          <p:cNvGraphicFramePr>
            <a:graphicFrameLocks noGrp="1"/>
          </p:cNvGraphicFramePr>
          <p:nvPr/>
        </p:nvGraphicFramePr>
        <p:xfrm>
          <a:off x="2286000" y="2644165"/>
          <a:ext cx="2875277" cy="2795726"/>
        </p:xfrm>
        <a:graphic>
          <a:graphicData uri="http://schemas.openxmlformats.org/drawingml/2006/table">
            <a:tbl>
              <a:tblPr firstRow="1" bandRow="1">
                <a:tableStyleId>{2D5ABB26-0587-4C30-8999-92F81FD0307C}</a:tableStyleId>
              </a:tblPr>
              <a:tblGrid>
                <a:gridCol w="410845">
                  <a:extLst>
                    <a:ext uri="{9D8B030D-6E8A-4147-A177-3AD203B41FA5}">
                      <a16:colId xmlns:a16="http://schemas.microsoft.com/office/drawing/2014/main" val="20000"/>
                    </a:ext>
                  </a:extLst>
                </a:gridCol>
                <a:gridCol w="410845">
                  <a:extLst>
                    <a:ext uri="{9D8B030D-6E8A-4147-A177-3AD203B41FA5}">
                      <a16:colId xmlns:a16="http://schemas.microsoft.com/office/drawing/2014/main" val="20001"/>
                    </a:ext>
                  </a:extLst>
                </a:gridCol>
                <a:gridCol w="410845">
                  <a:extLst>
                    <a:ext uri="{9D8B030D-6E8A-4147-A177-3AD203B41FA5}">
                      <a16:colId xmlns:a16="http://schemas.microsoft.com/office/drawing/2014/main" val="20002"/>
                    </a:ext>
                  </a:extLst>
                </a:gridCol>
                <a:gridCol w="410844">
                  <a:extLst>
                    <a:ext uri="{9D8B030D-6E8A-4147-A177-3AD203B41FA5}">
                      <a16:colId xmlns:a16="http://schemas.microsoft.com/office/drawing/2014/main" val="20003"/>
                    </a:ext>
                  </a:extLst>
                </a:gridCol>
                <a:gridCol w="410844">
                  <a:extLst>
                    <a:ext uri="{9D8B030D-6E8A-4147-A177-3AD203B41FA5}">
                      <a16:colId xmlns:a16="http://schemas.microsoft.com/office/drawing/2014/main" val="20004"/>
                    </a:ext>
                  </a:extLst>
                </a:gridCol>
                <a:gridCol w="410210">
                  <a:extLst>
                    <a:ext uri="{9D8B030D-6E8A-4147-A177-3AD203B41FA5}">
                      <a16:colId xmlns:a16="http://schemas.microsoft.com/office/drawing/2014/main" val="20005"/>
                    </a:ext>
                  </a:extLst>
                </a:gridCol>
                <a:gridCol w="410844">
                  <a:extLst>
                    <a:ext uri="{9D8B030D-6E8A-4147-A177-3AD203B41FA5}">
                      <a16:colId xmlns:a16="http://schemas.microsoft.com/office/drawing/2014/main" val="20006"/>
                    </a:ext>
                  </a:extLst>
                </a:gridCol>
              </a:tblGrid>
              <a:tr h="399520">
                <a:tc>
                  <a:txBody>
                    <a:bodyPr/>
                    <a:lstStyle/>
                    <a:p>
                      <a:pPr marL="5715" algn="ctr">
                        <a:lnSpc>
                          <a:spcPct val="100000"/>
                        </a:lnSpc>
                        <a:spcBef>
                          <a:spcPts val="875"/>
                        </a:spcBef>
                      </a:pPr>
                      <a:r>
                        <a:rPr sz="1100" spc="10" dirty="0">
                          <a:latin typeface="Carlito"/>
                          <a:cs typeface="Carlito"/>
                        </a:rPr>
                        <a:t>0.77</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66040" algn="r">
                        <a:lnSpc>
                          <a:spcPct val="100000"/>
                        </a:lnSpc>
                        <a:spcBef>
                          <a:spcPts val="875"/>
                        </a:spcBef>
                      </a:pPr>
                      <a:r>
                        <a:rPr sz="1100" spc="-10" dirty="0">
                          <a:latin typeface="Carlito"/>
                          <a:cs typeface="Carlito"/>
                        </a:rPr>
                        <a:t>0</a:t>
                      </a:r>
                      <a:r>
                        <a:rPr sz="1100" spc="15" dirty="0">
                          <a:latin typeface="Carlito"/>
                          <a:cs typeface="Carlito"/>
                        </a:rPr>
                        <a:t>.</a:t>
                      </a:r>
                      <a:r>
                        <a:rPr sz="1100" spc="-10" dirty="0">
                          <a:latin typeface="Carlito"/>
                          <a:cs typeface="Carlito"/>
                        </a:rPr>
                        <a:t>5</a:t>
                      </a:r>
                      <a:r>
                        <a:rPr sz="1100" dirty="0">
                          <a:latin typeface="Carlito"/>
                          <a:cs typeface="Carlito"/>
                        </a:rPr>
                        <a:t>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399206">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44450" algn="r">
                        <a:lnSpc>
                          <a:spcPct val="100000"/>
                        </a:lnSpc>
                        <a:spcBef>
                          <a:spcPts val="875"/>
                        </a:spcBef>
                      </a:pPr>
                      <a:r>
                        <a:rPr sz="1100" spc="-5" dirty="0">
                          <a:solidFill>
                            <a:srgbClr val="FFFFFF"/>
                          </a:solidFill>
                          <a:latin typeface="Carlito"/>
                          <a:cs typeface="Carlito"/>
                        </a:rPr>
                        <a:t>-</a:t>
                      </a: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785">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extLst>
                  <a:ext uri="{0D108BD9-81ED-4DB2-BD59-A6C34878D82A}">
                    <a16:rowId xmlns:a16="http://schemas.microsoft.com/office/drawing/2014/main" val="10001"/>
                  </a:ext>
                </a:extLst>
              </a:tr>
              <a:tr h="399520">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15" algn="ctr">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R="66040" algn="r">
                        <a:lnSpc>
                          <a:spcPct val="100000"/>
                        </a:lnSpc>
                        <a:spcBef>
                          <a:spcPts val="875"/>
                        </a:spcBef>
                      </a:pP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extLst>
                  <a:ext uri="{0D108BD9-81ED-4DB2-BD59-A6C34878D82A}">
                    <a16:rowId xmlns:a16="http://schemas.microsoft.com/office/drawing/2014/main" val="10002"/>
                  </a:ext>
                </a:extLst>
              </a:tr>
              <a:tr h="399394">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080" algn="ctr">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875"/>
                        </a:spcBef>
                      </a:pPr>
                      <a:r>
                        <a:rPr sz="1100" spc="10" dirty="0">
                          <a:latin typeface="Carlito"/>
                          <a:cs typeface="Carlito"/>
                        </a:rPr>
                        <a:t>0.55</a:t>
                      </a:r>
                      <a:endParaRPr sz="1100">
                        <a:latin typeface="Carlito"/>
                        <a:cs typeface="Carlito"/>
                      </a:endParaRPr>
                    </a:p>
                  </a:txBody>
                  <a:tcPr marL="0" marR="0" marT="111125" marB="0">
                    <a:lnR w="6350">
                      <a:solidFill>
                        <a:srgbClr val="000000"/>
                      </a:solidFill>
                      <a:prstDash val="solid"/>
                    </a:lnR>
                    <a:lnB w="6350">
                      <a:solidFill>
                        <a:srgbClr val="000000"/>
                      </a:solidFill>
                      <a:prstDash val="solid"/>
                    </a:lnB>
                    <a:solidFill>
                      <a:srgbClr val="A1EAE8"/>
                    </a:solidFill>
                  </a:tcPr>
                </a:tc>
                <a:tc>
                  <a:txBody>
                    <a:bodyPr/>
                    <a:lstStyle/>
                    <a:p>
                      <a:pPr marR="44450" algn="r">
                        <a:lnSpc>
                          <a:spcPct val="100000"/>
                        </a:lnSpc>
                        <a:spcBef>
                          <a:spcPts val="875"/>
                        </a:spcBef>
                      </a:pPr>
                      <a:r>
                        <a:rPr sz="1100" spc="-5" dirty="0">
                          <a:solidFill>
                            <a:srgbClr val="FFFFFF"/>
                          </a:solidFill>
                          <a:latin typeface="Carlito"/>
                          <a:cs typeface="Carlito"/>
                        </a:rPr>
                        <a:t>-</a:t>
                      </a: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3</a:t>
                      </a:r>
                      <a:r>
                        <a:rPr sz="1100" dirty="0">
                          <a:solidFill>
                            <a:srgbClr val="FFFFFF"/>
                          </a:solidFill>
                          <a:latin typeface="Carlito"/>
                          <a:cs typeface="Carlito"/>
                        </a:rPr>
                        <a:t>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80010">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3"/>
                  </a:ext>
                </a:extLst>
              </a:tr>
              <a:tr h="399382">
                <a:tc>
                  <a:txBody>
                    <a:bodyPr/>
                    <a:lstStyle/>
                    <a:p>
                      <a:pPr marL="5715" algn="ctr">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R="66040" algn="r">
                        <a:lnSpc>
                          <a:spcPct val="100000"/>
                        </a:lnSpc>
                        <a:spcBef>
                          <a:spcPts val="875"/>
                        </a:spcBef>
                      </a:pPr>
                      <a:r>
                        <a:rPr sz="1100" spc="-10" dirty="0">
                          <a:latin typeface="Carlito"/>
                          <a:cs typeface="Carlito"/>
                        </a:rPr>
                        <a:t>1</a:t>
                      </a:r>
                      <a:r>
                        <a:rPr sz="1100" spc="15" dirty="0">
                          <a:latin typeface="Carlito"/>
                          <a:cs typeface="Carlito"/>
                        </a:rPr>
                        <a:t>.</a:t>
                      </a:r>
                      <a:r>
                        <a:rPr sz="1100" spc="-10" dirty="0">
                          <a:latin typeface="Carlito"/>
                          <a:cs typeface="Carlito"/>
                        </a:rPr>
                        <a:t>0</a:t>
                      </a:r>
                      <a:r>
                        <a:rPr sz="1100" dirty="0">
                          <a:latin typeface="Carlito"/>
                          <a:cs typeface="Carlito"/>
                        </a:rPr>
                        <a:t>0</a:t>
                      </a:r>
                      <a:endParaRPr sz="1100">
                        <a:latin typeface="Carlito"/>
                        <a:cs typeface="Carlito"/>
                      </a:endParaRPr>
                    </a:p>
                  </a:txBody>
                  <a:tcPr marL="0" marR="0" marT="111125" marB="0">
                    <a:lnR w="6350">
                      <a:solidFill>
                        <a:srgbClr val="000000"/>
                      </a:solidFill>
                      <a:prstDash val="solid"/>
                    </a:lnR>
                    <a:lnB w="6350">
                      <a:solidFill>
                        <a:srgbClr val="000000"/>
                      </a:solidFill>
                      <a:prstDash val="solid"/>
                    </a:lnB>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extLst>
                  <a:ext uri="{0D108BD9-81ED-4DB2-BD59-A6C34878D82A}">
                    <a16:rowId xmlns:a16="http://schemas.microsoft.com/office/drawing/2014/main" val="10004"/>
                  </a:ext>
                </a:extLst>
              </a:tr>
              <a:tr h="399532">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B w="6350">
                      <a:solidFill>
                        <a:srgbClr val="000000"/>
                      </a:solidFill>
                      <a:prstDash val="solid"/>
                    </a:lnB>
                    <a:solidFill>
                      <a:srgbClr val="33CCCC"/>
                    </a:solidFill>
                  </a:tcPr>
                </a:tc>
                <a:tc>
                  <a:txBody>
                    <a:bodyPr/>
                    <a:lstStyle/>
                    <a:p>
                      <a:pPr marR="44450" algn="r">
                        <a:lnSpc>
                          <a:spcPct val="100000"/>
                        </a:lnSpc>
                        <a:spcBef>
                          <a:spcPts val="875"/>
                        </a:spcBef>
                      </a:pPr>
                      <a:r>
                        <a:rPr sz="1100" spc="-5" dirty="0">
                          <a:solidFill>
                            <a:srgbClr val="FFFFFF"/>
                          </a:solidFill>
                          <a:latin typeface="Carlito"/>
                          <a:cs typeface="Carlito"/>
                        </a:rPr>
                        <a:t>-</a:t>
                      </a: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785">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extLst>
                  <a:ext uri="{0D108BD9-81ED-4DB2-BD59-A6C34878D82A}">
                    <a16:rowId xmlns:a16="http://schemas.microsoft.com/office/drawing/2014/main" val="10005"/>
                  </a:ext>
                </a:extLst>
              </a:tr>
              <a:tr h="399172">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66040" algn="r">
                        <a:lnSpc>
                          <a:spcPct val="100000"/>
                        </a:lnSpc>
                        <a:spcBef>
                          <a:spcPts val="875"/>
                        </a:spcBef>
                      </a:pP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0.77</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extLst>
                  <a:ext uri="{0D108BD9-81ED-4DB2-BD59-A6C34878D82A}">
                    <a16:rowId xmlns:a16="http://schemas.microsoft.com/office/drawing/2014/main" val="10006"/>
                  </a:ext>
                </a:extLst>
              </a:tr>
            </a:tbl>
          </a:graphicData>
        </a:graphic>
      </p:graphicFrame>
      <p:grpSp>
        <p:nvGrpSpPr>
          <p:cNvPr id="5" name="object 5"/>
          <p:cNvGrpSpPr/>
          <p:nvPr/>
        </p:nvGrpSpPr>
        <p:grpSpPr>
          <a:xfrm>
            <a:off x="4265676" y="1775460"/>
            <a:ext cx="5398135" cy="1355090"/>
            <a:chOff x="4265676" y="1775460"/>
            <a:chExt cx="5398135" cy="1355090"/>
          </a:xfrm>
        </p:grpSpPr>
        <p:sp>
          <p:nvSpPr>
            <p:cNvPr id="6" name="object 6"/>
            <p:cNvSpPr/>
            <p:nvPr/>
          </p:nvSpPr>
          <p:spPr>
            <a:xfrm>
              <a:off x="6880860" y="1804416"/>
              <a:ext cx="588645" cy="620395"/>
            </a:xfrm>
            <a:custGeom>
              <a:avLst/>
              <a:gdLst/>
              <a:ahLst/>
              <a:cxnLst/>
              <a:rect l="l" t="t" r="r" b="b"/>
              <a:pathLst>
                <a:path w="588645" h="620394">
                  <a:moveTo>
                    <a:pt x="0" y="310134"/>
                  </a:moveTo>
                  <a:lnTo>
                    <a:pt x="3850" y="259818"/>
                  </a:lnTo>
                  <a:lnTo>
                    <a:pt x="14996" y="212092"/>
                  </a:lnTo>
                  <a:lnTo>
                    <a:pt x="32832" y="167591"/>
                  </a:lnTo>
                  <a:lnTo>
                    <a:pt x="56753" y="126955"/>
                  </a:lnTo>
                  <a:lnTo>
                    <a:pt x="86153" y="90820"/>
                  </a:lnTo>
                  <a:lnTo>
                    <a:pt x="120426" y="59826"/>
                  </a:lnTo>
                  <a:lnTo>
                    <a:pt x="158966" y="34608"/>
                  </a:lnTo>
                  <a:lnTo>
                    <a:pt x="201168" y="15806"/>
                  </a:lnTo>
                  <a:lnTo>
                    <a:pt x="246425" y="4058"/>
                  </a:lnTo>
                  <a:lnTo>
                    <a:pt x="294132" y="0"/>
                  </a:lnTo>
                  <a:lnTo>
                    <a:pt x="341838" y="4058"/>
                  </a:lnTo>
                  <a:lnTo>
                    <a:pt x="387096" y="15806"/>
                  </a:lnTo>
                  <a:lnTo>
                    <a:pt x="429297" y="34608"/>
                  </a:lnTo>
                  <a:lnTo>
                    <a:pt x="467837" y="59826"/>
                  </a:lnTo>
                  <a:lnTo>
                    <a:pt x="502110" y="90820"/>
                  </a:lnTo>
                  <a:lnTo>
                    <a:pt x="531510" y="126955"/>
                  </a:lnTo>
                  <a:lnTo>
                    <a:pt x="555431" y="167591"/>
                  </a:lnTo>
                  <a:lnTo>
                    <a:pt x="573267" y="212092"/>
                  </a:lnTo>
                  <a:lnTo>
                    <a:pt x="584413" y="259818"/>
                  </a:lnTo>
                  <a:lnTo>
                    <a:pt x="588264" y="310134"/>
                  </a:lnTo>
                  <a:lnTo>
                    <a:pt x="584413" y="360449"/>
                  </a:lnTo>
                  <a:lnTo>
                    <a:pt x="573267" y="408175"/>
                  </a:lnTo>
                  <a:lnTo>
                    <a:pt x="555431" y="452676"/>
                  </a:lnTo>
                  <a:lnTo>
                    <a:pt x="531510" y="493312"/>
                  </a:lnTo>
                  <a:lnTo>
                    <a:pt x="502110" y="529447"/>
                  </a:lnTo>
                  <a:lnTo>
                    <a:pt x="467837" y="560441"/>
                  </a:lnTo>
                  <a:lnTo>
                    <a:pt x="429297" y="585659"/>
                  </a:lnTo>
                  <a:lnTo>
                    <a:pt x="387096" y="604461"/>
                  </a:lnTo>
                  <a:lnTo>
                    <a:pt x="341838" y="616209"/>
                  </a:lnTo>
                  <a:lnTo>
                    <a:pt x="294132" y="620268"/>
                  </a:lnTo>
                  <a:lnTo>
                    <a:pt x="246425" y="616209"/>
                  </a:lnTo>
                  <a:lnTo>
                    <a:pt x="201168" y="604461"/>
                  </a:lnTo>
                  <a:lnTo>
                    <a:pt x="158966" y="585659"/>
                  </a:lnTo>
                  <a:lnTo>
                    <a:pt x="120426" y="560441"/>
                  </a:lnTo>
                  <a:lnTo>
                    <a:pt x="86153" y="529447"/>
                  </a:lnTo>
                  <a:lnTo>
                    <a:pt x="56753" y="493312"/>
                  </a:lnTo>
                  <a:lnTo>
                    <a:pt x="32832" y="452676"/>
                  </a:lnTo>
                  <a:lnTo>
                    <a:pt x="14996" y="408175"/>
                  </a:lnTo>
                  <a:lnTo>
                    <a:pt x="3850" y="360449"/>
                  </a:lnTo>
                  <a:lnTo>
                    <a:pt x="0" y="310134"/>
                  </a:lnTo>
                  <a:close/>
                </a:path>
              </a:pathLst>
            </a:custGeom>
            <a:ln w="57912">
              <a:solidFill>
                <a:srgbClr val="000000"/>
              </a:solidFill>
            </a:ln>
          </p:spPr>
          <p:txBody>
            <a:bodyPr wrap="square" lIns="0" tIns="0" rIns="0" bIns="0" rtlCol="0"/>
            <a:lstStyle/>
            <a:p>
              <a:endParaRPr/>
            </a:p>
          </p:txBody>
        </p:sp>
        <p:sp>
          <p:nvSpPr>
            <p:cNvPr id="7" name="object 7"/>
            <p:cNvSpPr/>
            <p:nvPr/>
          </p:nvSpPr>
          <p:spPr>
            <a:xfrm>
              <a:off x="6880860" y="1895856"/>
              <a:ext cx="502920" cy="219710"/>
            </a:xfrm>
            <a:custGeom>
              <a:avLst/>
              <a:gdLst/>
              <a:ahLst/>
              <a:cxnLst/>
              <a:rect l="l" t="t" r="r" b="b"/>
              <a:pathLst>
                <a:path w="502920" h="219710">
                  <a:moveTo>
                    <a:pt x="0" y="217932"/>
                  </a:moveTo>
                  <a:lnTo>
                    <a:pt x="309245" y="217932"/>
                  </a:lnTo>
                </a:path>
                <a:path w="502920" h="219710">
                  <a:moveTo>
                    <a:pt x="294132" y="219456"/>
                  </a:moveTo>
                  <a:lnTo>
                    <a:pt x="502539" y="0"/>
                  </a:lnTo>
                </a:path>
              </a:pathLst>
            </a:custGeom>
            <a:ln w="57912">
              <a:solidFill>
                <a:srgbClr val="001F50"/>
              </a:solidFill>
            </a:ln>
          </p:spPr>
          <p:txBody>
            <a:bodyPr wrap="square" lIns="0" tIns="0" rIns="0" bIns="0" rtlCol="0"/>
            <a:lstStyle/>
            <a:p>
              <a:endParaRPr/>
            </a:p>
          </p:txBody>
        </p:sp>
        <p:sp>
          <p:nvSpPr>
            <p:cNvPr id="8" name="object 8"/>
            <p:cNvSpPr/>
            <p:nvPr/>
          </p:nvSpPr>
          <p:spPr>
            <a:xfrm>
              <a:off x="4303776" y="2589276"/>
              <a:ext cx="502920" cy="502920"/>
            </a:xfrm>
            <a:custGeom>
              <a:avLst/>
              <a:gdLst/>
              <a:ahLst/>
              <a:cxnLst/>
              <a:rect l="l" t="t" r="r" b="b"/>
              <a:pathLst>
                <a:path w="502920" h="502919">
                  <a:moveTo>
                    <a:pt x="0" y="251460"/>
                  </a:moveTo>
                  <a:lnTo>
                    <a:pt x="4049" y="206243"/>
                  </a:lnTo>
                  <a:lnTo>
                    <a:pt x="15725" y="163693"/>
                  </a:lnTo>
                  <a:lnTo>
                    <a:pt x="34318" y="124516"/>
                  </a:lnTo>
                  <a:lnTo>
                    <a:pt x="59120" y="89422"/>
                  </a:lnTo>
                  <a:lnTo>
                    <a:pt x="89422" y="59120"/>
                  </a:lnTo>
                  <a:lnTo>
                    <a:pt x="124516" y="34318"/>
                  </a:lnTo>
                  <a:lnTo>
                    <a:pt x="163693" y="15725"/>
                  </a:lnTo>
                  <a:lnTo>
                    <a:pt x="206243" y="4049"/>
                  </a:lnTo>
                  <a:lnTo>
                    <a:pt x="251460" y="0"/>
                  </a:lnTo>
                  <a:lnTo>
                    <a:pt x="296676" y="4049"/>
                  </a:lnTo>
                  <a:lnTo>
                    <a:pt x="339226" y="15725"/>
                  </a:lnTo>
                  <a:lnTo>
                    <a:pt x="378403" y="34318"/>
                  </a:lnTo>
                  <a:lnTo>
                    <a:pt x="413497" y="59120"/>
                  </a:lnTo>
                  <a:lnTo>
                    <a:pt x="443799" y="89422"/>
                  </a:lnTo>
                  <a:lnTo>
                    <a:pt x="468601" y="124516"/>
                  </a:lnTo>
                  <a:lnTo>
                    <a:pt x="487194" y="163693"/>
                  </a:lnTo>
                  <a:lnTo>
                    <a:pt x="498870" y="206243"/>
                  </a:lnTo>
                  <a:lnTo>
                    <a:pt x="502920" y="251460"/>
                  </a:lnTo>
                  <a:lnTo>
                    <a:pt x="498870" y="296676"/>
                  </a:lnTo>
                  <a:lnTo>
                    <a:pt x="487194" y="339226"/>
                  </a:lnTo>
                  <a:lnTo>
                    <a:pt x="468601" y="378403"/>
                  </a:lnTo>
                  <a:lnTo>
                    <a:pt x="443799" y="413497"/>
                  </a:lnTo>
                  <a:lnTo>
                    <a:pt x="413497" y="443799"/>
                  </a:lnTo>
                  <a:lnTo>
                    <a:pt x="378403" y="468601"/>
                  </a:lnTo>
                  <a:lnTo>
                    <a:pt x="339226" y="487194"/>
                  </a:lnTo>
                  <a:lnTo>
                    <a:pt x="296676" y="498870"/>
                  </a:lnTo>
                  <a:lnTo>
                    <a:pt x="251460" y="502920"/>
                  </a:lnTo>
                  <a:lnTo>
                    <a:pt x="206243" y="498870"/>
                  </a:lnTo>
                  <a:lnTo>
                    <a:pt x="163693" y="487194"/>
                  </a:lnTo>
                  <a:lnTo>
                    <a:pt x="124516" y="468601"/>
                  </a:lnTo>
                  <a:lnTo>
                    <a:pt x="89422" y="443799"/>
                  </a:lnTo>
                  <a:lnTo>
                    <a:pt x="59120" y="413497"/>
                  </a:lnTo>
                  <a:lnTo>
                    <a:pt x="34318" y="378403"/>
                  </a:lnTo>
                  <a:lnTo>
                    <a:pt x="15725" y="339226"/>
                  </a:lnTo>
                  <a:lnTo>
                    <a:pt x="4049" y="296676"/>
                  </a:lnTo>
                  <a:lnTo>
                    <a:pt x="0" y="251460"/>
                  </a:lnTo>
                  <a:close/>
                </a:path>
              </a:pathLst>
            </a:custGeom>
            <a:ln w="76200">
              <a:solidFill>
                <a:srgbClr val="000000"/>
              </a:solidFill>
            </a:ln>
          </p:spPr>
          <p:txBody>
            <a:bodyPr wrap="square" lIns="0" tIns="0" rIns="0" bIns="0" rtlCol="0"/>
            <a:lstStyle/>
            <a:p>
              <a:endParaRPr/>
            </a:p>
          </p:txBody>
        </p:sp>
        <p:sp>
          <p:nvSpPr>
            <p:cNvPr id="9" name="object 9"/>
            <p:cNvSpPr/>
            <p:nvPr/>
          </p:nvSpPr>
          <p:spPr>
            <a:xfrm>
              <a:off x="4734306" y="2114550"/>
              <a:ext cx="2146935" cy="548005"/>
            </a:xfrm>
            <a:custGeom>
              <a:avLst/>
              <a:gdLst/>
              <a:ahLst/>
              <a:cxnLst/>
              <a:rect l="l" t="t" r="r" b="b"/>
              <a:pathLst>
                <a:path w="2146934" h="548005">
                  <a:moveTo>
                    <a:pt x="0" y="547877"/>
                  </a:moveTo>
                  <a:lnTo>
                    <a:pt x="2146808" y="0"/>
                  </a:lnTo>
                </a:path>
              </a:pathLst>
            </a:custGeom>
            <a:ln w="28956">
              <a:solidFill>
                <a:srgbClr val="001F50"/>
              </a:solidFill>
            </a:ln>
          </p:spPr>
          <p:txBody>
            <a:bodyPr wrap="square" lIns="0" tIns="0" rIns="0" bIns="0" rtlCol="0"/>
            <a:lstStyle/>
            <a:p>
              <a:endParaRPr/>
            </a:p>
          </p:txBody>
        </p:sp>
        <p:sp>
          <p:nvSpPr>
            <p:cNvPr id="10" name="object 10"/>
            <p:cNvSpPr/>
            <p:nvPr/>
          </p:nvSpPr>
          <p:spPr>
            <a:xfrm>
              <a:off x="9121140" y="2569464"/>
              <a:ext cx="504825" cy="504825"/>
            </a:xfrm>
            <a:custGeom>
              <a:avLst/>
              <a:gdLst/>
              <a:ahLst/>
              <a:cxnLst/>
              <a:rect l="l" t="t" r="r" b="b"/>
              <a:pathLst>
                <a:path w="504825" h="504825">
                  <a:moveTo>
                    <a:pt x="0" y="252222"/>
                  </a:moveTo>
                  <a:lnTo>
                    <a:pt x="4062" y="206879"/>
                  </a:lnTo>
                  <a:lnTo>
                    <a:pt x="15777" y="164205"/>
                  </a:lnTo>
                  <a:lnTo>
                    <a:pt x="34431" y="124911"/>
                  </a:lnTo>
                  <a:lnTo>
                    <a:pt x="59312" y="89710"/>
                  </a:lnTo>
                  <a:lnTo>
                    <a:pt x="89710" y="59312"/>
                  </a:lnTo>
                  <a:lnTo>
                    <a:pt x="124911" y="34431"/>
                  </a:lnTo>
                  <a:lnTo>
                    <a:pt x="164205" y="15777"/>
                  </a:lnTo>
                  <a:lnTo>
                    <a:pt x="206879" y="4062"/>
                  </a:lnTo>
                  <a:lnTo>
                    <a:pt x="252221" y="0"/>
                  </a:lnTo>
                  <a:lnTo>
                    <a:pt x="297564" y="4062"/>
                  </a:lnTo>
                  <a:lnTo>
                    <a:pt x="340238" y="15777"/>
                  </a:lnTo>
                  <a:lnTo>
                    <a:pt x="379532" y="34431"/>
                  </a:lnTo>
                  <a:lnTo>
                    <a:pt x="414733" y="59312"/>
                  </a:lnTo>
                  <a:lnTo>
                    <a:pt x="445131" y="89710"/>
                  </a:lnTo>
                  <a:lnTo>
                    <a:pt x="470012" y="124911"/>
                  </a:lnTo>
                  <a:lnTo>
                    <a:pt x="488666" y="164205"/>
                  </a:lnTo>
                  <a:lnTo>
                    <a:pt x="500381" y="206879"/>
                  </a:lnTo>
                  <a:lnTo>
                    <a:pt x="504443" y="252222"/>
                  </a:lnTo>
                  <a:lnTo>
                    <a:pt x="500381" y="297564"/>
                  </a:lnTo>
                  <a:lnTo>
                    <a:pt x="488666" y="340238"/>
                  </a:lnTo>
                  <a:lnTo>
                    <a:pt x="470012" y="379532"/>
                  </a:lnTo>
                  <a:lnTo>
                    <a:pt x="445131" y="414733"/>
                  </a:lnTo>
                  <a:lnTo>
                    <a:pt x="414733" y="445131"/>
                  </a:lnTo>
                  <a:lnTo>
                    <a:pt x="379532" y="470012"/>
                  </a:lnTo>
                  <a:lnTo>
                    <a:pt x="340238" y="488666"/>
                  </a:lnTo>
                  <a:lnTo>
                    <a:pt x="297564" y="500381"/>
                  </a:lnTo>
                  <a:lnTo>
                    <a:pt x="252221" y="504444"/>
                  </a:lnTo>
                  <a:lnTo>
                    <a:pt x="206879" y="500381"/>
                  </a:lnTo>
                  <a:lnTo>
                    <a:pt x="164205" y="488666"/>
                  </a:lnTo>
                  <a:lnTo>
                    <a:pt x="124911" y="470012"/>
                  </a:lnTo>
                  <a:lnTo>
                    <a:pt x="89710" y="445131"/>
                  </a:lnTo>
                  <a:lnTo>
                    <a:pt x="59312" y="414733"/>
                  </a:lnTo>
                  <a:lnTo>
                    <a:pt x="34431" y="379532"/>
                  </a:lnTo>
                  <a:lnTo>
                    <a:pt x="15777" y="340238"/>
                  </a:lnTo>
                  <a:lnTo>
                    <a:pt x="4062" y="297564"/>
                  </a:lnTo>
                  <a:lnTo>
                    <a:pt x="0" y="252222"/>
                  </a:lnTo>
                  <a:close/>
                </a:path>
              </a:pathLst>
            </a:custGeom>
            <a:ln w="76200">
              <a:solidFill>
                <a:srgbClr val="000000"/>
              </a:solidFill>
            </a:ln>
          </p:spPr>
          <p:txBody>
            <a:bodyPr wrap="square" lIns="0" tIns="0" rIns="0" bIns="0" rtlCol="0"/>
            <a:lstStyle/>
            <a:p>
              <a:endParaRPr/>
            </a:p>
          </p:txBody>
        </p:sp>
        <p:sp>
          <p:nvSpPr>
            <p:cNvPr id="11" name="object 11"/>
            <p:cNvSpPr/>
            <p:nvPr/>
          </p:nvSpPr>
          <p:spPr>
            <a:xfrm>
              <a:off x="7469886" y="2114550"/>
              <a:ext cx="1725930" cy="529590"/>
            </a:xfrm>
            <a:custGeom>
              <a:avLst/>
              <a:gdLst/>
              <a:ahLst/>
              <a:cxnLst/>
              <a:rect l="l" t="t" r="r" b="b"/>
              <a:pathLst>
                <a:path w="1725929" h="529589">
                  <a:moveTo>
                    <a:pt x="0" y="0"/>
                  </a:moveTo>
                  <a:lnTo>
                    <a:pt x="1725422" y="529589"/>
                  </a:lnTo>
                </a:path>
              </a:pathLst>
            </a:custGeom>
            <a:ln w="28956">
              <a:solidFill>
                <a:srgbClr val="001F50"/>
              </a:solidFill>
            </a:ln>
          </p:spPr>
          <p:txBody>
            <a:bodyPr wrap="square" lIns="0" tIns="0" rIns="0" bIns="0" rtlCol="0"/>
            <a:lstStyle/>
            <a:p>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405257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Rectified Linear Units</a:t>
            </a:r>
            <a:r>
              <a:rPr sz="2200" b="1" spc="40" dirty="0">
                <a:solidFill>
                  <a:srgbClr val="000000"/>
                </a:solidFill>
                <a:latin typeface="Arial"/>
                <a:cs typeface="Arial"/>
              </a:rPr>
              <a:t> </a:t>
            </a:r>
            <a:r>
              <a:rPr sz="2200" b="1" dirty="0">
                <a:solidFill>
                  <a:srgbClr val="000000"/>
                </a:solidFill>
                <a:latin typeface="Arial"/>
                <a:cs typeface="Arial"/>
              </a:rPr>
              <a:t>(ReLUs)</a:t>
            </a:r>
            <a:endParaRPr sz="22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67</a:t>
            </a:fld>
            <a:endParaRPr spc="-5" dirty="0"/>
          </a:p>
        </p:txBody>
      </p:sp>
      <p:grpSp>
        <p:nvGrpSpPr>
          <p:cNvPr id="3" name="object 3"/>
          <p:cNvGrpSpPr/>
          <p:nvPr/>
        </p:nvGrpSpPr>
        <p:grpSpPr>
          <a:xfrm>
            <a:off x="5843015" y="3680459"/>
            <a:ext cx="647700" cy="678180"/>
            <a:chOff x="5843015" y="3680459"/>
            <a:chExt cx="647700" cy="678180"/>
          </a:xfrm>
        </p:grpSpPr>
        <p:sp>
          <p:nvSpPr>
            <p:cNvPr id="4" name="object 4"/>
            <p:cNvSpPr/>
            <p:nvPr/>
          </p:nvSpPr>
          <p:spPr>
            <a:xfrm>
              <a:off x="5871971" y="3709415"/>
              <a:ext cx="589915" cy="620395"/>
            </a:xfrm>
            <a:custGeom>
              <a:avLst/>
              <a:gdLst/>
              <a:ahLst/>
              <a:cxnLst/>
              <a:rect l="l" t="t" r="r" b="b"/>
              <a:pathLst>
                <a:path w="589914" h="620395">
                  <a:moveTo>
                    <a:pt x="0" y="310133"/>
                  </a:moveTo>
                  <a:lnTo>
                    <a:pt x="3861" y="259818"/>
                  </a:lnTo>
                  <a:lnTo>
                    <a:pt x="15038" y="212092"/>
                  </a:lnTo>
                  <a:lnTo>
                    <a:pt x="32925" y="167591"/>
                  </a:lnTo>
                  <a:lnTo>
                    <a:pt x="56912" y="126955"/>
                  </a:lnTo>
                  <a:lnTo>
                    <a:pt x="86391" y="90820"/>
                  </a:lnTo>
                  <a:lnTo>
                    <a:pt x="120755" y="59826"/>
                  </a:lnTo>
                  <a:lnTo>
                    <a:pt x="159395" y="34608"/>
                  </a:lnTo>
                  <a:lnTo>
                    <a:pt x="201704" y="15806"/>
                  </a:lnTo>
                  <a:lnTo>
                    <a:pt x="247073" y="4058"/>
                  </a:lnTo>
                  <a:lnTo>
                    <a:pt x="294893" y="0"/>
                  </a:lnTo>
                  <a:lnTo>
                    <a:pt x="342714" y="4058"/>
                  </a:lnTo>
                  <a:lnTo>
                    <a:pt x="388083" y="15806"/>
                  </a:lnTo>
                  <a:lnTo>
                    <a:pt x="430392" y="34608"/>
                  </a:lnTo>
                  <a:lnTo>
                    <a:pt x="469032" y="59826"/>
                  </a:lnTo>
                  <a:lnTo>
                    <a:pt x="503396" y="90820"/>
                  </a:lnTo>
                  <a:lnTo>
                    <a:pt x="532875" y="126955"/>
                  </a:lnTo>
                  <a:lnTo>
                    <a:pt x="556862" y="167591"/>
                  </a:lnTo>
                  <a:lnTo>
                    <a:pt x="574749" y="212092"/>
                  </a:lnTo>
                  <a:lnTo>
                    <a:pt x="585926" y="259818"/>
                  </a:lnTo>
                  <a:lnTo>
                    <a:pt x="589788" y="310133"/>
                  </a:lnTo>
                  <a:lnTo>
                    <a:pt x="585926" y="360449"/>
                  </a:lnTo>
                  <a:lnTo>
                    <a:pt x="574749" y="408175"/>
                  </a:lnTo>
                  <a:lnTo>
                    <a:pt x="556862" y="452676"/>
                  </a:lnTo>
                  <a:lnTo>
                    <a:pt x="532875" y="493312"/>
                  </a:lnTo>
                  <a:lnTo>
                    <a:pt x="503396" y="529447"/>
                  </a:lnTo>
                  <a:lnTo>
                    <a:pt x="469032" y="560441"/>
                  </a:lnTo>
                  <a:lnTo>
                    <a:pt x="430392" y="585659"/>
                  </a:lnTo>
                  <a:lnTo>
                    <a:pt x="388083" y="604461"/>
                  </a:lnTo>
                  <a:lnTo>
                    <a:pt x="342714" y="616209"/>
                  </a:lnTo>
                  <a:lnTo>
                    <a:pt x="294893" y="620267"/>
                  </a:lnTo>
                  <a:lnTo>
                    <a:pt x="247073" y="616209"/>
                  </a:lnTo>
                  <a:lnTo>
                    <a:pt x="201704" y="604461"/>
                  </a:lnTo>
                  <a:lnTo>
                    <a:pt x="159395" y="585659"/>
                  </a:lnTo>
                  <a:lnTo>
                    <a:pt x="120755" y="560441"/>
                  </a:lnTo>
                  <a:lnTo>
                    <a:pt x="86391" y="529447"/>
                  </a:lnTo>
                  <a:lnTo>
                    <a:pt x="56912" y="493312"/>
                  </a:lnTo>
                  <a:lnTo>
                    <a:pt x="32925" y="452676"/>
                  </a:lnTo>
                  <a:lnTo>
                    <a:pt x="15038" y="408175"/>
                  </a:lnTo>
                  <a:lnTo>
                    <a:pt x="3861" y="360449"/>
                  </a:lnTo>
                  <a:lnTo>
                    <a:pt x="0" y="310133"/>
                  </a:lnTo>
                  <a:close/>
                </a:path>
              </a:pathLst>
            </a:custGeom>
            <a:ln w="57912">
              <a:solidFill>
                <a:srgbClr val="000000"/>
              </a:solidFill>
            </a:ln>
          </p:spPr>
          <p:txBody>
            <a:bodyPr wrap="square" lIns="0" tIns="0" rIns="0" bIns="0" rtlCol="0"/>
            <a:lstStyle/>
            <a:p>
              <a:endParaRPr/>
            </a:p>
          </p:txBody>
        </p:sp>
        <p:sp>
          <p:nvSpPr>
            <p:cNvPr id="5" name="object 5"/>
            <p:cNvSpPr/>
            <p:nvPr/>
          </p:nvSpPr>
          <p:spPr>
            <a:xfrm>
              <a:off x="6166103" y="3799331"/>
              <a:ext cx="208915" cy="219710"/>
            </a:xfrm>
            <a:custGeom>
              <a:avLst/>
              <a:gdLst/>
              <a:ahLst/>
              <a:cxnLst/>
              <a:rect l="l" t="t" r="r" b="b"/>
              <a:pathLst>
                <a:path w="208914" h="219710">
                  <a:moveTo>
                    <a:pt x="0" y="219456"/>
                  </a:moveTo>
                  <a:lnTo>
                    <a:pt x="208407" y="0"/>
                  </a:lnTo>
                </a:path>
              </a:pathLst>
            </a:custGeom>
            <a:ln w="57912">
              <a:solidFill>
                <a:srgbClr val="001F50"/>
              </a:solidFill>
            </a:ln>
          </p:spPr>
          <p:txBody>
            <a:bodyPr wrap="square" lIns="0" tIns="0" rIns="0" bIns="0" rtlCol="0"/>
            <a:lstStyle/>
            <a:p>
              <a:endParaRPr/>
            </a:p>
          </p:txBody>
        </p:sp>
      </p:grpSp>
      <p:graphicFrame>
        <p:nvGraphicFramePr>
          <p:cNvPr id="6" name="object 6"/>
          <p:cNvGraphicFramePr>
            <a:graphicFrameLocks noGrp="1"/>
          </p:cNvGraphicFramePr>
          <p:nvPr/>
        </p:nvGraphicFramePr>
        <p:xfrm>
          <a:off x="6448044" y="2644095"/>
          <a:ext cx="3498850" cy="2793842"/>
        </p:xfrm>
        <a:graphic>
          <a:graphicData uri="http://schemas.openxmlformats.org/drawingml/2006/table">
            <a:tbl>
              <a:tblPr firstRow="1" bandRow="1">
                <a:tableStyleId>{2D5ABB26-0587-4C30-8999-92F81FD0307C}</a:tableStyleId>
              </a:tblPr>
              <a:tblGrid>
                <a:gridCol w="662305">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gridCol w="405130">
                  <a:extLst>
                    <a:ext uri="{9D8B030D-6E8A-4147-A177-3AD203B41FA5}">
                      <a16:colId xmlns:a16="http://schemas.microsoft.com/office/drawing/2014/main" val="20002"/>
                    </a:ext>
                  </a:extLst>
                </a:gridCol>
                <a:gridCol w="405130">
                  <a:extLst>
                    <a:ext uri="{9D8B030D-6E8A-4147-A177-3AD203B41FA5}">
                      <a16:colId xmlns:a16="http://schemas.microsoft.com/office/drawing/2014/main" val="20003"/>
                    </a:ext>
                  </a:extLst>
                </a:gridCol>
                <a:gridCol w="405130">
                  <a:extLst>
                    <a:ext uri="{9D8B030D-6E8A-4147-A177-3AD203B41FA5}">
                      <a16:colId xmlns:a16="http://schemas.microsoft.com/office/drawing/2014/main" val="20004"/>
                    </a:ext>
                  </a:extLst>
                </a:gridCol>
                <a:gridCol w="405130">
                  <a:extLst>
                    <a:ext uri="{9D8B030D-6E8A-4147-A177-3AD203B41FA5}">
                      <a16:colId xmlns:a16="http://schemas.microsoft.com/office/drawing/2014/main" val="20005"/>
                    </a:ext>
                  </a:extLst>
                </a:gridCol>
                <a:gridCol w="405130">
                  <a:extLst>
                    <a:ext uri="{9D8B030D-6E8A-4147-A177-3AD203B41FA5}">
                      <a16:colId xmlns:a16="http://schemas.microsoft.com/office/drawing/2014/main" val="20006"/>
                    </a:ext>
                  </a:extLst>
                </a:gridCol>
                <a:gridCol w="410845">
                  <a:extLst>
                    <a:ext uri="{9D8B030D-6E8A-4147-A177-3AD203B41FA5}">
                      <a16:colId xmlns:a16="http://schemas.microsoft.com/office/drawing/2014/main" val="20007"/>
                    </a:ext>
                  </a:extLst>
                </a:gridCol>
              </a:tblGrid>
              <a:tr h="366207">
                <a:tc rowSpan="4">
                  <a:txBody>
                    <a:bodyPr/>
                    <a:lstStyle/>
                    <a:p>
                      <a:pPr>
                        <a:lnSpc>
                          <a:spcPct val="100000"/>
                        </a:lnSpc>
                      </a:pPr>
                      <a:endParaRPr sz="1200">
                        <a:latin typeface="Times New Roman"/>
                        <a:cs typeface="Times New Roman"/>
                      </a:endParaRPr>
                    </a:p>
                  </a:txBody>
                  <a:tcPr marL="0" marR="0" marT="0" marB="0">
                    <a:lnR w="6350">
                      <a:solidFill>
                        <a:srgbClr val="000000"/>
                      </a:solidFill>
                      <a:prstDash val="solid"/>
                    </a:lnR>
                    <a:lnB w="53975">
                      <a:solidFill>
                        <a:srgbClr val="001F50"/>
                      </a:solidFill>
                      <a:prstDash val="solid"/>
                    </a:lnB>
                  </a:tcPr>
                </a:tc>
                <a:tc>
                  <a:txBody>
                    <a:bodyPr/>
                    <a:lstStyle/>
                    <a:p>
                      <a:pPr marL="5715" algn="ctr">
                        <a:lnSpc>
                          <a:spcPct val="100000"/>
                        </a:lnSpc>
                        <a:spcBef>
                          <a:spcPts val="725"/>
                        </a:spcBef>
                      </a:pPr>
                      <a:r>
                        <a:rPr sz="1100" spc="5" dirty="0">
                          <a:latin typeface="Carlito"/>
                          <a:cs typeface="Carlito"/>
                        </a:rPr>
                        <a:t>0.77</a:t>
                      </a:r>
                      <a:endParaRPr sz="1100">
                        <a:latin typeface="Carlito"/>
                        <a:cs typeface="Carlito"/>
                      </a:endParaRPr>
                    </a:p>
                  </a:txBody>
                  <a:tcPr marL="0" marR="0" marT="92075" marB="0">
                    <a:lnL w="6350">
                      <a:solidFill>
                        <a:srgbClr val="000000"/>
                      </a:solidFill>
                      <a:prstDash val="solid"/>
                    </a:lnL>
                    <a:lnT w="6350">
                      <a:solidFill>
                        <a:srgbClr val="000000"/>
                      </a:solidFill>
                      <a:prstDash val="solid"/>
                    </a:lnT>
                    <a:lnB w="6350">
                      <a:solidFill>
                        <a:srgbClr val="000000"/>
                      </a:solidFill>
                      <a:prstDash val="solid"/>
                    </a:lnB>
                    <a:solidFill>
                      <a:srgbClr val="D2F5F4"/>
                    </a:solidFill>
                  </a:tcPr>
                </a:tc>
                <a:tc>
                  <a:txBody>
                    <a:bodyPr/>
                    <a:lstStyle/>
                    <a:p>
                      <a:pPr marL="6350" algn="ctr">
                        <a:lnSpc>
                          <a:spcPct val="100000"/>
                        </a:lnSpc>
                        <a:spcBef>
                          <a:spcPts val="725"/>
                        </a:spcBef>
                      </a:pPr>
                      <a:r>
                        <a:rPr sz="1100" dirty="0">
                          <a:solidFill>
                            <a:srgbClr val="FFFFFF"/>
                          </a:solidFill>
                          <a:latin typeface="Carlito"/>
                          <a:cs typeface="Carlito"/>
                        </a:rPr>
                        <a:t>0</a:t>
                      </a:r>
                      <a:endParaRPr sz="1100">
                        <a:latin typeface="Carlito"/>
                        <a:cs typeface="Carlito"/>
                      </a:endParaRPr>
                    </a:p>
                  </a:txBody>
                  <a:tcPr marL="0" marR="0" marT="92075" marB="0">
                    <a:solidFill>
                      <a:srgbClr val="000000"/>
                    </a:solidFill>
                  </a:tcPr>
                </a:tc>
                <a:tc>
                  <a:txBody>
                    <a:bodyPr/>
                    <a:lstStyle/>
                    <a:p>
                      <a:pPr marL="11430" algn="ctr">
                        <a:lnSpc>
                          <a:spcPct val="100000"/>
                        </a:lnSpc>
                        <a:spcBef>
                          <a:spcPts val="725"/>
                        </a:spcBef>
                      </a:pPr>
                      <a:r>
                        <a:rPr sz="1100" spc="5" dirty="0">
                          <a:solidFill>
                            <a:srgbClr val="FFFFFF"/>
                          </a:solidFill>
                          <a:latin typeface="Carlito"/>
                          <a:cs typeface="Carlito"/>
                        </a:rPr>
                        <a:t>0.11</a:t>
                      </a:r>
                      <a:endParaRPr sz="1100">
                        <a:latin typeface="Carlito"/>
                        <a:cs typeface="Carlito"/>
                      </a:endParaRPr>
                    </a:p>
                  </a:txBody>
                  <a:tcPr marL="0" marR="0" marT="92075" marB="0">
                    <a:lnT w="6350">
                      <a:solidFill>
                        <a:srgbClr val="000000"/>
                      </a:solidFill>
                      <a:prstDash val="solid"/>
                    </a:lnT>
                    <a:lnB w="6350">
                      <a:solidFill>
                        <a:srgbClr val="000000"/>
                      </a:solidFill>
                      <a:prstDash val="solid"/>
                    </a:lnB>
                    <a:solidFill>
                      <a:srgbClr val="009999"/>
                    </a:solidFill>
                  </a:tcPr>
                </a:tc>
                <a:tc>
                  <a:txBody>
                    <a:bodyPr/>
                    <a:lstStyle/>
                    <a:p>
                      <a:pPr marL="10795" algn="ctr">
                        <a:lnSpc>
                          <a:spcPct val="100000"/>
                        </a:lnSpc>
                        <a:spcBef>
                          <a:spcPts val="725"/>
                        </a:spcBef>
                      </a:pPr>
                      <a:r>
                        <a:rPr sz="1100" spc="5" dirty="0">
                          <a:latin typeface="Carlito"/>
                          <a:cs typeface="Carlito"/>
                        </a:rPr>
                        <a:t>0.33</a:t>
                      </a:r>
                      <a:endParaRPr sz="1100">
                        <a:latin typeface="Carlito"/>
                        <a:cs typeface="Carlito"/>
                      </a:endParaRPr>
                    </a:p>
                  </a:txBody>
                  <a:tcPr marL="0" marR="0" marT="92075" marB="0">
                    <a:lnT w="6350">
                      <a:solidFill>
                        <a:srgbClr val="000000"/>
                      </a:solidFill>
                      <a:prstDash val="solid"/>
                    </a:lnT>
                    <a:lnB w="6350">
                      <a:solidFill>
                        <a:srgbClr val="000000"/>
                      </a:solidFill>
                      <a:prstDash val="solid"/>
                    </a:lnB>
                    <a:solidFill>
                      <a:srgbClr val="33CCCC"/>
                    </a:solidFill>
                  </a:tcPr>
                </a:tc>
                <a:tc>
                  <a:txBody>
                    <a:bodyPr/>
                    <a:lstStyle/>
                    <a:p>
                      <a:pPr marL="11430" algn="ctr">
                        <a:lnSpc>
                          <a:spcPct val="100000"/>
                        </a:lnSpc>
                        <a:spcBef>
                          <a:spcPts val="725"/>
                        </a:spcBef>
                      </a:pPr>
                      <a:r>
                        <a:rPr sz="1100" spc="5" dirty="0">
                          <a:latin typeface="Carlito"/>
                          <a:cs typeface="Carlito"/>
                        </a:rPr>
                        <a:t>0.55</a:t>
                      </a:r>
                      <a:endParaRPr sz="1100">
                        <a:latin typeface="Carlito"/>
                        <a:cs typeface="Carlito"/>
                      </a:endParaRPr>
                    </a:p>
                  </a:txBody>
                  <a:tcPr marL="0" marR="0" marT="92075" marB="0">
                    <a:lnT w="6350">
                      <a:solidFill>
                        <a:srgbClr val="000000"/>
                      </a:solidFill>
                      <a:prstDash val="solid"/>
                    </a:lnT>
                    <a:lnB w="6350">
                      <a:solidFill>
                        <a:srgbClr val="000000"/>
                      </a:solidFill>
                      <a:prstDash val="solid"/>
                    </a:lnB>
                    <a:solidFill>
                      <a:srgbClr val="A1EAE8"/>
                    </a:solidFill>
                  </a:tcPr>
                </a:tc>
                <a:tc>
                  <a:txBody>
                    <a:bodyPr/>
                    <a:lstStyle/>
                    <a:p>
                      <a:pPr marL="6350" algn="ctr">
                        <a:lnSpc>
                          <a:spcPct val="100000"/>
                        </a:lnSpc>
                        <a:spcBef>
                          <a:spcPts val="725"/>
                        </a:spcBef>
                      </a:pPr>
                      <a:r>
                        <a:rPr sz="1100" dirty="0">
                          <a:solidFill>
                            <a:srgbClr val="FFFFFF"/>
                          </a:solidFill>
                          <a:latin typeface="Carlito"/>
                          <a:cs typeface="Carlito"/>
                        </a:rPr>
                        <a:t>0</a:t>
                      </a:r>
                      <a:endParaRPr sz="1100">
                        <a:latin typeface="Carlito"/>
                        <a:cs typeface="Carlito"/>
                      </a:endParaRPr>
                    </a:p>
                  </a:txBody>
                  <a:tcPr marL="0" marR="0" marT="92075" marB="0">
                    <a:solidFill>
                      <a:srgbClr val="000000"/>
                    </a:solidFill>
                  </a:tcPr>
                </a:tc>
                <a:tc>
                  <a:txBody>
                    <a:bodyPr/>
                    <a:lstStyle/>
                    <a:p>
                      <a:pPr marL="6350" algn="ctr">
                        <a:lnSpc>
                          <a:spcPct val="100000"/>
                        </a:lnSpc>
                        <a:spcBef>
                          <a:spcPts val="725"/>
                        </a:spcBef>
                      </a:pPr>
                      <a:r>
                        <a:rPr sz="1100" spc="5" dirty="0">
                          <a:latin typeface="Carlito"/>
                          <a:cs typeface="Carlito"/>
                        </a:rPr>
                        <a:t>0.33</a:t>
                      </a:r>
                      <a:endParaRPr sz="1100">
                        <a:latin typeface="Carlito"/>
                        <a:cs typeface="Carlito"/>
                      </a:endParaRPr>
                    </a:p>
                  </a:txBody>
                  <a:tcPr marL="0" marR="0" marT="92075" marB="0">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404725">
                <a:tc vMerge="1">
                  <a:txBody>
                    <a:bodyPr/>
                    <a:lstStyle/>
                    <a:p>
                      <a:endParaRPr/>
                    </a:p>
                  </a:txBody>
                  <a:tcPr marL="0" marR="0" marT="0" marB="0">
                    <a:lnR w="6350">
                      <a:solidFill>
                        <a:srgbClr val="000000"/>
                      </a:solidFill>
                      <a:prstDash val="solid"/>
                    </a:lnR>
                    <a:lnB w="53975">
                      <a:solidFill>
                        <a:srgbClr val="001F50"/>
                      </a:solidFill>
                      <a:prstDash val="solid"/>
                    </a:lnB>
                  </a:tcPr>
                </a:tc>
                <a:tc>
                  <a:txBody>
                    <a:bodyPr/>
                    <a:lstStyle/>
                    <a:p>
                      <a:pPr marL="635"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L w="6350">
                      <a:solidFill>
                        <a:srgbClr val="000000"/>
                      </a:solidFill>
                      <a:prstDash val="solid"/>
                    </a:lnL>
                    <a:lnT w="6350">
                      <a:solidFill>
                        <a:srgbClr val="000000"/>
                      </a:solidFill>
                      <a:prstDash val="solid"/>
                    </a:lnT>
                    <a:lnB w="6350">
                      <a:solidFill>
                        <a:srgbClr val="000000"/>
                      </a:solidFill>
                      <a:prstDash val="solid"/>
                    </a:lnB>
                  </a:tcPr>
                </a:tc>
                <a:tc>
                  <a:txBody>
                    <a:bodyPr/>
                    <a:lstStyle/>
                    <a:p>
                      <a:pPr marL="10795" algn="ctr">
                        <a:lnSpc>
                          <a:spcPct val="100000"/>
                        </a:lnSpc>
                        <a:spcBef>
                          <a:spcPts val="900"/>
                        </a:spcBef>
                      </a:pPr>
                      <a:r>
                        <a:rPr sz="1100" spc="5" dirty="0">
                          <a:latin typeface="Carlito"/>
                          <a:cs typeface="Carlito"/>
                        </a:rPr>
                        <a:t>1.00</a:t>
                      </a:r>
                      <a:endParaRPr sz="1100">
                        <a:latin typeface="Carlito"/>
                        <a:cs typeface="Carlito"/>
                      </a:endParaRPr>
                    </a:p>
                  </a:txBody>
                  <a:tcPr marL="0" marR="0" marT="114300" marB="0">
                    <a:lnB w="6350">
                      <a:solidFill>
                        <a:srgbClr val="000000"/>
                      </a:solidFill>
                      <a:prstDash val="solid"/>
                    </a:lnB>
                  </a:tcPr>
                </a:tc>
                <a:tc>
                  <a:txBody>
                    <a:bodyPr/>
                    <a:lstStyle/>
                    <a:p>
                      <a:pPr marL="5715"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a:solidFill>
                        <a:srgbClr val="000000"/>
                      </a:solidFill>
                      <a:prstDash val="solid"/>
                    </a:lnT>
                    <a:lnB w="6350">
                      <a:solidFill>
                        <a:srgbClr val="000000"/>
                      </a:solidFill>
                      <a:prstDash val="solid"/>
                    </a:lnB>
                  </a:tcPr>
                </a:tc>
                <a:tc>
                  <a:txBody>
                    <a:bodyPr/>
                    <a:lstStyle/>
                    <a:p>
                      <a:pPr marL="10795" algn="ctr">
                        <a:lnSpc>
                          <a:spcPct val="100000"/>
                        </a:lnSpc>
                        <a:spcBef>
                          <a:spcPts val="900"/>
                        </a:spcBef>
                      </a:pPr>
                      <a:r>
                        <a:rPr sz="1100" spc="5" dirty="0">
                          <a:latin typeface="Carlito"/>
                          <a:cs typeface="Carlito"/>
                        </a:rPr>
                        <a:t>0.33</a:t>
                      </a:r>
                      <a:endParaRPr sz="1100">
                        <a:latin typeface="Carlito"/>
                        <a:cs typeface="Carlito"/>
                      </a:endParaRPr>
                    </a:p>
                  </a:txBody>
                  <a:tcPr marL="0" marR="0" marT="114300" marB="0">
                    <a:lnT w="6350">
                      <a:solidFill>
                        <a:srgbClr val="000000"/>
                      </a:solidFill>
                      <a:prstDash val="solid"/>
                    </a:lnT>
                    <a:lnB w="6350">
                      <a:solidFill>
                        <a:srgbClr val="000000"/>
                      </a:solidFill>
                      <a:prstDash val="solid"/>
                    </a:lnB>
                    <a:solidFill>
                      <a:srgbClr val="33CCCC"/>
                    </a:solidFill>
                  </a:tcPr>
                </a:tc>
                <a:tc>
                  <a:txBody>
                    <a:bodyPr/>
                    <a:lstStyle/>
                    <a:p>
                      <a:pPr marL="5715"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cap="flat" cmpd="sng" algn="ctr">
                      <a:solidFill>
                        <a:srgbClr val="000000"/>
                      </a:solidFill>
                      <a:prstDash val="solid"/>
                      <a:round/>
                      <a:headEnd type="none" w="med" len="med"/>
                      <a:tailEnd type="none" w="med" len="med"/>
                    </a:lnT>
                    <a:solidFill>
                      <a:srgbClr val="000000"/>
                    </a:solidFill>
                  </a:tcPr>
                </a:tc>
                <a:tc>
                  <a:txBody>
                    <a:bodyPr/>
                    <a:lstStyle/>
                    <a:p>
                      <a:pPr marL="11430" algn="ctr">
                        <a:lnSpc>
                          <a:spcPct val="100000"/>
                        </a:lnSpc>
                        <a:spcBef>
                          <a:spcPts val="900"/>
                        </a:spcBef>
                      </a:pPr>
                      <a:r>
                        <a:rPr sz="1100" spc="5" dirty="0">
                          <a:solidFill>
                            <a:srgbClr val="FFFFFF"/>
                          </a:solidFill>
                          <a:latin typeface="Carlito"/>
                          <a:cs typeface="Carlito"/>
                        </a:rPr>
                        <a:t>0.11</a:t>
                      </a:r>
                      <a:endParaRPr sz="1100">
                        <a:latin typeface="Carlito"/>
                        <a:cs typeface="Carlito"/>
                      </a:endParaRPr>
                    </a:p>
                  </a:txBody>
                  <a:tcPr marL="0" marR="0" marT="114300" marB="0">
                    <a:lnB w="6350">
                      <a:solidFill>
                        <a:srgbClr val="000000"/>
                      </a:solidFill>
                      <a:prstDash val="solid"/>
                    </a:lnB>
                    <a:solidFill>
                      <a:srgbClr val="009999"/>
                    </a:solidFill>
                  </a:tcPr>
                </a:tc>
                <a:tc>
                  <a:txBody>
                    <a:bodyPr/>
                    <a:lstStyle/>
                    <a:p>
                      <a:pPr marL="635"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cap="flat" cmpd="sng" algn="ctr">
                      <a:solidFill>
                        <a:srgbClr val="000000"/>
                      </a:solidFill>
                      <a:prstDash val="solid"/>
                      <a:round/>
                      <a:headEnd type="none" w="med" len="med"/>
                      <a:tailEnd type="none" w="med" len="med"/>
                    </a:lnT>
                    <a:solidFill>
                      <a:srgbClr val="000000"/>
                    </a:solidFill>
                  </a:tcPr>
                </a:tc>
                <a:extLst>
                  <a:ext uri="{0D108BD9-81ED-4DB2-BD59-A6C34878D82A}">
                    <a16:rowId xmlns:a16="http://schemas.microsoft.com/office/drawing/2014/main" val="10001"/>
                  </a:ext>
                </a:extLst>
              </a:tr>
              <a:tr h="404406">
                <a:tc vMerge="1">
                  <a:txBody>
                    <a:bodyPr/>
                    <a:lstStyle/>
                    <a:p>
                      <a:endParaRPr/>
                    </a:p>
                  </a:txBody>
                  <a:tcPr marL="0" marR="0" marT="0" marB="0">
                    <a:lnR w="6350">
                      <a:solidFill>
                        <a:srgbClr val="000000"/>
                      </a:solidFill>
                      <a:prstDash val="solid"/>
                    </a:lnR>
                    <a:lnB w="53975">
                      <a:solidFill>
                        <a:srgbClr val="001F50"/>
                      </a:solidFill>
                      <a:prstDash val="solid"/>
                    </a:lnB>
                  </a:tcPr>
                </a:tc>
                <a:tc>
                  <a:txBody>
                    <a:bodyPr/>
                    <a:lstStyle/>
                    <a:p>
                      <a:pPr marL="5715" algn="ctr">
                        <a:lnSpc>
                          <a:spcPct val="100000"/>
                        </a:lnSpc>
                        <a:spcBef>
                          <a:spcPts val="900"/>
                        </a:spcBef>
                      </a:pPr>
                      <a:r>
                        <a:rPr sz="1100" spc="5" dirty="0">
                          <a:solidFill>
                            <a:srgbClr val="FFFFFF"/>
                          </a:solidFill>
                          <a:latin typeface="Carlito"/>
                          <a:cs typeface="Carlito"/>
                        </a:rPr>
                        <a:t>0.11</a:t>
                      </a:r>
                      <a:endParaRPr sz="1100">
                        <a:latin typeface="Carlito"/>
                        <a:cs typeface="Carlito"/>
                      </a:endParaRPr>
                    </a:p>
                  </a:txBody>
                  <a:tcPr marL="0" marR="0" marT="114300" marB="0">
                    <a:lnL w="6350">
                      <a:solidFill>
                        <a:srgbClr val="000000"/>
                      </a:solidFill>
                      <a:prstDash val="solid"/>
                    </a:lnL>
                    <a:lnT w="6350">
                      <a:solidFill>
                        <a:srgbClr val="000000"/>
                      </a:solidFill>
                      <a:prstDash val="solid"/>
                    </a:lnT>
                    <a:lnB w="6350">
                      <a:solidFill>
                        <a:srgbClr val="000000"/>
                      </a:solidFill>
                      <a:prstDash val="solid"/>
                    </a:lnB>
                    <a:solidFill>
                      <a:srgbClr val="009999"/>
                    </a:solidFill>
                  </a:tcPr>
                </a:tc>
                <a:tc>
                  <a:txBody>
                    <a:bodyPr/>
                    <a:lstStyle/>
                    <a:p>
                      <a:pPr marL="6350"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a:solidFill>
                        <a:srgbClr val="000000"/>
                      </a:solidFill>
                      <a:prstDash val="solid"/>
                    </a:lnT>
                    <a:lnB w="6350">
                      <a:solidFill>
                        <a:srgbClr val="000000"/>
                      </a:solidFill>
                      <a:prstDash val="solid"/>
                    </a:lnB>
                  </a:tcPr>
                </a:tc>
                <a:tc>
                  <a:txBody>
                    <a:bodyPr/>
                    <a:lstStyle/>
                    <a:p>
                      <a:pPr marL="11430" algn="ctr">
                        <a:lnSpc>
                          <a:spcPct val="100000"/>
                        </a:lnSpc>
                        <a:spcBef>
                          <a:spcPts val="900"/>
                        </a:spcBef>
                      </a:pPr>
                      <a:r>
                        <a:rPr sz="1100" spc="5" dirty="0">
                          <a:latin typeface="Carlito"/>
                          <a:cs typeface="Carlito"/>
                        </a:rPr>
                        <a:t>1.00</a:t>
                      </a:r>
                      <a:endParaRPr sz="1100">
                        <a:latin typeface="Carlito"/>
                        <a:cs typeface="Carlito"/>
                      </a:endParaRPr>
                    </a:p>
                  </a:txBody>
                  <a:tcPr marL="0" marR="0" marT="114300" marB="0">
                    <a:lnT w="6350">
                      <a:solidFill>
                        <a:srgbClr val="000000"/>
                      </a:solidFill>
                      <a:prstDash val="solid"/>
                    </a:lnT>
                    <a:lnB w="6350">
                      <a:solidFill>
                        <a:srgbClr val="000000"/>
                      </a:solidFill>
                      <a:prstDash val="solid"/>
                    </a:lnB>
                  </a:tcPr>
                </a:tc>
                <a:tc>
                  <a:txBody>
                    <a:bodyPr/>
                    <a:lstStyle/>
                    <a:p>
                      <a:pPr marL="6350"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a:solidFill>
                        <a:srgbClr val="000000"/>
                      </a:solidFill>
                      <a:prstDash val="solid"/>
                    </a:lnT>
                    <a:lnB w="6350">
                      <a:solidFill>
                        <a:srgbClr val="000000"/>
                      </a:solidFill>
                      <a:prstDash val="solid"/>
                    </a:lnB>
                  </a:tcPr>
                </a:tc>
                <a:tc>
                  <a:txBody>
                    <a:bodyPr/>
                    <a:lstStyle/>
                    <a:p>
                      <a:pPr marL="11430" algn="ctr">
                        <a:lnSpc>
                          <a:spcPct val="100000"/>
                        </a:lnSpc>
                        <a:spcBef>
                          <a:spcPts val="900"/>
                        </a:spcBef>
                      </a:pPr>
                      <a:r>
                        <a:rPr sz="1100" spc="5" dirty="0">
                          <a:solidFill>
                            <a:srgbClr val="FFFFFF"/>
                          </a:solidFill>
                          <a:latin typeface="Carlito"/>
                          <a:cs typeface="Carlito"/>
                        </a:rPr>
                        <a:t>0.11</a:t>
                      </a:r>
                      <a:endParaRPr sz="1100">
                        <a:latin typeface="Carlito"/>
                        <a:cs typeface="Carlito"/>
                      </a:endParaRPr>
                    </a:p>
                  </a:txBody>
                  <a:tcPr marL="0" marR="0" marT="114300" marB="0">
                    <a:lnB w="6350">
                      <a:solidFill>
                        <a:srgbClr val="000000"/>
                      </a:solidFill>
                      <a:prstDash val="solid"/>
                    </a:lnB>
                    <a:solidFill>
                      <a:srgbClr val="009999"/>
                    </a:solidFill>
                  </a:tcPr>
                </a:tc>
                <a:tc>
                  <a:txBody>
                    <a:bodyPr/>
                    <a:lstStyle/>
                    <a:p>
                      <a:pPr marL="6350"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cap="flat" cmpd="sng" algn="ctr">
                      <a:solidFill>
                        <a:srgbClr val="000000"/>
                      </a:solidFill>
                      <a:prstDash val="solid"/>
                      <a:round/>
                      <a:headEnd type="none" w="med" len="med"/>
                      <a:tailEnd type="none" w="med" len="med"/>
                    </a:lnT>
                    <a:solidFill>
                      <a:srgbClr val="000000"/>
                    </a:solidFill>
                  </a:tcPr>
                </a:tc>
                <a:tc>
                  <a:txBody>
                    <a:bodyPr/>
                    <a:lstStyle/>
                    <a:p>
                      <a:pPr marL="6350" algn="ctr">
                        <a:lnSpc>
                          <a:spcPct val="100000"/>
                        </a:lnSpc>
                        <a:spcBef>
                          <a:spcPts val="900"/>
                        </a:spcBef>
                      </a:pPr>
                      <a:r>
                        <a:rPr sz="1100" spc="5" dirty="0">
                          <a:latin typeface="Carlito"/>
                          <a:cs typeface="Carlito"/>
                        </a:rPr>
                        <a:t>0.55</a:t>
                      </a:r>
                      <a:endParaRPr sz="1100">
                        <a:latin typeface="Carlito"/>
                        <a:cs typeface="Carlito"/>
                      </a:endParaRPr>
                    </a:p>
                  </a:txBody>
                  <a:tcPr marL="0" marR="0" marT="114300" marB="0">
                    <a:lnR w="6350">
                      <a:solidFill>
                        <a:srgbClr val="000000"/>
                      </a:solidFill>
                      <a:prstDash val="solid"/>
                    </a:lnR>
                    <a:lnB w="6350">
                      <a:solidFill>
                        <a:srgbClr val="000000"/>
                      </a:solidFill>
                      <a:prstDash val="solid"/>
                    </a:lnB>
                    <a:solidFill>
                      <a:srgbClr val="A1EAE8"/>
                    </a:solidFill>
                  </a:tcPr>
                </a:tc>
                <a:extLst>
                  <a:ext uri="{0D108BD9-81ED-4DB2-BD59-A6C34878D82A}">
                    <a16:rowId xmlns:a16="http://schemas.microsoft.com/office/drawing/2014/main" val="10002"/>
                  </a:ext>
                </a:extLst>
              </a:tr>
              <a:tr h="209742">
                <a:tc vMerge="1">
                  <a:txBody>
                    <a:bodyPr/>
                    <a:lstStyle/>
                    <a:p>
                      <a:endParaRPr/>
                    </a:p>
                  </a:txBody>
                  <a:tcPr marL="0" marR="0" marT="0" marB="0">
                    <a:lnR w="6350">
                      <a:solidFill>
                        <a:srgbClr val="000000"/>
                      </a:solidFill>
                      <a:prstDash val="solid"/>
                    </a:lnR>
                    <a:lnB w="53975">
                      <a:solidFill>
                        <a:srgbClr val="001F50"/>
                      </a:solidFill>
                      <a:prstDash val="solid"/>
                    </a:lnB>
                  </a:tcPr>
                </a:tc>
                <a:tc rowSpan="2">
                  <a:txBody>
                    <a:bodyPr/>
                    <a:lstStyle/>
                    <a:p>
                      <a:pPr marL="76835">
                        <a:lnSpc>
                          <a:spcPct val="100000"/>
                        </a:lnSpc>
                        <a:spcBef>
                          <a:spcPts val="900"/>
                        </a:spcBef>
                      </a:pPr>
                      <a:r>
                        <a:rPr sz="1100" spc="5" dirty="0">
                          <a:latin typeface="Carlito"/>
                          <a:cs typeface="Carlito"/>
                        </a:rPr>
                        <a:t>0.33</a:t>
                      </a:r>
                      <a:endParaRPr sz="1100">
                        <a:latin typeface="Carlito"/>
                        <a:cs typeface="Carlito"/>
                      </a:endParaRPr>
                    </a:p>
                  </a:txBody>
                  <a:tcPr marL="0" marR="0" marT="114300" marB="0">
                    <a:lnL w="6350">
                      <a:solidFill>
                        <a:srgbClr val="000000"/>
                      </a:solidFill>
                      <a:prstDash val="solid"/>
                    </a:lnL>
                    <a:lnT w="6350">
                      <a:solidFill>
                        <a:srgbClr val="000000"/>
                      </a:solidFill>
                      <a:prstDash val="solid"/>
                    </a:lnT>
                    <a:lnB w="6350">
                      <a:solidFill>
                        <a:srgbClr val="000000"/>
                      </a:solidFill>
                      <a:prstDash val="solid"/>
                    </a:lnB>
                    <a:solidFill>
                      <a:srgbClr val="33CCCC"/>
                    </a:solidFill>
                  </a:tcPr>
                </a:tc>
                <a:tc rowSpan="2">
                  <a:txBody>
                    <a:bodyPr/>
                    <a:lstStyle/>
                    <a:p>
                      <a:pPr marL="81915">
                        <a:lnSpc>
                          <a:spcPct val="100000"/>
                        </a:lnSpc>
                        <a:spcBef>
                          <a:spcPts val="900"/>
                        </a:spcBef>
                      </a:pPr>
                      <a:r>
                        <a:rPr sz="1100" spc="5" dirty="0">
                          <a:latin typeface="Carlito"/>
                          <a:cs typeface="Carlito"/>
                        </a:rPr>
                        <a:t>0.33</a:t>
                      </a:r>
                      <a:endParaRPr sz="1100">
                        <a:latin typeface="Carlito"/>
                        <a:cs typeface="Carlito"/>
                      </a:endParaRPr>
                    </a:p>
                  </a:txBody>
                  <a:tcPr marL="0" marR="0" marT="114300" marB="0">
                    <a:lnT w="6350">
                      <a:solidFill>
                        <a:srgbClr val="000000"/>
                      </a:solidFill>
                      <a:prstDash val="solid"/>
                    </a:lnT>
                    <a:lnB w="6350">
                      <a:solidFill>
                        <a:srgbClr val="000000"/>
                      </a:solidFill>
                      <a:prstDash val="solid"/>
                    </a:lnB>
                    <a:solidFill>
                      <a:srgbClr val="33CCCC"/>
                    </a:solidFill>
                  </a:tcPr>
                </a:tc>
                <a:tc rowSpan="2">
                  <a:txBody>
                    <a:bodyPr/>
                    <a:lstStyle/>
                    <a:p>
                      <a:pPr marL="5715"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cap="flat" cmpd="sng" algn="ctr">
                      <a:solidFill>
                        <a:srgbClr val="000000"/>
                      </a:solidFill>
                      <a:prstDash val="solid"/>
                      <a:round/>
                      <a:headEnd type="none" w="med" len="med"/>
                      <a:tailEnd type="none" w="med" len="med"/>
                    </a:lnT>
                    <a:solidFill>
                      <a:srgbClr val="000000"/>
                    </a:solidFill>
                  </a:tcPr>
                </a:tc>
                <a:tc rowSpan="2">
                  <a:txBody>
                    <a:bodyPr/>
                    <a:lstStyle/>
                    <a:p>
                      <a:pPr marL="81915">
                        <a:lnSpc>
                          <a:spcPct val="100000"/>
                        </a:lnSpc>
                        <a:spcBef>
                          <a:spcPts val="900"/>
                        </a:spcBef>
                      </a:pPr>
                      <a:r>
                        <a:rPr sz="1100" spc="5" dirty="0">
                          <a:latin typeface="Carlito"/>
                          <a:cs typeface="Carlito"/>
                        </a:rPr>
                        <a:t>0.55</a:t>
                      </a:r>
                      <a:endParaRPr sz="1100">
                        <a:latin typeface="Carlito"/>
                        <a:cs typeface="Carlito"/>
                      </a:endParaRPr>
                    </a:p>
                  </a:txBody>
                  <a:tcPr marL="0" marR="0" marT="114300" marB="0">
                    <a:lnT w="6350">
                      <a:solidFill>
                        <a:srgbClr val="000000"/>
                      </a:solidFill>
                      <a:prstDash val="solid"/>
                    </a:lnT>
                    <a:lnB w="6350">
                      <a:solidFill>
                        <a:srgbClr val="000000"/>
                      </a:solidFill>
                      <a:prstDash val="solid"/>
                    </a:lnB>
                    <a:solidFill>
                      <a:srgbClr val="A1EAE8"/>
                    </a:solidFill>
                  </a:tcPr>
                </a:tc>
                <a:tc rowSpan="2">
                  <a:txBody>
                    <a:bodyPr/>
                    <a:lstStyle/>
                    <a:p>
                      <a:pPr marL="5715"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cap="flat" cmpd="sng" algn="ctr">
                      <a:solidFill>
                        <a:srgbClr val="000000"/>
                      </a:solidFill>
                      <a:prstDash val="solid"/>
                      <a:round/>
                      <a:headEnd type="none" w="med" len="med"/>
                      <a:tailEnd type="none" w="med" len="med"/>
                    </a:lnT>
                    <a:solidFill>
                      <a:srgbClr val="000000"/>
                    </a:solidFill>
                  </a:tcPr>
                </a:tc>
                <a:tc rowSpan="2">
                  <a:txBody>
                    <a:bodyPr/>
                    <a:lstStyle/>
                    <a:p>
                      <a:pPr marL="81915">
                        <a:lnSpc>
                          <a:spcPct val="100000"/>
                        </a:lnSpc>
                        <a:spcBef>
                          <a:spcPts val="900"/>
                        </a:spcBef>
                      </a:pPr>
                      <a:r>
                        <a:rPr sz="1100" spc="5" dirty="0">
                          <a:latin typeface="Carlito"/>
                          <a:cs typeface="Carlito"/>
                        </a:rPr>
                        <a:t>0.33</a:t>
                      </a:r>
                      <a:endParaRPr sz="1100">
                        <a:latin typeface="Carlito"/>
                        <a:cs typeface="Carlito"/>
                      </a:endParaRPr>
                    </a:p>
                  </a:txBody>
                  <a:tcPr marL="0" marR="0" marT="114300" marB="0">
                    <a:lnB w="6350">
                      <a:solidFill>
                        <a:srgbClr val="000000"/>
                      </a:solidFill>
                      <a:prstDash val="solid"/>
                    </a:lnB>
                    <a:solidFill>
                      <a:srgbClr val="33CCCC"/>
                    </a:solidFill>
                  </a:tcPr>
                </a:tc>
                <a:tc rowSpan="2">
                  <a:txBody>
                    <a:bodyPr/>
                    <a:lstStyle/>
                    <a:p>
                      <a:pPr marL="81915">
                        <a:lnSpc>
                          <a:spcPct val="100000"/>
                        </a:lnSpc>
                        <a:spcBef>
                          <a:spcPts val="900"/>
                        </a:spcBef>
                      </a:pPr>
                      <a:r>
                        <a:rPr sz="1100" spc="5" dirty="0">
                          <a:latin typeface="Carlito"/>
                          <a:cs typeface="Carlito"/>
                        </a:rPr>
                        <a:t>0.33</a:t>
                      </a:r>
                      <a:endParaRPr sz="1100">
                        <a:latin typeface="Carlito"/>
                        <a:cs typeface="Carlito"/>
                      </a:endParaRPr>
                    </a:p>
                  </a:txBody>
                  <a:tcPr marL="0" marR="0" marT="114300" marB="0">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3"/>
                  </a:ext>
                </a:extLst>
              </a:tr>
              <a:tr h="195020">
                <a:tc rowSpan="4">
                  <a:txBody>
                    <a:bodyPr/>
                    <a:lstStyle/>
                    <a:p>
                      <a:pPr>
                        <a:lnSpc>
                          <a:spcPct val="100000"/>
                        </a:lnSpc>
                      </a:pPr>
                      <a:endParaRPr sz="1200">
                        <a:latin typeface="Times New Roman"/>
                        <a:cs typeface="Times New Roman"/>
                      </a:endParaRPr>
                    </a:p>
                  </a:txBody>
                  <a:tcPr marL="0" marR="0" marT="0" marB="0">
                    <a:lnR w="6350">
                      <a:solidFill>
                        <a:srgbClr val="000000"/>
                      </a:solidFill>
                      <a:prstDash val="solid"/>
                    </a:lnR>
                    <a:lnT w="53975">
                      <a:solidFill>
                        <a:srgbClr val="001F50"/>
                      </a:solidFill>
                      <a:prstDash val="solid"/>
                    </a:lnT>
                  </a:tcPr>
                </a:tc>
                <a:tc vMerge="1">
                  <a:txBody>
                    <a:bodyPr/>
                    <a:lstStyle/>
                    <a:p>
                      <a:endParaRPr/>
                    </a:p>
                  </a:txBody>
                  <a:tcPr marL="0" marR="0" marT="114300" marB="0">
                    <a:lnL w="6350">
                      <a:solidFill>
                        <a:srgbClr val="000000"/>
                      </a:solidFill>
                      <a:prstDash val="solid"/>
                    </a:lnL>
                    <a:lnT w="6350">
                      <a:solidFill>
                        <a:srgbClr val="000000"/>
                      </a:solidFill>
                      <a:prstDash val="solid"/>
                    </a:lnT>
                    <a:lnB w="6350">
                      <a:solidFill>
                        <a:srgbClr val="000000"/>
                      </a:solidFill>
                      <a:prstDash val="solid"/>
                    </a:lnB>
                    <a:solidFill>
                      <a:srgbClr val="33CCCC"/>
                    </a:solidFill>
                  </a:tcPr>
                </a:tc>
                <a:tc vMerge="1">
                  <a:txBody>
                    <a:bodyPr/>
                    <a:lstStyle/>
                    <a:p>
                      <a:endParaRPr/>
                    </a:p>
                  </a:txBody>
                  <a:tcPr marL="0" marR="0" marT="114300" marB="0">
                    <a:lnT w="6350">
                      <a:solidFill>
                        <a:srgbClr val="000000"/>
                      </a:solidFill>
                      <a:prstDash val="solid"/>
                    </a:lnT>
                    <a:lnB w="6350">
                      <a:solidFill>
                        <a:srgbClr val="000000"/>
                      </a:solidFill>
                      <a:prstDash val="solid"/>
                    </a:lnB>
                    <a:solidFill>
                      <a:srgbClr val="33CCCC"/>
                    </a:solidFill>
                  </a:tcPr>
                </a:tc>
                <a:tc vMerge="1">
                  <a:txBody>
                    <a:bodyPr/>
                    <a:lstStyle/>
                    <a:p>
                      <a:endParaRPr/>
                    </a:p>
                  </a:txBody>
                  <a:tcPr marL="0" marR="0" marT="114300" marB="0">
                    <a:solidFill>
                      <a:srgbClr val="000000"/>
                    </a:solidFill>
                  </a:tcPr>
                </a:tc>
                <a:tc vMerge="1">
                  <a:txBody>
                    <a:bodyPr/>
                    <a:lstStyle/>
                    <a:p>
                      <a:endParaRPr/>
                    </a:p>
                  </a:txBody>
                  <a:tcPr marL="0" marR="0" marT="114300" marB="0">
                    <a:lnT w="6350">
                      <a:solidFill>
                        <a:srgbClr val="000000"/>
                      </a:solidFill>
                      <a:prstDash val="solid"/>
                    </a:lnT>
                    <a:lnB w="6350">
                      <a:solidFill>
                        <a:srgbClr val="000000"/>
                      </a:solidFill>
                      <a:prstDash val="solid"/>
                    </a:lnB>
                    <a:solidFill>
                      <a:srgbClr val="A1EAE8"/>
                    </a:solidFill>
                  </a:tcPr>
                </a:tc>
                <a:tc vMerge="1">
                  <a:txBody>
                    <a:bodyPr/>
                    <a:lstStyle/>
                    <a:p>
                      <a:endParaRPr/>
                    </a:p>
                  </a:txBody>
                  <a:tcPr marL="0" marR="0" marT="114300" marB="0">
                    <a:solidFill>
                      <a:srgbClr val="000000"/>
                    </a:solidFill>
                  </a:tcPr>
                </a:tc>
                <a:tc vMerge="1">
                  <a:txBody>
                    <a:bodyPr/>
                    <a:lstStyle/>
                    <a:p>
                      <a:endParaRPr/>
                    </a:p>
                  </a:txBody>
                  <a:tcPr marL="0" marR="0" marT="114300" marB="0">
                    <a:lnT w="6350">
                      <a:solidFill>
                        <a:srgbClr val="000000"/>
                      </a:solidFill>
                      <a:prstDash val="solid"/>
                    </a:lnT>
                    <a:lnB w="6350">
                      <a:solidFill>
                        <a:srgbClr val="000000"/>
                      </a:solidFill>
                      <a:prstDash val="solid"/>
                    </a:lnB>
                    <a:solidFill>
                      <a:srgbClr val="33CCCC"/>
                    </a:solidFill>
                  </a:tcPr>
                </a:tc>
                <a:tc vMerge="1">
                  <a:txBody>
                    <a:bodyPr/>
                    <a:lstStyle/>
                    <a:p>
                      <a:endParaRPr/>
                    </a:p>
                  </a:txBody>
                  <a:tcPr marL="0" marR="0" marT="114300" marB="0">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4"/>
                  </a:ext>
                </a:extLst>
              </a:tr>
              <a:tr h="404425">
                <a:tc vMerge="1">
                  <a:txBody>
                    <a:bodyPr/>
                    <a:lstStyle/>
                    <a:p>
                      <a:endParaRPr/>
                    </a:p>
                  </a:txBody>
                  <a:tcPr marL="0" marR="0" marT="0" marB="0">
                    <a:lnR w="6350">
                      <a:solidFill>
                        <a:srgbClr val="000000"/>
                      </a:solidFill>
                      <a:prstDash val="solid"/>
                    </a:lnR>
                    <a:lnT w="53975">
                      <a:solidFill>
                        <a:srgbClr val="001F50"/>
                      </a:solidFill>
                      <a:prstDash val="solid"/>
                    </a:lnT>
                  </a:tcPr>
                </a:tc>
                <a:tc>
                  <a:txBody>
                    <a:bodyPr/>
                    <a:lstStyle/>
                    <a:p>
                      <a:pPr marL="5715" algn="ctr">
                        <a:lnSpc>
                          <a:spcPct val="100000"/>
                        </a:lnSpc>
                        <a:spcBef>
                          <a:spcPts val="900"/>
                        </a:spcBef>
                      </a:pPr>
                      <a:r>
                        <a:rPr sz="1100" spc="5" dirty="0">
                          <a:latin typeface="Carlito"/>
                          <a:cs typeface="Carlito"/>
                        </a:rPr>
                        <a:t>0.55</a:t>
                      </a:r>
                      <a:endParaRPr sz="1100">
                        <a:latin typeface="Carlito"/>
                        <a:cs typeface="Carlito"/>
                      </a:endParaRPr>
                    </a:p>
                  </a:txBody>
                  <a:tcPr marL="0" marR="0" marT="114300" marB="0">
                    <a:lnL w="6350">
                      <a:solidFill>
                        <a:srgbClr val="000000"/>
                      </a:solidFill>
                      <a:prstDash val="solid"/>
                    </a:lnL>
                    <a:lnT w="6350">
                      <a:solidFill>
                        <a:srgbClr val="000000"/>
                      </a:solidFill>
                      <a:prstDash val="solid"/>
                    </a:lnT>
                    <a:lnB w="6350">
                      <a:solidFill>
                        <a:srgbClr val="000000"/>
                      </a:solidFill>
                      <a:prstDash val="solid"/>
                    </a:lnB>
                    <a:solidFill>
                      <a:srgbClr val="A1EAE8"/>
                    </a:solidFill>
                  </a:tcPr>
                </a:tc>
                <a:tc>
                  <a:txBody>
                    <a:bodyPr/>
                    <a:lstStyle/>
                    <a:p>
                      <a:pPr marL="6350"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cap="flat" cmpd="sng" algn="ctr">
                      <a:solidFill>
                        <a:srgbClr val="000000"/>
                      </a:solidFill>
                      <a:prstDash val="solid"/>
                      <a:round/>
                      <a:headEnd type="none" w="med" len="med"/>
                      <a:tailEnd type="none" w="med" len="med"/>
                    </a:lnT>
                    <a:solidFill>
                      <a:srgbClr val="000000"/>
                    </a:solidFill>
                  </a:tcPr>
                </a:tc>
                <a:tc>
                  <a:txBody>
                    <a:bodyPr/>
                    <a:lstStyle/>
                    <a:p>
                      <a:pPr marL="11430" algn="ctr">
                        <a:lnSpc>
                          <a:spcPct val="100000"/>
                        </a:lnSpc>
                        <a:spcBef>
                          <a:spcPts val="900"/>
                        </a:spcBef>
                      </a:pPr>
                      <a:r>
                        <a:rPr sz="1100" spc="5" dirty="0">
                          <a:solidFill>
                            <a:srgbClr val="FFFFFF"/>
                          </a:solidFill>
                          <a:latin typeface="Carlito"/>
                          <a:cs typeface="Carlito"/>
                        </a:rPr>
                        <a:t>0.11</a:t>
                      </a:r>
                      <a:endParaRPr sz="1100">
                        <a:latin typeface="Carlito"/>
                        <a:cs typeface="Carlito"/>
                      </a:endParaRPr>
                    </a:p>
                  </a:txBody>
                  <a:tcPr marL="0" marR="0" marT="114300" marB="0">
                    <a:lnB w="6350">
                      <a:solidFill>
                        <a:srgbClr val="000000"/>
                      </a:solidFill>
                      <a:prstDash val="solid"/>
                    </a:lnB>
                    <a:solidFill>
                      <a:srgbClr val="009999"/>
                    </a:solidFill>
                  </a:tcPr>
                </a:tc>
                <a:tc>
                  <a:txBody>
                    <a:bodyPr/>
                    <a:lstStyle/>
                    <a:p>
                      <a:pPr marL="6350"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a:solidFill>
                        <a:srgbClr val="000000"/>
                      </a:solidFill>
                      <a:prstDash val="solid"/>
                    </a:lnT>
                    <a:lnB w="6350">
                      <a:solidFill>
                        <a:srgbClr val="000000"/>
                      </a:solidFill>
                      <a:prstDash val="solid"/>
                    </a:lnB>
                  </a:tcPr>
                </a:tc>
                <a:tc>
                  <a:txBody>
                    <a:bodyPr/>
                    <a:lstStyle/>
                    <a:p>
                      <a:pPr marL="11430" algn="ctr">
                        <a:lnSpc>
                          <a:spcPct val="100000"/>
                        </a:lnSpc>
                        <a:spcBef>
                          <a:spcPts val="900"/>
                        </a:spcBef>
                      </a:pPr>
                      <a:r>
                        <a:rPr sz="1100" spc="5" dirty="0">
                          <a:latin typeface="Carlito"/>
                          <a:cs typeface="Carlito"/>
                        </a:rPr>
                        <a:t>1.00</a:t>
                      </a:r>
                      <a:endParaRPr sz="1100">
                        <a:latin typeface="Carlito"/>
                        <a:cs typeface="Carlito"/>
                      </a:endParaRPr>
                    </a:p>
                  </a:txBody>
                  <a:tcPr marL="0" marR="0" marT="114300" marB="0">
                    <a:lnB w="6350">
                      <a:solidFill>
                        <a:srgbClr val="000000"/>
                      </a:solidFill>
                      <a:prstDash val="solid"/>
                    </a:lnB>
                  </a:tcPr>
                </a:tc>
                <a:tc>
                  <a:txBody>
                    <a:bodyPr/>
                    <a:lstStyle/>
                    <a:p>
                      <a:pPr marL="6350"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a:solidFill>
                        <a:srgbClr val="000000"/>
                      </a:solidFill>
                      <a:prstDash val="solid"/>
                    </a:lnT>
                    <a:lnB w="6350">
                      <a:solidFill>
                        <a:srgbClr val="000000"/>
                      </a:solidFill>
                      <a:prstDash val="solid"/>
                    </a:lnB>
                  </a:tcPr>
                </a:tc>
                <a:tc>
                  <a:txBody>
                    <a:bodyPr/>
                    <a:lstStyle/>
                    <a:p>
                      <a:pPr marL="6350" algn="ctr">
                        <a:lnSpc>
                          <a:spcPct val="100000"/>
                        </a:lnSpc>
                        <a:spcBef>
                          <a:spcPts val="900"/>
                        </a:spcBef>
                      </a:pPr>
                      <a:r>
                        <a:rPr sz="1100" spc="5" dirty="0">
                          <a:solidFill>
                            <a:srgbClr val="FFFFFF"/>
                          </a:solidFill>
                          <a:latin typeface="Carlito"/>
                          <a:cs typeface="Carlito"/>
                        </a:rPr>
                        <a:t>0.11</a:t>
                      </a:r>
                      <a:endParaRPr sz="1100">
                        <a:latin typeface="Carlito"/>
                        <a:cs typeface="Carlito"/>
                      </a:endParaRPr>
                    </a:p>
                  </a:txBody>
                  <a:tcPr marL="0" marR="0" marT="114300" marB="0">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extLst>
                  <a:ext uri="{0D108BD9-81ED-4DB2-BD59-A6C34878D82A}">
                    <a16:rowId xmlns:a16="http://schemas.microsoft.com/office/drawing/2014/main" val="10005"/>
                  </a:ext>
                </a:extLst>
              </a:tr>
              <a:tr h="404731">
                <a:tc vMerge="1">
                  <a:txBody>
                    <a:bodyPr/>
                    <a:lstStyle/>
                    <a:p>
                      <a:endParaRPr/>
                    </a:p>
                  </a:txBody>
                  <a:tcPr marL="0" marR="0" marT="0" marB="0">
                    <a:lnR w="6350">
                      <a:solidFill>
                        <a:srgbClr val="000000"/>
                      </a:solidFill>
                      <a:prstDash val="solid"/>
                    </a:lnR>
                    <a:lnT w="53975">
                      <a:solidFill>
                        <a:srgbClr val="001F50"/>
                      </a:solidFill>
                      <a:prstDash val="solid"/>
                    </a:lnT>
                  </a:tcPr>
                </a:tc>
                <a:tc>
                  <a:txBody>
                    <a:bodyPr/>
                    <a:lstStyle/>
                    <a:p>
                      <a:pPr marL="635"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cap="flat" cmpd="sng" algn="ctr">
                      <a:solidFill>
                        <a:srgbClr val="000000"/>
                      </a:solidFill>
                      <a:prstDash val="solid"/>
                      <a:round/>
                      <a:headEnd type="none" w="med" len="med"/>
                      <a:tailEnd type="none" w="med" len="med"/>
                    </a:lnT>
                    <a:solidFill>
                      <a:srgbClr val="000000"/>
                    </a:solidFill>
                  </a:tcPr>
                </a:tc>
                <a:tc>
                  <a:txBody>
                    <a:bodyPr/>
                    <a:lstStyle/>
                    <a:p>
                      <a:pPr marL="10795" algn="ctr">
                        <a:lnSpc>
                          <a:spcPct val="100000"/>
                        </a:lnSpc>
                        <a:spcBef>
                          <a:spcPts val="900"/>
                        </a:spcBef>
                      </a:pPr>
                      <a:r>
                        <a:rPr sz="1100" spc="5" dirty="0">
                          <a:solidFill>
                            <a:srgbClr val="FFFFFF"/>
                          </a:solidFill>
                          <a:latin typeface="Carlito"/>
                          <a:cs typeface="Carlito"/>
                        </a:rPr>
                        <a:t>0.11</a:t>
                      </a:r>
                      <a:endParaRPr sz="1100">
                        <a:latin typeface="Carlito"/>
                        <a:cs typeface="Carlito"/>
                      </a:endParaRPr>
                    </a:p>
                  </a:txBody>
                  <a:tcPr marL="0" marR="0" marT="114300" marB="0">
                    <a:lnB w="6350">
                      <a:solidFill>
                        <a:srgbClr val="000000"/>
                      </a:solidFill>
                      <a:prstDash val="solid"/>
                    </a:lnB>
                    <a:solidFill>
                      <a:srgbClr val="009999"/>
                    </a:solidFill>
                  </a:tcPr>
                </a:tc>
                <a:tc>
                  <a:txBody>
                    <a:bodyPr/>
                    <a:lstStyle/>
                    <a:p>
                      <a:pPr marL="5715"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cap="flat" cmpd="sng" algn="ctr">
                      <a:solidFill>
                        <a:srgbClr val="000000"/>
                      </a:solidFill>
                      <a:prstDash val="solid"/>
                      <a:round/>
                      <a:headEnd type="none" w="med" len="med"/>
                      <a:tailEnd type="none" w="med" len="med"/>
                    </a:lnT>
                    <a:solidFill>
                      <a:srgbClr val="000000"/>
                    </a:solidFill>
                  </a:tcPr>
                </a:tc>
                <a:tc>
                  <a:txBody>
                    <a:bodyPr/>
                    <a:lstStyle/>
                    <a:p>
                      <a:pPr marL="10795" algn="ctr">
                        <a:lnSpc>
                          <a:spcPct val="100000"/>
                        </a:lnSpc>
                        <a:spcBef>
                          <a:spcPts val="900"/>
                        </a:spcBef>
                      </a:pPr>
                      <a:r>
                        <a:rPr sz="1100" spc="5" dirty="0">
                          <a:latin typeface="Carlito"/>
                          <a:cs typeface="Carlito"/>
                        </a:rPr>
                        <a:t>0.33</a:t>
                      </a:r>
                      <a:endParaRPr sz="1100">
                        <a:latin typeface="Carlito"/>
                        <a:cs typeface="Carlito"/>
                      </a:endParaRPr>
                    </a:p>
                  </a:txBody>
                  <a:tcPr marL="0" marR="0" marT="114300" marB="0">
                    <a:lnT w="6350">
                      <a:solidFill>
                        <a:srgbClr val="000000"/>
                      </a:solidFill>
                      <a:prstDash val="solid"/>
                    </a:lnT>
                    <a:lnB w="6350">
                      <a:solidFill>
                        <a:srgbClr val="000000"/>
                      </a:solidFill>
                      <a:prstDash val="solid"/>
                    </a:lnB>
                    <a:solidFill>
                      <a:srgbClr val="33CCCC"/>
                    </a:solidFill>
                  </a:tcPr>
                </a:tc>
                <a:tc>
                  <a:txBody>
                    <a:bodyPr/>
                    <a:lstStyle/>
                    <a:p>
                      <a:pPr marL="5715"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a:solidFill>
                        <a:srgbClr val="000000"/>
                      </a:solidFill>
                      <a:prstDash val="solid"/>
                    </a:lnT>
                    <a:lnB w="6350">
                      <a:solidFill>
                        <a:srgbClr val="000000"/>
                      </a:solidFill>
                      <a:prstDash val="solid"/>
                    </a:lnB>
                  </a:tcPr>
                </a:tc>
                <a:tc>
                  <a:txBody>
                    <a:bodyPr/>
                    <a:lstStyle/>
                    <a:p>
                      <a:pPr marL="11430" algn="ctr">
                        <a:lnSpc>
                          <a:spcPct val="100000"/>
                        </a:lnSpc>
                        <a:spcBef>
                          <a:spcPts val="900"/>
                        </a:spcBef>
                      </a:pPr>
                      <a:r>
                        <a:rPr sz="1100" spc="5" dirty="0">
                          <a:latin typeface="Carlito"/>
                          <a:cs typeface="Carlito"/>
                        </a:rPr>
                        <a:t>1.00</a:t>
                      </a:r>
                      <a:endParaRPr sz="1100">
                        <a:latin typeface="Carlito"/>
                        <a:cs typeface="Carlito"/>
                      </a:endParaRPr>
                    </a:p>
                  </a:txBody>
                  <a:tcPr marL="0" marR="0" marT="114300" marB="0">
                    <a:lnT w="6350">
                      <a:solidFill>
                        <a:srgbClr val="000000"/>
                      </a:solidFill>
                      <a:prstDash val="solid"/>
                    </a:lnT>
                    <a:lnB w="6350">
                      <a:solidFill>
                        <a:srgbClr val="000000"/>
                      </a:solidFill>
                      <a:prstDash val="solid"/>
                    </a:lnB>
                  </a:tcPr>
                </a:tc>
                <a:tc>
                  <a:txBody>
                    <a:bodyPr/>
                    <a:lstStyle/>
                    <a:p>
                      <a:pPr marL="635"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6"/>
                  </a:ext>
                </a:extLst>
              </a:tr>
              <a:tr h="404586">
                <a:tc vMerge="1">
                  <a:txBody>
                    <a:bodyPr/>
                    <a:lstStyle/>
                    <a:p>
                      <a:endParaRPr/>
                    </a:p>
                  </a:txBody>
                  <a:tcPr marL="0" marR="0" marT="0" marB="0">
                    <a:lnR w="6350">
                      <a:solidFill>
                        <a:srgbClr val="000000"/>
                      </a:solidFill>
                      <a:prstDash val="solid"/>
                    </a:lnR>
                    <a:lnT w="53975">
                      <a:solidFill>
                        <a:srgbClr val="001F50"/>
                      </a:solidFill>
                      <a:prstDash val="solid"/>
                    </a:lnT>
                  </a:tcPr>
                </a:tc>
                <a:tc>
                  <a:txBody>
                    <a:bodyPr/>
                    <a:lstStyle/>
                    <a:p>
                      <a:pPr marL="5715" algn="ctr">
                        <a:lnSpc>
                          <a:spcPct val="100000"/>
                        </a:lnSpc>
                        <a:spcBef>
                          <a:spcPts val="900"/>
                        </a:spcBef>
                      </a:pPr>
                      <a:r>
                        <a:rPr sz="1100" spc="5" dirty="0">
                          <a:latin typeface="Carlito"/>
                          <a:cs typeface="Carlito"/>
                        </a:rPr>
                        <a:t>0.33</a:t>
                      </a:r>
                      <a:endParaRPr sz="1100">
                        <a:latin typeface="Carlito"/>
                        <a:cs typeface="Carlito"/>
                      </a:endParaRPr>
                    </a:p>
                  </a:txBody>
                  <a:tcPr marL="0" marR="0" marT="114300" marB="0">
                    <a:lnL w="6350">
                      <a:solidFill>
                        <a:srgbClr val="000000"/>
                      </a:solidFill>
                      <a:prstDash val="solid"/>
                    </a:lnL>
                    <a:lnB w="6350">
                      <a:solidFill>
                        <a:srgbClr val="000000"/>
                      </a:solidFill>
                      <a:prstDash val="solid"/>
                    </a:lnB>
                    <a:solidFill>
                      <a:srgbClr val="33CCCC"/>
                    </a:solidFill>
                  </a:tcPr>
                </a:tc>
                <a:tc>
                  <a:txBody>
                    <a:bodyPr/>
                    <a:lstStyle/>
                    <a:p>
                      <a:pPr marL="6350"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cap="flat" cmpd="sng" algn="ctr">
                      <a:solidFill>
                        <a:srgbClr val="000000"/>
                      </a:solidFill>
                      <a:prstDash val="solid"/>
                      <a:round/>
                      <a:headEnd type="none" w="med" len="med"/>
                      <a:tailEnd type="none" w="med" len="med"/>
                    </a:lnT>
                    <a:solidFill>
                      <a:srgbClr val="000000"/>
                    </a:solidFill>
                  </a:tcPr>
                </a:tc>
                <a:tc>
                  <a:txBody>
                    <a:bodyPr/>
                    <a:lstStyle/>
                    <a:p>
                      <a:pPr marL="11430" algn="ctr">
                        <a:lnSpc>
                          <a:spcPct val="100000"/>
                        </a:lnSpc>
                        <a:spcBef>
                          <a:spcPts val="900"/>
                        </a:spcBef>
                      </a:pPr>
                      <a:r>
                        <a:rPr sz="1100" spc="5" dirty="0">
                          <a:latin typeface="Carlito"/>
                          <a:cs typeface="Carlito"/>
                        </a:rPr>
                        <a:t>0.55</a:t>
                      </a:r>
                      <a:endParaRPr sz="1100">
                        <a:latin typeface="Carlito"/>
                        <a:cs typeface="Carlito"/>
                      </a:endParaRPr>
                    </a:p>
                  </a:txBody>
                  <a:tcPr marL="0" marR="0" marT="114300" marB="0">
                    <a:lnB w="6350">
                      <a:solidFill>
                        <a:srgbClr val="000000"/>
                      </a:solidFill>
                      <a:prstDash val="solid"/>
                    </a:lnB>
                    <a:solidFill>
                      <a:srgbClr val="A1EAE8"/>
                    </a:solidFill>
                  </a:tcPr>
                </a:tc>
                <a:tc>
                  <a:txBody>
                    <a:bodyPr/>
                    <a:lstStyle/>
                    <a:p>
                      <a:pPr marL="10795" algn="ctr">
                        <a:lnSpc>
                          <a:spcPct val="100000"/>
                        </a:lnSpc>
                        <a:spcBef>
                          <a:spcPts val="900"/>
                        </a:spcBef>
                      </a:pPr>
                      <a:r>
                        <a:rPr sz="1100" spc="5" dirty="0">
                          <a:latin typeface="Carlito"/>
                          <a:cs typeface="Carlito"/>
                        </a:rPr>
                        <a:t>0.33</a:t>
                      </a:r>
                      <a:endParaRPr sz="1100">
                        <a:latin typeface="Carlito"/>
                        <a:cs typeface="Carlito"/>
                      </a:endParaRPr>
                    </a:p>
                  </a:txBody>
                  <a:tcPr marL="0" marR="0" marT="114300" marB="0">
                    <a:lnT w="6350">
                      <a:solidFill>
                        <a:srgbClr val="000000"/>
                      </a:solidFill>
                      <a:prstDash val="solid"/>
                    </a:lnT>
                    <a:lnB w="6350">
                      <a:solidFill>
                        <a:srgbClr val="000000"/>
                      </a:solidFill>
                      <a:prstDash val="solid"/>
                    </a:lnB>
                    <a:solidFill>
                      <a:srgbClr val="33CCCC"/>
                    </a:solidFill>
                  </a:tcPr>
                </a:tc>
                <a:tc>
                  <a:txBody>
                    <a:bodyPr/>
                    <a:lstStyle/>
                    <a:p>
                      <a:pPr marL="11430" algn="ctr">
                        <a:lnSpc>
                          <a:spcPct val="100000"/>
                        </a:lnSpc>
                        <a:spcBef>
                          <a:spcPts val="900"/>
                        </a:spcBef>
                      </a:pPr>
                      <a:r>
                        <a:rPr sz="1100" spc="5" dirty="0">
                          <a:solidFill>
                            <a:srgbClr val="FFFFFF"/>
                          </a:solidFill>
                          <a:latin typeface="Carlito"/>
                          <a:cs typeface="Carlito"/>
                        </a:rPr>
                        <a:t>0.11</a:t>
                      </a:r>
                      <a:endParaRPr sz="1100">
                        <a:latin typeface="Carlito"/>
                        <a:cs typeface="Carlito"/>
                      </a:endParaRPr>
                    </a:p>
                  </a:txBody>
                  <a:tcPr marL="0" marR="0" marT="114300" marB="0">
                    <a:lnT w="6350">
                      <a:solidFill>
                        <a:srgbClr val="000000"/>
                      </a:solidFill>
                      <a:prstDash val="solid"/>
                    </a:lnT>
                    <a:lnB w="6350">
                      <a:solidFill>
                        <a:srgbClr val="000000"/>
                      </a:solidFill>
                      <a:prstDash val="solid"/>
                    </a:lnB>
                    <a:solidFill>
                      <a:srgbClr val="009999"/>
                    </a:solidFill>
                  </a:tcPr>
                </a:tc>
                <a:tc>
                  <a:txBody>
                    <a:bodyPr/>
                    <a:lstStyle/>
                    <a:p>
                      <a:pPr marL="6350" algn="ctr">
                        <a:lnSpc>
                          <a:spcPct val="100000"/>
                        </a:lnSpc>
                        <a:spcBef>
                          <a:spcPts val="900"/>
                        </a:spcBef>
                      </a:pPr>
                      <a:r>
                        <a:rPr sz="1100" dirty="0">
                          <a:solidFill>
                            <a:srgbClr val="FFFFFF"/>
                          </a:solidFill>
                          <a:latin typeface="Carlito"/>
                          <a:cs typeface="Carlito"/>
                        </a:rPr>
                        <a:t>0</a:t>
                      </a:r>
                      <a:endParaRPr sz="1100">
                        <a:latin typeface="Carlito"/>
                        <a:cs typeface="Carlito"/>
                      </a:endParaRPr>
                    </a:p>
                  </a:txBody>
                  <a:tcPr marL="0" marR="0" marT="114300" marB="0">
                    <a:lnT w="6350" cap="flat" cmpd="sng" algn="ctr">
                      <a:solidFill>
                        <a:srgbClr val="000000"/>
                      </a:solidFill>
                      <a:prstDash val="solid"/>
                      <a:round/>
                      <a:headEnd type="none" w="med" len="med"/>
                      <a:tailEnd type="none" w="med" len="med"/>
                    </a:lnT>
                    <a:solidFill>
                      <a:srgbClr val="000000"/>
                    </a:solidFill>
                  </a:tcPr>
                </a:tc>
                <a:tc>
                  <a:txBody>
                    <a:bodyPr/>
                    <a:lstStyle/>
                    <a:p>
                      <a:pPr marL="6350" algn="ctr">
                        <a:lnSpc>
                          <a:spcPct val="100000"/>
                        </a:lnSpc>
                        <a:spcBef>
                          <a:spcPts val="900"/>
                        </a:spcBef>
                      </a:pPr>
                      <a:r>
                        <a:rPr sz="1100" spc="5" dirty="0">
                          <a:latin typeface="Carlito"/>
                          <a:cs typeface="Carlito"/>
                        </a:rPr>
                        <a:t>0.77</a:t>
                      </a:r>
                      <a:endParaRPr sz="1100">
                        <a:latin typeface="Carlito"/>
                        <a:cs typeface="Carlito"/>
                      </a:endParaRPr>
                    </a:p>
                  </a:txBody>
                  <a:tcPr marL="0" marR="0" marT="114300" marB="0">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extLst>
                  <a:ext uri="{0D108BD9-81ED-4DB2-BD59-A6C34878D82A}">
                    <a16:rowId xmlns:a16="http://schemas.microsoft.com/office/drawing/2014/main" val="10007"/>
                  </a:ext>
                </a:extLst>
              </a:tr>
            </a:tbl>
          </a:graphicData>
        </a:graphic>
      </p:graphicFrame>
      <p:graphicFrame>
        <p:nvGraphicFramePr>
          <p:cNvPr id="7" name="object 7"/>
          <p:cNvGraphicFramePr>
            <a:graphicFrameLocks noGrp="1"/>
          </p:cNvGraphicFramePr>
          <p:nvPr/>
        </p:nvGraphicFramePr>
        <p:xfrm>
          <a:off x="2286000" y="2644165"/>
          <a:ext cx="3895086" cy="2795725"/>
        </p:xfrm>
        <a:graphic>
          <a:graphicData uri="http://schemas.openxmlformats.org/drawingml/2006/table">
            <a:tbl>
              <a:tblPr firstRow="1" bandRow="1">
                <a:tableStyleId>{2D5ABB26-0587-4C30-8999-92F81FD0307C}</a:tableStyleId>
              </a:tblPr>
              <a:tblGrid>
                <a:gridCol w="410845">
                  <a:extLst>
                    <a:ext uri="{9D8B030D-6E8A-4147-A177-3AD203B41FA5}">
                      <a16:colId xmlns:a16="http://schemas.microsoft.com/office/drawing/2014/main" val="20000"/>
                    </a:ext>
                  </a:extLst>
                </a:gridCol>
                <a:gridCol w="410845">
                  <a:extLst>
                    <a:ext uri="{9D8B030D-6E8A-4147-A177-3AD203B41FA5}">
                      <a16:colId xmlns:a16="http://schemas.microsoft.com/office/drawing/2014/main" val="20001"/>
                    </a:ext>
                  </a:extLst>
                </a:gridCol>
                <a:gridCol w="410845">
                  <a:extLst>
                    <a:ext uri="{9D8B030D-6E8A-4147-A177-3AD203B41FA5}">
                      <a16:colId xmlns:a16="http://schemas.microsoft.com/office/drawing/2014/main" val="20002"/>
                    </a:ext>
                  </a:extLst>
                </a:gridCol>
                <a:gridCol w="410844">
                  <a:extLst>
                    <a:ext uri="{9D8B030D-6E8A-4147-A177-3AD203B41FA5}">
                      <a16:colId xmlns:a16="http://schemas.microsoft.com/office/drawing/2014/main" val="20003"/>
                    </a:ext>
                  </a:extLst>
                </a:gridCol>
                <a:gridCol w="410844">
                  <a:extLst>
                    <a:ext uri="{9D8B030D-6E8A-4147-A177-3AD203B41FA5}">
                      <a16:colId xmlns:a16="http://schemas.microsoft.com/office/drawing/2014/main" val="20004"/>
                    </a:ext>
                  </a:extLst>
                </a:gridCol>
                <a:gridCol w="410210">
                  <a:extLst>
                    <a:ext uri="{9D8B030D-6E8A-4147-A177-3AD203B41FA5}">
                      <a16:colId xmlns:a16="http://schemas.microsoft.com/office/drawing/2014/main" val="20005"/>
                    </a:ext>
                  </a:extLst>
                </a:gridCol>
                <a:gridCol w="410844">
                  <a:extLst>
                    <a:ext uri="{9D8B030D-6E8A-4147-A177-3AD203B41FA5}">
                      <a16:colId xmlns:a16="http://schemas.microsoft.com/office/drawing/2014/main" val="20006"/>
                    </a:ext>
                  </a:extLst>
                </a:gridCol>
                <a:gridCol w="1019809">
                  <a:extLst>
                    <a:ext uri="{9D8B030D-6E8A-4147-A177-3AD203B41FA5}">
                      <a16:colId xmlns:a16="http://schemas.microsoft.com/office/drawing/2014/main" val="20007"/>
                    </a:ext>
                  </a:extLst>
                </a:gridCol>
              </a:tblGrid>
              <a:tr h="399520">
                <a:tc>
                  <a:txBody>
                    <a:bodyPr/>
                    <a:lstStyle/>
                    <a:p>
                      <a:pPr marL="5715" algn="ctr">
                        <a:lnSpc>
                          <a:spcPct val="100000"/>
                        </a:lnSpc>
                        <a:spcBef>
                          <a:spcPts val="875"/>
                        </a:spcBef>
                      </a:pPr>
                      <a:r>
                        <a:rPr sz="1100" spc="10" dirty="0">
                          <a:latin typeface="Carlito"/>
                          <a:cs typeface="Carlito"/>
                        </a:rPr>
                        <a:t>0.77</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66040" algn="r">
                        <a:lnSpc>
                          <a:spcPct val="100000"/>
                        </a:lnSpc>
                        <a:spcBef>
                          <a:spcPts val="875"/>
                        </a:spcBef>
                      </a:pPr>
                      <a:r>
                        <a:rPr sz="1100" spc="-10" dirty="0">
                          <a:latin typeface="Carlito"/>
                          <a:cs typeface="Carlito"/>
                        </a:rPr>
                        <a:t>0</a:t>
                      </a:r>
                      <a:r>
                        <a:rPr sz="1100" spc="15" dirty="0">
                          <a:latin typeface="Carlito"/>
                          <a:cs typeface="Carlito"/>
                        </a:rPr>
                        <a:t>.</a:t>
                      </a:r>
                      <a:r>
                        <a:rPr sz="1100" spc="-10" dirty="0">
                          <a:latin typeface="Carlito"/>
                          <a:cs typeface="Carlito"/>
                        </a:rPr>
                        <a:t>5</a:t>
                      </a:r>
                      <a:r>
                        <a:rPr sz="1100" dirty="0">
                          <a:latin typeface="Carlito"/>
                          <a:cs typeface="Carlito"/>
                        </a:rPr>
                        <a:t>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rowSpan="4">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B w="76200">
                      <a:solidFill>
                        <a:srgbClr val="001F50"/>
                      </a:solidFill>
                      <a:prstDash val="solid"/>
                    </a:lnB>
                  </a:tcPr>
                </a:tc>
                <a:extLst>
                  <a:ext uri="{0D108BD9-81ED-4DB2-BD59-A6C34878D82A}">
                    <a16:rowId xmlns:a16="http://schemas.microsoft.com/office/drawing/2014/main" val="10000"/>
                  </a:ext>
                </a:extLst>
              </a:tr>
              <a:tr h="399206">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44450" algn="r">
                        <a:lnSpc>
                          <a:spcPct val="100000"/>
                        </a:lnSpc>
                        <a:spcBef>
                          <a:spcPts val="875"/>
                        </a:spcBef>
                      </a:pPr>
                      <a:r>
                        <a:rPr sz="1100" spc="-5" dirty="0">
                          <a:solidFill>
                            <a:srgbClr val="FFFFFF"/>
                          </a:solidFill>
                          <a:latin typeface="Carlito"/>
                          <a:cs typeface="Carlito"/>
                        </a:rPr>
                        <a:t>-</a:t>
                      </a: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785">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vMerge="1">
                  <a:txBody>
                    <a:bodyPr/>
                    <a:lstStyle/>
                    <a:p>
                      <a:endParaRPr/>
                    </a:p>
                  </a:txBody>
                  <a:tcPr marL="0" marR="0" marT="0" marB="0">
                    <a:lnL w="6350">
                      <a:solidFill>
                        <a:srgbClr val="000000"/>
                      </a:solidFill>
                      <a:prstDash val="solid"/>
                    </a:lnL>
                    <a:lnB w="76200">
                      <a:solidFill>
                        <a:srgbClr val="001F50"/>
                      </a:solidFill>
                      <a:prstDash val="solid"/>
                    </a:lnB>
                  </a:tcPr>
                </a:tc>
                <a:extLst>
                  <a:ext uri="{0D108BD9-81ED-4DB2-BD59-A6C34878D82A}">
                    <a16:rowId xmlns:a16="http://schemas.microsoft.com/office/drawing/2014/main" val="10001"/>
                  </a:ext>
                </a:extLst>
              </a:tr>
              <a:tr h="399520">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15" algn="ctr">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R="66040" algn="r">
                        <a:lnSpc>
                          <a:spcPct val="100000"/>
                        </a:lnSpc>
                        <a:spcBef>
                          <a:spcPts val="875"/>
                        </a:spcBef>
                      </a:pP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vMerge="1">
                  <a:txBody>
                    <a:bodyPr/>
                    <a:lstStyle/>
                    <a:p>
                      <a:endParaRPr/>
                    </a:p>
                  </a:txBody>
                  <a:tcPr marL="0" marR="0" marT="0" marB="0">
                    <a:lnL w="6350">
                      <a:solidFill>
                        <a:srgbClr val="000000"/>
                      </a:solidFill>
                      <a:prstDash val="solid"/>
                    </a:lnL>
                    <a:lnB w="76200">
                      <a:solidFill>
                        <a:srgbClr val="001F50"/>
                      </a:solidFill>
                      <a:prstDash val="solid"/>
                    </a:lnB>
                  </a:tcPr>
                </a:tc>
                <a:extLst>
                  <a:ext uri="{0D108BD9-81ED-4DB2-BD59-A6C34878D82A}">
                    <a16:rowId xmlns:a16="http://schemas.microsoft.com/office/drawing/2014/main" val="10002"/>
                  </a:ext>
                </a:extLst>
              </a:tr>
              <a:tr h="187371">
                <a:tc rowSpan="2">
                  <a:txBody>
                    <a:bodyPr/>
                    <a:lstStyle/>
                    <a:p>
                      <a:pPr marL="80010">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rowSpan="2">
                  <a:txBody>
                    <a:bodyPr/>
                    <a:lstStyle/>
                    <a:p>
                      <a:pPr marL="80010">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rowSpan="2">
                  <a:txBody>
                    <a:bodyPr/>
                    <a:lstStyle/>
                    <a:p>
                      <a:pPr marL="57785">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rowSpan="2">
                  <a:txBody>
                    <a:bodyPr/>
                    <a:lstStyle/>
                    <a:p>
                      <a:pPr marL="80010">
                        <a:lnSpc>
                          <a:spcPct val="100000"/>
                        </a:lnSpc>
                        <a:spcBef>
                          <a:spcPts val="875"/>
                        </a:spcBef>
                      </a:pPr>
                      <a:r>
                        <a:rPr sz="1100" spc="10" dirty="0">
                          <a:latin typeface="Carlito"/>
                          <a:cs typeface="Carlito"/>
                        </a:rPr>
                        <a:t>0.55</a:t>
                      </a:r>
                      <a:endParaRPr sz="1100">
                        <a:latin typeface="Carlito"/>
                        <a:cs typeface="Carlito"/>
                      </a:endParaRPr>
                    </a:p>
                  </a:txBody>
                  <a:tcPr marL="0" marR="0" marT="111125" marB="0">
                    <a:lnR w="6350">
                      <a:solidFill>
                        <a:srgbClr val="000000"/>
                      </a:solidFill>
                      <a:prstDash val="solid"/>
                    </a:lnR>
                    <a:lnB w="6350">
                      <a:solidFill>
                        <a:srgbClr val="000000"/>
                      </a:solidFill>
                      <a:prstDash val="solid"/>
                    </a:lnB>
                    <a:solidFill>
                      <a:srgbClr val="A1EAE8"/>
                    </a:solidFill>
                  </a:tcPr>
                </a:tc>
                <a:tc rowSpan="2">
                  <a:txBody>
                    <a:bodyPr/>
                    <a:lstStyle/>
                    <a:p>
                      <a:pPr marL="57785">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rowSpan="2">
                  <a:txBody>
                    <a:bodyPr/>
                    <a:lstStyle/>
                    <a:p>
                      <a:pPr marL="80010">
                        <a:lnSpc>
                          <a:spcPct val="100000"/>
                        </a:lnSpc>
                        <a:spcBef>
                          <a:spcPts val="875"/>
                        </a:spcBef>
                      </a:pPr>
                      <a:r>
                        <a:rPr sz="1100" spc="10" dirty="0">
                          <a:latin typeface="Carlito"/>
                          <a:cs typeface="Carlito"/>
                        </a:rPr>
                        <a:t>0.33</a:t>
                      </a:r>
                      <a:endParaRPr sz="1100">
                        <a:latin typeface="Carlito"/>
                        <a:cs typeface="Carlito"/>
                      </a:endParaRPr>
                    </a:p>
                  </a:txBody>
                  <a:tcPr marL="0" marR="0" marT="111125" marB="0">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rowSpan="2">
                  <a:txBody>
                    <a:bodyPr/>
                    <a:lstStyle/>
                    <a:p>
                      <a:pPr marL="80010">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vMerge="1">
                  <a:txBody>
                    <a:bodyPr/>
                    <a:lstStyle/>
                    <a:p>
                      <a:endParaRPr/>
                    </a:p>
                  </a:txBody>
                  <a:tcPr marL="0" marR="0" marT="0" marB="0">
                    <a:lnL w="6350">
                      <a:solidFill>
                        <a:srgbClr val="000000"/>
                      </a:solidFill>
                      <a:prstDash val="solid"/>
                    </a:lnL>
                    <a:lnB w="76200">
                      <a:solidFill>
                        <a:srgbClr val="001F50"/>
                      </a:solidFill>
                      <a:prstDash val="solid"/>
                    </a:lnB>
                  </a:tcPr>
                </a:tc>
                <a:extLst>
                  <a:ext uri="{0D108BD9-81ED-4DB2-BD59-A6C34878D82A}">
                    <a16:rowId xmlns:a16="http://schemas.microsoft.com/office/drawing/2014/main" val="10003"/>
                  </a:ext>
                </a:extLst>
              </a:tr>
              <a:tr h="212022">
                <a:tc vMerge="1">
                  <a:txBody>
                    <a:bodyPr/>
                    <a:lstStyle/>
                    <a:p>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vMerge="1">
                  <a:txBody>
                    <a:bodyPr/>
                    <a:lstStyle/>
                    <a:p>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vMerge="1">
                  <a:txBody>
                    <a:bodyPr/>
                    <a:lstStyle/>
                    <a:p>
                      <a:endParaRPr/>
                    </a:p>
                  </a:txBody>
                  <a:tcPr marL="0" marR="0" marT="111125" marB="0">
                    <a:solidFill>
                      <a:srgbClr val="000000"/>
                    </a:solidFill>
                  </a:tcPr>
                </a:tc>
                <a:tc vMerge="1">
                  <a:txBody>
                    <a:bodyPr/>
                    <a:lstStyle/>
                    <a:p>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vMerge="1">
                  <a:txBody>
                    <a:bodyPr/>
                    <a:lstStyle/>
                    <a:p>
                      <a:endParaRPr/>
                    </a:p>
                  </a:txBody>
                  <a:tcPr marL="0" marR="0" marT="111125" marB="0">
                    <a:solidFill>
                      <a:srgbClr val="000000"/>
                    </a:solidFill>
                  </a:tcPr>
                </a:tc>
                <a:tc vMerge="1">
                  <a:txBody>
                    <a:bodyPr/>
                    <a:lstStyle/>
                    <a:p>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vMerge="1">
                  <a:txBody>
                    <a:bodyPr/>
                    <a:lstStyle/>
                    <a:p>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rowSpan="4">
                  <a:txBody>
                    <a:bodyPr/>
                    <a:lstStyle/>
                    <a:p>
                      <a:pPr>
                        <a:lnSpc>
                          <a:spcPct val="100000"/>
                        </a:lnSpc>
                      </a:pPr>
                      <a:endParaRPr sz="1200">
                        <a:latin typeface="Times New Roman"/>
                        <a:cs typeface="Times New Roman"/>
                      </a:endParaRPr>
                    </a:p>
                  </a:txBody>
                  <a:tcPr marL="0" marR="0" marT="0" marB="0">
                    <a:lnL w="6350">
                      <a:solidFill>
                        <a:srgbClr val="000000"/>
                      </a:solidFill>
                      <a:prstDash val="solid"/>
                    </a:lnL>
                    <a:lnT w="76200">
                      <a:solidFill>
                        <a:srgbClr val="001F50"/>
                      </a:solidFill>
                      <a:prstDash val="solid"/>
                    </a:lnT>
                  </a:tcPr>
                </a:tc>
                <a:extLst>
                  <a:ext uri="{0D108BD9-81ED-4DB2-BD59-A6C34878D82A}">
                    <a16:rowId xmlns:a16="http://schemas.microsoft.com/office/drawing/2014/main" val="10004"/>
                  </a:ext>
                </a:extLst>
              </a:tr>
              <a:tr h="399382">
                <a:tc>
                  <a:txBody>
                    <a:bodyPr/>
                    <a:lstStyle/>
                    <a:p>
                      <a:pPr marL="5715" algn="ctr">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-0.33</a:t>
                      </a:r>
                      <a:endParaRPr sz="1100">
                        <a:latin typeface="Carlito"/>
                        <a:cs typeface="Carlito"/>
                      </a:endParaRPr>
                    </a:p>
                  </a:txBody>
                  <a:tcPr marL="0" marR="0" marT="111125" marB="0">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R="66040" algn="r">
                        <a:lnSpc>
                          <a:spcPct val="100000"/>
                        </a:lnSpc>
                        <a:spcBef>
                          <a:spcPts val="875"/>
                        </a:spcBef>
                      </a:pPr>
                      <a:r>
                        <a:rPr sz="1100" spc="-10" dirty="0">
                          <a:latin typeface="Carlito"/>
                          <a:cs typeface="Carlito"/>
                        </a:rPr>
                        <a:t>1</a:t>
                      </a:r>
                      <a:r>
                        <a:rPr sz="1100" spc="15" dirty="0">
                          <a:latin typeface="Carlito"/>
                          <a:cs typeface="Carlito"/>
                        </a:rPr>
                        <a:t>.</a:t>
                      </a:r>
                      <a:r>
                        <a:rPr sz="1100" spc="-10" dirty="0">
                          <a:latin typeface="Carlito"/>
                          <a:cs typeface="Carlito"/>
                        </a:rPr>
                        <a:t>0</a:t>
                      </a:r>
                      <a:r>
                        <a:rPr sz="1100" dirty="0">
                          <a:latin typeface="Carlito"/>
                          <a:cs typeface="Carlito"/>
                        </a:rPr>
                        <a:t>0</a:t>
                      </a:r>
                      <a:endParaRPr sz="1100">
                        <a:latin typeface="Carlito"/>
                        <a:cs typeface="Carlito"/>
                      </a:endParaRPr>
                    </a:p>
                  </a:txBody>
                  <a:tcPr marL="0" marR="0" marT="111125" marB="0">
                    <a:lnR w="6350">
                      <a:solidFill>
                        <a:srgbClr val="000000"/>
                      </a:solidFill>
                      <a:prstDash val="solid"/>
                    </a:lnR>
                    <a:lnB w="6350">
                      <a:solidFill>
                        <a:srgbClr val="000000"/>
                      </a:solidFill>
                      <a:prstDash val="solid"/>
                    </a:lnB>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vMerge="1">
                  <a:txBody>
                    <a:bodyPr/>
                    <a:lstStyle/>
                    <a:p>
                      <a:endParaRPr/>
                    </a:p>
                  </a:txBody>
                  <a:tcPr marL="0" marR="0" marT="0" marB="0">
                    <a:lnL w="6350">
                      <a:solidFill>
                        <a:srgbClr val="000000"/>
                      </a:solidFill>
                      <a:prstDash val="solid"/>
                    </a:lnL>
                    <a:lnT w="76200">
                      <a:solidFill>
                        <a:srgbClr val="001F50"/>
                      </a:solidFill>
                      <a:prstDash val="solid"/>
                    </a:lnT>
                  </a:tcPr>
                </a:tc>
                <a:extLst>
                  <a:ext uri="{0D108BD9-81ED-4DB2-BD59-A6C34878D82A}">
                    <a16:rowId xmlns:a16="http://schemas.microsoft.com/office/drawing/2014/main" val="10005"/>
                  </a:ext>
                </a:extLst>
              </a:tr>
              <a:tr h="399532">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080"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B w="6350">
                      <a:solidFill>
                        <a:srgbClr val="000000"/>
                      </a:solidFill>
                      <a:prstDash val="solid"/>
                    </a:lnB>
                    <a:solidFill>
                      <a:srgbClr val="33CCCC"/>
                    </a:solidFill>
                  </a:tcPr>
                </a:tc>
                <a:tc>
                  <a:txBody>
                    <a:bodyPr/>
                    <a:lstStyle/>
                    <a:p>
                      <a:pPr marR="44450" algn="r">
                        <a:lnSpc>
                          <a:spcPct val="100000"/>
                        </a:lnSpc>
                        <a:spcBef>
                          <a:spcPts val="875"/>
                        </a:spcBef>
                      </a:pPr>
                      <a:r>
                        <a:rPr sz="1100" spc="-5" dirty="0">
                          <a:solidFill>
                            <a:srgbClr val="FFFFFF"/>
                          </a:solidFill>
                          <a:latin typeface="Carlito"/>
                          <a:cs typeface="Carlito"/>
                        </a:rPr>
                        <a:t>-</a:t>
                      </a: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1.00</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7785">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vMerge="1">
                  <a:txBody>
                    <a:bodyPr/>
                    <a:lstStyle/>
                    <a:p>
                      <a:endParaRPr/>
                    </a:p>
                  </a:txBody>
                  <a:tcPr marL="0" marR="0" marT="0" marB="0">
                    <a:lnL w="6350">
                      <a:solidFill>
                        <a:srgbClr val="000000"/>
                      </a:solidFill>
                      <a:prstDash val="solid"/>
                    </a:lnL>
                    <a:lnT w="76200">
                      <a:solidFill>
                        <a:srgbClr val="001F50"/>
                      </a:solidFill>
                      <a:prstDash val="solid"/>
                    </a:lnT>
                  </a:tcPr>
                </a:tc>
                <a:extLst>
                  <a:ext uri="{0D108BD9-81ED-4DB2-BD59-A6C34878D82A}">
                    <a16:rowId xmlns:a16="http://schemas.microsoft.com/office/drawing/2014/main" val="10006"/>
                  </a:ext>
                </a:extLst>
              </a:tr>
              <a:tr h="399172">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5715" algn="ctr">
                        <a:lnSpc>
                          <a:spcPct val="100000"/>
                        </a:lnSpc>
                        <a:spcBef>
                          <a:spcPts val="875"/>
                        </a:spcBef>
                      </a:pPr>
                      <a:r>
                        <a:rPr sz="1100" spc="10" dirty="0">
                          <a:latin typeface="Carlito"/>
                          <a:cs typeface="Carlito"/>
                        </a:rPr>
                        <a:t>0.55</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715" algn="ctr">
                        <a:lnSpc>
                          <a:spcPct val="100000"/>
                        </a:lnSpc>
                        <a:spcBef>
                          <a:spcPts val="875"/>
                        </a:spcBef>
                      </a:pPr>
                      <a:r>
                        <a:rPr sz="1100" spc="10" dirty="0">
                          <a:latin typeface="Carlito"/>
                          <a:cs typeface="Carlito"/>
                        </a:rPr>
                        <a:t>0.33</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66040" algn="r">
                        <a:lnSpc>
                          <a:spcPct val="100000"/>
                        </a:lnSpc>
                        <a:spcBef>
                          <a:spcPts val="875"/>
                        </a:spcBef>
                      </a:pPr>
                      <a:r>
                        <a:rPr sz="1100" spc="-10" dirty="0">
                          <a:solidFill>
                            <a:srgbClr val="FFFFFF"/>
                          </a:solidFill>
                          <a:latin typeface="Carlito"/>
                          <a:cs typeface="Carlito"/>
                        </a:rPr>
                        <a:t>0</a:t>
                      </a:r>
                      <a:r>
                        <a:rPr sz="1100" spc="15" dirty="0">
                          <a:solidFill>
                            <a:srgbClr val="FFFFFF"/>
                          </a:solidFill>
                          <a:latin typeface="Carlito"/>
                          <a:cs typeface="Carlito"/>
                        </a:rPr>
                        <a:t>.</a:t>
                      </a:r>
                      <a:r>
                        <a:rPr sz="1100" spc="-10" dirty="0">
                          <a:solidFill>
                            <a:srgbClr val="FFFFFF"/>
                          </a:solidFill>
                          <a:latin typeface="Carlito"/>
                          <a:cs typeface="Carlito"/>
                        </a:rPr>
                        <a:t>1</a:t>
                      </a:r>
                      <a:r>
                        <a:rPr sz="1100" dirty="0">
                          <a:solidFill>
                            <a:srgbClr val="FFFFFF"/>
                          </a:solidFill>
                          <a:latin typeface="Carlito"/>
                          <a:cs typeface="Carlito"/>
                        </a:rPr>
                        <a:t>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5715" algn="ctr">
                        <a:lnSpc>
                          <a:spcPct val="100000"/>
                        </a:lnSpc>
                        <a:spcBef>
                          <a:spcPts val="875"/>
                        </a:spcBef>
                      </a:pPr>
                      <a:r>
                        <a:rPr sz="1100" spc="10" dirty="0">
                          <a:solidFill>
                            <a:srgbClr val="FFFFFF"/>
                          </a:solidFill>
                          <a:latin typeface="Carlito"/>
                          <a:cs typeface="Carlito"/>
                        </a:rPr>
                        <a:t>-0.11</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6666"/>
                    </a:solidFill>
                  </a:tcPr>
                </a:tc>
                <a:tc>
                  <a:txBody>
                    <a:bodyPr/>
                    <a:lstStyle/>
                    <a:p>
                      <a:pPr marL="80010">
                        <a:lnSpc>
                          <a:spcPct val="100000"/>
                        </a:lnSpc>
                        <a:spcBef>
                          <a:spcPts val="875"/>
                        </a:spcBef>
                      </a:pPr>
                      <a:r>
                        <a:rPr sz="1100" spc="10" dirty="0">
                          <a:latin typeface="Carlito"/>
                          <a:cs typeface="Carlito"/>
                        </a:rPr>
                        <a:t>0.77</a:t>
                      </a:r>
                      <a:endParaRPr sz="1100">
                        <a:latin typeface="Carlito"/>
                        <a:cs typeface="Carlito"/>
                      </a:endParaRPr>
                    </a:p>
                  </a:txBody>
                  <a:tcPr marL="0" marR="0" marT="11112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tc vMerge="1">
                  <a:txBody>
                    <a:bodyPr/>
                    <a:lstStyle/>
                    <a:p>
                      <a:endParaRPr/>
                    </a:p>
                  </a:txBody>
                  <a:tcPr marL="0" marR="0" marT="0" marB="0">
                    <a:lnL w="6350">
                      <a:solidFill>
                        <a:srgbClr val="000000"/>
                      </a:solidFill>
                      <a:prstDash val="solid"/>
                    </a:lnL>
                    <a:lnT w="76200">
                      <a:solidFill>
                        <a:srgbClr val="001F50"/>
                      </a:solidFill>
                      <a:prstDash val="solid"/>
                    </a:lnT>
                  </a:tcPr>
                </a:tc>
                <a:extLst>
                  <a:ext uri="{0D108BD9-81ED-4DB2-BD59-A6C34878D82A}">
                    <a16:rowId xmlns:a16="http://schemas.microsoft.com/office/drawing/2014/main" val="10007"/>
                  </a:ext>
                </a:extLst>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148272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ReLU</a:t>
            </a:r>
            <a:r>
              <a:rPr sz="2200" b="1" spc="-50" dirty="0">
                <a:solidFill>
                  <a:srgbClr val="000000"/>
                </a:solidFill>
                <a:latin typeface="Arial"/>
                <a:cs typeface="Arial"/>
              </a:rPr>
              <a:t> </a:t>
            </a:r>
            <a:r>
              <a:rPr sz="2200" b="1" spc="-10" dirty="0">
                <a:solidFill>
                  <a:srgbClr val="000000"/>
                </a:solidFill>
                <a:latin typeface="Arial"/>
                <a:cs typeface="Arial"/>
              </a:rPr>
              <a:t>layer</a:t>
            </a:r>
            <a:endParaRPr sz="2200" dirty="0">
              <a:latin typeface="Arial"/>
              <a:cs typeface="Arial"/>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68</a:t>
            </a:fld>
            <a:endParaRPr spc="-5" dirty="0"/>
          </a:p>
        </p:txBody>
      </p:sp>
      <p:sp>
        <p:nvSpPr>
          <p:cNvPr id="3" name="object 3"/>
          <p:cNvSpPr/>
          <p:nvPr/>
        </p:nvSpPr>
        <p:spPr>
          <a:xfrm>
            <a:off x="7148284" y="1862552"/>
            <a:ext cx="223520" cy="222885"/>
          </a:xfrm>
          <a:custGeom>
            <a:avLst/>
            <a:gdLst/>
            <a:ahLst/>
            <a:cxnLst/>
            <a:rect l="l" t="t" r="r" b="b"/>
            <a:pathLst>
              <a:path w="223520" h="222885">
                <a:moveTo>
                  <a:pt x="0" y="222507"/>
                </a:moveTo>
                <a:lnTo>
                  <a:pt x="223060" y="222507"/>
                </a:lnTo>
                <a:lnTo>
                  <a:pt x="223060" y="0"/>
                </a:lnTo>
                <a:lnTo>
                  <a:pt x="0" y="0"/>
                </a:lnTo>
                <a:lnTo>
                  <a:pt x="0" y="222507"/>
                </a:lnTo>
                <a:close/>
              </a:path>
            </a:pathLst>
          </a:custGeom>
          <a:solidFill>
            <a:srgbClr val="FFFFFF"/>
          </a:solidFill>
        </p:spPr>
        <p:txBody>
          <a:bodyPr wrap="square" lIns="0" tIns="0" rIns="0" bIns="0" rtlCol="0"/>
          <a:lstStyle/>
          <a:p>
            <a:endParaRPr/>
          </a:p>
        </p:txBody>
      </p:sp>
      <p:graphicFrame>
        <p:nvGraphicFramePr>
          <p:cNvPr id="4" name="object 4"/>
          <p:cNvGraphicFramePr>
            <a:graphicFrameLocks noGrp="1"/>
          </p:cNvGraphicFramePr>
          <p:nvPr/>
        </p:nvGraphicFramePr>
        <p:xfrm>
          <a:off x="6926560" y="1661182"/>
          <a:ext cx="1560825" cy="1536031"/>
        </p:xfrm>
        <a:graphic>
          <a:graphicData uri="http://schemas.openxmlformats.org/drawingml/2006/table">
            <a:tbl>
              <a:tblPr firstRow="1" bandRow="1">
                <a:tableStyleId>{2D5ABB26-0587-4C30-8999-92F81FD0307C}</a:tableStyleId>
              </a:tblPr>
              <a:tblGrid>
                <a:gridCol w="220345">
                  <a:extLst>
                    <a:ext uri="{9D8B030D-6E8A-4147-A177-3AD203B41FA5}">
                      <a16:colId xmlns:a16="http://schemas.microsoft.com/office/drawing/2014/main" val="20000"/>
                    </a:ext>
                  </a:extLst>
                </a:gridCol>
                <a:gridCol w="222885">
                  <a:extLst>
                    <a:ext uri="{9D8B030D-6E8A-4147-A177-3AD203B41FA5}">
                      <a16:colId xmlns:a16="http://schemas.microsoft.com/office/drawing/2014/main" val="20001"/>
                    </a:ext>
                  </a:extLst>
                </a:gridCol>
                <a:gridCol w="222884">
                  <a:extLst>
                    <a:ext uri="{9D8B030D-6E8A-4147-A177-3AD203B41FA5}">
                      <a16:colId xmlns:a16="http://schemas.microsoft.com/office/drawing/2014/main" val="20002"/>
                    </a:ext>
                  </a:extLst>
                </a:gridCol>
                <a:gridCol w="222884">
                  <a:extLst>
                    <a:ext uri="{9D8B030D-6E8A-4147-A177-3AD203B41FA5}">
                      <a16:colId xmlns:a16="http://schemas.microsoft.com/office/drawing/2014/main" val="20003"/>
                    </a:ext>
                  </a:extLst>
                </a:gridCol>
                <a:gridCol w="222884">
                  <a:extLst>
                    <a:ext uri="{9D8B030D-6E8A-4147-A177-3AD203B41FA5}">
                      <a16:colId xmlns:a16="http://schemas.microsoft.com/office/drawing/2014/main" val="20004"/>
                    </a:ext>
                  </a:extLst>
                </a:gridCol>
                <a:gridCol w="222884">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tblGrid>
              <a:tr h="201337">
                <a:tc>
                  <a:txBody>
                    <a:bodyPr/>
                    <a:lstStyle/>
                    <a:p>
                      <a:pPr marL="3175" algn="ctr">
                        <a:lnSpc>
                          <a:spcPct val="100000"/>
                        </a:lnSpc>
                        <a:spcBef>
                          <a:spcPts val="405"/>
                        </a:spcBef>
                      </a:pPr>
                      <a:r>
                        <a:rPr sz="600" spc="5" dirty="0">
                          <a:latin typeface="Carlito"/>
                          <a:cs typeface="Carlito"/>
                        </a:rPr>
                        <a:t>0.77</a:t>
                      </a:r>
                      <a:endParaRPr sz="600">
                        <a:latin typeface="Carlito"/>
                        <a:cs typeface="Carlito"/>
                      </a:endParaRPr>
                    </a:p>
                  </a:txBody>
                  <a:tcPr marL="0" marR="0" marT="51435" marB="0">
                    <a:lnL w="3175">
                      <a:solidFill>
                        <a:srgbClr val="000000"/>
                      </a:solidFill>
                      <a:prstDash val="solid"/>
                    </a:lnL>
                    <a:lnT w="3175">
                      <a:solidFill>
                        <a:srgbClr val="000000"/>
                      </a:solidFill>
                      <a:prstDash val="solid"/>
                    </a:lnT>
                    <a:lnB w="3175">
                      <a:solidFill>
                        <a:srgbClr val="000000"/>
                      </a:solidFill>
                      <a:prstDash val="solid"/>
                    </a:lnB>
                    <a:solidFill>
                      <a:srgbClr val="D2F5F4"/>
                    </a:solidFill>
                  </a:tcPr>
                </a:tc>
                <a:tc>
                  <a:txBody>
                    <a:bodyPr/>
                    <a:lstStyle/>
                    <a:p>
                      <a:pPr marL="3175" algn="ctr">
                        <a:lnSpc>
                          <a:spcPct val="100000"/>
                        </a:lnSpc>
                        <a:spcBef>
                          <a:spcPts val="405"/>
                        </a:spcBef>
                      </a:pPr>
                      <a:r>
                        <a:rPr sz="600" dirty="0">
                          <a:solidFill>
                            <a:srgbClr val="FFFFFF"/>
                          </a:solidFill>
                          <a:latin typeface="Carlito"/>
                          <a:cs typeface="Carlito"/>
                        </a:rPr>
                        <a:t>0</a:t>
                      </a:r>
                      <a:endParaRPr sz="600">
                        <a:latin typeface="Carlito"/>
                        <a:cs typeface="Carlito"/>
                      </a:endParaRPr>
                    </a:p>
                  </a:txBody>
                  <a:tcPr marL="0" marR="0" marT="51435" marB="0">
                    <a:solidFill>
                      <a:srgbClr val="000000"/>
                    </a:solidFill>
                  </a:tcPr>
                </a:tc>
                <a:tc>
                  <a:txBody>
                    <a:bodyPr/>
                    <a:lstStyle/>
                    <a:p>
                      <a:pPr marL="6350" algn="ctr">
                        <a:lnSpc>
                          <a:spcPct val="100000"/>
                        </a:lnSpc>
                        <a:spcBef>
                          <a:spcPts val="405"/>
                        </a:spcBef>
                      </a:pPr>
                      <a:r>
                        <a:rPr sz="600" spc="5" dirty="0">
                          <a:solidFill>
                            <a:srgbClr val="FFFFFF"/>
                          </a:solidFill>
                          <a:latin typeface="Carlito"/>
                          <a:cs typeface="Carlito"/>
                        </a:rPr>
                        <a:t>0.11</a:t>
                      </a:r>
                      <a:endParaRPr sz="600">
                        <a:latin typeface="Carlito"/>
                        <a:cs typeface="Carlito"/>
                      </a:endParaRPr>
                    </a:p>
                  </a:txBody>
                  <a:tcPr marL="0" marR="0" marT="51435" marB="0">
                    <a:lnT w="3175">
                      <a:solidFill>
                        <a:srgbClr val="000000"/>
                      </a:solidFill>
                      <a:prstDash val="solid"/>
                    </a:lnT>
                    <a:lnB w="3175">
                      <a:solidFill>
                        <a:srgbClr val="000000"/>
                      </a:solidFill>
                      <a:prstDash val="solid"/>
                    </a:lnB>
                    <a:solidFill>
                      <a:srgbClr val="009999"/>
                    </a:solidFill>
                  </a:tcPr>
                </a:tc>
                <a:tc>
                  <a:txBody>
                    <a:bodyPr/>
                    <a:lstStyle/>
                    <a:p>
                      <a:pPr marL="5715" algn="ctr">
                        <a:lnSpc>
                          <a:spcPct val="100000"/>
                        </a:lnSpc>
                        <a:spcBef>
                          <a:spcPts val="405"/>
                        </a:spcBef>
                      </a:pPr>
                      <a:r>
                        <a:rPr sz="600" spc="5" dirty="0">
                          <a:latin typeface="Carlito"/>
                          <a:cs typeface="Carlito"/>
                        </a:rPr>
                        <a:t>0.33</a:t>
                      </a:r>
                      <a:endParaRPr sz="600">
                        <a:latin typeface="Carlito"/>
                        <a:cs typeface="Carlito"/>
                      </a:endParaRPr>
                    </a:p>
                  </a:txBody>
                  <a:tcPr marL="0" marR="0" marT="51435" marB="0">
                    <a:lnT w="3175">
                      <a:solidFill>
                        <a:srgbClr val="000000"/>
                      </a:solidFill>
                      <a:prstDash val="solid"/>
                    </a:lnT>
                    <a:lnB w="3175">
                      <a:solidFill>
                        <a:srgbClr val="000000"/>
                      </a:solidFill>
                      <a:prstDash val="solid"/>
                    </a:lnB>
                    <a:solidFill>
                      <a:srgbClr val="33CCCC"/>
                    </a:solidFill>
                  </a:tcPr>
                </a:tc>
                <a:tc>
                  <a:txBody>
                    <a:bodyPr/>
                    <a:lstStyle/>
                    <a:p>
                      <a:pPr marL="6350" algn="ctr">
                        <a:lnSpc>
                          <a:spcPct val="100000"/>
                        </a:lnSpc>
                        <a:spcBef>
                          <a:spcPts val="405"/>
                        </a:spcBef>
                      </a:pPr>
                      <a:r>
                        <a:rPr sz="600" spc="5" dirty="0">
                          <a:latin typeface="Carlito"/>
                          <a:cs typeface="Carlito"/>
                        </a:rPr>
                        <a:t>0.55</a:t>
                      </a:r>
                      <a:endParaRPr sz="600">
                        <a:latin typeface="Carlito"/>
                        <a:cs typeface="Carlito"/>
                      </a:endParaRPr>
                    </a:p>
                  </a:txBody>
                  <a:tcPr marL="0" marR="0" marT="51435" marB="0">
                    <a:lnT w="3175">
                      <a:solidFill>
                        <a:srgbClr val="000000"/>
                      </a:solidFill>
                      <a:prstDash val="solid"/>
                    </a:lnT>
                    <a:lnB w="3175">
                      <a:solidFill>
                        <a:srgbClr val="000000"/>
                      </a:solidFill>
                      <a:prstDash val="solid"/>
                    </a:lnB>
                    <a:solidFill>
                      <a:srgbClr val="A1EAE8"/>
                    </a:solidFill>
                  </a:tcPr>
                </a:tc>
                <a:tc>
                  <a:txBody>
                    <a:bodyPr/>
                    <a:lstStyle/>
                    <a:p>
                      <a:pPr marL="3175" algn="ctr">
                        <a:lnSpc>
                          <a:spcPct val="100000"/>
                        </a:lnSpc>
                        <a:spcBef>
                          <a:spcPts val="405"/>
                        </a:spcBef>
                      </a:pPr>
                      <a:r>
                        <a:rPr sz="600" dirty="0">
                          <a:solidFill>
                            <a:srgbClr val="FFFFFF"/>
                          </a:solidFill>
                          <a:latin typeface="Carlito"/>
                          <a:cs typeface="Carlito"/>
                        </a:rPr>
                        <a:t>0</a:t>
                      </a:r>
                      <a:endParaRPr sz="600">
                        <a:latin typeface="Carlito"/>
                        <a:cs typeface="Carlito"/>
                      </a:endParaRPr>
                    </a:p>
                  </a:txBody>
                  <a:tcPr marL="0" marR="0" marT="51435" marB="0">
                    <a:solidFill>
                      <a:srgbClr val="000000"/>
                    </a:solidFill>
                  </a:tcPr>
                </a:tc>
                <a:tc>
                  <a:txBody>
                    <a:bodyPr/>
                    <a:lstStyle/>
                    <a:p>
                      <a:pPr marL="3175" algn="ctr">
                        <a:lnSpc>
                          <a:spcPct val="100000"/>
                        </a:lnSpc>
                        <a:spcBef>
                          <a:spcPts val="405"/>
                        </a:spcBef>
                      </a:pPr>
                      <a:r>
                        <a:rPr sz="600" spc="5" dirty="0">
                          <a:latin typeface="Carlito"/>
                          <a:cs typeface="Carlito"/>
                        </a:rPr>
                        <a:t>0.33</a:t>
                      </a:r>
                      <a:endParaRPr sz="600">
                        <a:latin typeface="Carlito"/>
                        <a:cs typeface="Carlito"/>
                      </a:endParaRPr>
                    </a:p>
                  </a:txBody>
                  <a:tcPr marL="0" marR="0" marT="51435" marB="0">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extLst>
                  <a:ext uri="{0D108BD9-81ED-4DB2-BD59-A6C34878D82A}">
                    <a16:rowId xmlns:a16="http://schemas.microsoft.com/office/drawing/2014/main" val="10000"/>
                  </a:ext>
                </a:extLst>
              </a:tr>
              <a:tr h="222514">
                <a:tc>
                  <a:txBody>
                    <a:bodyPr/>
                    <a:lstStyle/>
                    <a:p>
                      <a:pPr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L w="3175">
                      <a:solidFill>
                        <a:srgbClr val="000000"/>
                      </a:solidFill>
                      <a:prstDash val="solid"/>
                    </a:lnL>
                    <a:lnT w="3175">
                      <a:solidFill>
                        <a:srgbClr val="000000"/>
                      </a:solidFill>
                      <a:prstDash val="solid"/>
                    </a:lnT>
                    <a:lnB w="3175">
                      <a:solidFill>
                        <a:srgbClr val="000000"/>
                      </a:solidFill>
                      <a:prstDash val="solid"/>
                    </a:lnB>
                  </a:tcPr>
                </a:tc>
                <a:tc>
                  <a:txBody>
                    <a:bodyPr/>
                    <a:lstStyle/>
                    <a:p>
                      <a:pPr marL="5715" algn="ctr">
                        <a:lnSpc>
                          <a:spcPct val="100000"/>
                        </a:lnSpc>
                        <a:spcBef>
                          <a:spcPts val="500"/>
                        </a:spcBef>
                      </a:pPr>
                      <a:r>
                        <a:rPr sz="600" spc="5" dirty="0">
                          <a:latin typeface="Carlito"/>
                          <a:cs typeface="Carlito"/>
                        </a:rPr>
                        <a:t>1.00</a:t>
                      </a:r>
                      <a:endParaRPr sz="600">
                        <a:latin typeface="Carlito"/>
                        <a:cs typeface="Carlito"/>
                      </a:endParaRPr>
                    </a:p>
                  </a:txBody>
                  <a:tcPr marL="0" marR="0" marT="63500" marB="0">
                    <a:lnB w="3175">
                      <a:solidFill>
                        <a:srgbClr val="000000"/>
                      </a:solidFill>
                      <a:prstDash val="solid"/>
                    </a:lnB>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a:solidFill>
                        <a:srgbClr val="000000"/>
                      </a:solidFill>
                      <a:prstDash val="solid"/>
                    </a:lnT>
                    <a:lnB w="3175">
                      <a:solidFill>
                        <a:srgbClr val="000000"/>
                      </a:solidFill>
                      <a:prstDash val="solid"/>
                    </a:lnB>
                  </a:tcPr>
                </a:tc>
                <a:tc>
                  <a:txBody>
                    <a:bodyPr/>
                    <a:lstStyle/>
                    <a:p>
                      <a:pPr marL="5715" algn="ctr">
                        <a:lnSpc>
                          <a:spcPct val="100000"/>
                        </a:lnSpc>
                        <a:spcBef>
                          <a:spcPts val="500"/>
                        </a:spcBef>
                      </a:pPr>
                      <a:r>
                        <a:rPr sz="600" spc="5" dirty="0">
                          <a:latin typeface="Carlito"/>
                          <a:cs typeface="Carlito"/>
                        </a:rPr>
                        <a:t>0.33</a:t>
                      </a:r>
                      <a:endParaRPr sz="600">
                        <a:latin typeface="Carlito"/>
                        <a:cs typeface="Carlito"/>
                      </a:endParaRPr>
                    </a:p>
                  </a:txBody>
                  <a:tcPr marL="0" marR="0" marT="63500" marB="0">
                    <a:lnT w="3175">
                      <a:solidFill>
                        <a:srgbClr val="000000"/>
                      </a:solidFill>
                      <a:prstDash val="solid"/>
                    </a:lnT>
                    <a:lnB w="3175">
                      <a:solidFill>
                        <a:srgbClr val="000000"/>
                      </a:solidFill>
                      <a:prstDash val="solid"/>
                    </a:lnB>
                    <a:solidFill>
                      <a:srgbClr val="33CCCC"/>
                    </a:solidFill>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500"/>
                        </a:spcBef>
                      </a:pPr>
                      <a:r>
                        <a:rPr sz="600" spc="5" dirty="0">
                          <a:solidFill>
                            <a:srgbClr val="FFFFFF"/>
                          </a:solidFill>
                          <a:latin typeface="Carlito"/>
                          <a:cs typeface="Carlito"/>
                        </a:rPr>
                        <a:t>0.11</a:t>
                      </a:r>
                      <a:endParaRPr sz="600">
                        <a:latin typeface="Carlito"/>
                        <a:cs typeface="Carlito"/>
                      </a:endParaRPr>
                    </a:p>
                  </a:txBody>
                  <a:tcPr marL="0" marR="0" marT="63500" marB="0">
                    <a:lnB w="3175">
                      <a:solidFill>
                        <a:srgbClr val="000000"/>
                      </a:solidFill>
                      <a:prstDash val="solid"/>
                    </a:lnB>
                    <a:solidFill>
                      <a:srgbClr val="009999"/>
                    </a:solidFill>
                  </a:tcPr>
                </a:tc>
                <a:tc>
                  <a:txBody>
                    <a:bodyPr/>
                    <a:lstStyle/>
                    <a:p>
                      <a:pPr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cap="flat" cmpd="sng" algn="ctr">
                      <a:solidFill>
                        <a:srgbClr val="000000"/>
                      </a:solidFill>
                      <a:prstDash val="solid"/>
                      <a:round/>
                      <a:headEnd type="none" w="med" len="med"/>
                      <a:tailEnd type="none" w="med" len="med"/>
                    </a:lnT>
                    <a:solidFill>
                      <a:srgbClr val="000000"/>
                    </a:solidFill>
                  </a:tcPr>
                </a:tc>
                <a:extLst>
                  <a:ext uri="{0D108BD9-81ED-4DB2-BD59-A6C34878D82A}">
                    <a16:rowId xmlns:a16="http://schemas.microsoft.com/office/drawing/2014/main" val="10001"/>
                  </a:ext>
                </a:extLst>
              </a:tr>
              <a:tr h="222339">
                <a:tc>
                  <a:txBody>
                    <a:bodyPr/>
                    <a:lstStyle/>
                    <a:p>
                      <a:pPr marL="3175" algn="ctr">
                        <a:lnSpc>
                          <a:spcPct val="100000"/>
                        </a:lnSpc>
                        <a:spcBef>
                          <a:spcPts val="500"/>
                        </a:spcBef>
                      </a:pPr>
                      <a:r>
                        <a:rPr sz="600" spc="5" dirty="0">
                          <a:solidFill>
                            <a:srgbClr val="FFFFFF"/>
                          </a:solidFill>
                          <a:latin typeface="Carlito"/>
                          <a:cs typeface="Carlito"/>
                        </a:rPr>
                        <a:t>0.11</a:t>
                      </a:r>
                      <a:endParaRPr sz="600">
                        <a:latin typeface="Carlito"/>
                        <a:cs typeface="Carlito"/>
                      </a:endParaRPr>
                    </a:p>
                  </a:txBody>
                  <a:tcPr marL="0" marR="0" marT="63500" marB="0">
                    <a:lnL w="3175">
                      <a:solidFill>
                        <a:srgbClr val="000000"/>
                      </a:solidFill>
                      <a:prstDash val="solid"/>
                    </a:lnL>
                    <a:lnT w="3175">
                      <a:solidFill>
                        <a:srgbClr val="000000"/>
                      </a:solidFill>
                      <a:prstDash val="solid"/>
                    </a:lnT>
                    <a:lnB w="3175">
                      <a:solidFill>
                        <a:srgbClr val="000000"/>
                      </a:solidFill>
                      <a:prstDash val="solid"/>
                    </a:lnB>
                    <a:solidFill>
                      <a:srgbClr val="009999"/>
                    </a:solidFill>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a:solidFill>
                        <a:srgbClr val="000000"/>
                      </a:solidFill>
                      <a:prstDash val="solid"/>
                    </a:lnT>
                    <a:lnB w="3175">
                      <a:solidFill>
                        <a:srgbClr val="000000"/>
                      </a:solidFill>
                      <a:prstDash val="solid"/>
                    </a:lnB>
                  </a:tcPr>
                </a:tc>
                <a:tc>
                  <a:txBody>
                    <a:bodyPr/>
                    <a:lstStyle/>
                    <a:p>
                      <a:pPr marL="6350" algn="ctr">
                        <a:lnSpc>
                          <a:spcPct val="100000"/>
                        </a:lnSpc>
                        <a:spcBef>
                          <a:spcPts val="500"/>
                        </a:spcBef>
                      </a:pPr>
                      <a:r>
                        <a:rPr sz="600" spc="5" dirty="0">
                          <a:latin typeface="Carlito"/>
                          <a:cs typeface="Carlito"/>
                        </a:rPr>
                        <a:t>1.00</a:t>
                      </a:r>
                      <a:endParaRPr sz="600">
                        <a:latin typeface="Carlito"/>
                        <a:cs typeface="Carlito"/>
                      </a:endParaRPr>
                    </a:p>
                  </a:txBody>
                  <a:tcPr marL="0" marR="0" marT="63500" marB="0">
                    <a:lnT w="3175">
                      <a:solidFill>
                        <a:srgbClr val="000000"/>
                      </a:solidFill>
                      <a:prstDash val="solid"/>
                    </a:lnT>
                    <a:lnB w="3175">
                      <a:solidFill>
                        <a:srgbClr val="000000"/>
                      </a:solidFill>
                      <a:prstDash val="solid"/>
                    </a:lnB>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a:solidFill>
                        <a:srgbClr val="000000"/>
                      </a:solidFill>
                      <a:prstDash val="solid"/>
                    </a:lnT>
                    <a:lnB w="3175">
                      <a:solidFill>
                        <a:srgbClr val="000000"/>
                      </a:solidFill>
                      <a:prstDash val="solid"/>
                    </a:lnB>
                  </a:tcPr>
                </a:tc>
                <a:tc>
                  <a:txBody>
                    <a:bodyPr/>
                    <a:lstStyle/>
                    <a:p>
                      <a:pPr marL="6350" algn="ctr">
                        <a:lnSpc>
                          <a:spcPct val="100000"/>
                        </a:lnSpc>
                        <a:spcBef>
                          <a:spcPts val="500"/>
                        </a:spcBef>
                      </a:pPr>
                      <a:r>
                        <a:rPr sz="600" spc="5" dirty="0">
                          <a:solidFill>
                            <a:srgbClr val="FFFFFF"/>
                          </a:solidFill>
                          <a:latin typeface="Carlito"/>
                          <a:cs typeface="Carlito"/>
                        </a:rPr>
                        <a:t>0.11</a:t>
                      </a:r>
                      <a:endParaRPr sz="600">
                        <a:latin typeface="Carlito"/>
                        <a:cs typeface="Carlito"/>
                      </a:endParaRPr>
                    </a:p>
                  </a:txBody>
                  <a:tcPr marL="0" marR="0" marT="63500" marB="0">
                    <a:lnB w="3175">
                      <a:solidFill>
                        <a:srgbClr val="000000"/>
                      </a:solidFill>
                      <a:prstDash val="solid"/>
                    </a:lnB>
                    <a:solidFill>
                      <a:srgbClr val="009999"/>
                    </a:solidFill>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500"/>
                        </a:spcBef>
                      </a:pPr>
                      <a:r>
                        <a:rPr sz="600" spc="5" dirty="0">
                          <a:latin typeface="Carlito"/>
                          <a:cs typeface="Carlito"/>
                        </a:rPr>
                        <a:t>0.55</a:t>
                      </a:r>
                      <a:endParaRPr sz="600">
                        <a:latin typeface="Carlito"/>
                        <a:cs typeface="Carlito"/>
                      </a:endParaRPr>
                    </a:p>
                  </a:txBody>
                  <a:tcPr marL="0" marR="0" marT="63500" marB="0">
                    <a:lnR w="3175">
                      <a:solidFill>
                        <a:srgbClr val="000000"/>
                      </a:solidFill>
                      <a:prstDash val="solid"/>
                    </a:lnR>
                    <a:lnB w="3175">
                      <a:solidFill>
                        <a:srgbClr val="000000"/>
                      </a:solidFill>
                      <a:prstDash val="solid"/>
                    </a:lnB>
                    <a:solidFill>
                      <a:srgbClr val="A1EAE8"/>
                    </a:solidFill>
                  </a:tcPr>
                </a:tc>
                <a:extLst>
                  <a:ext uri="{0D108BD9-81ED-4DB2-BD59-A6C34878D82A}">
                    <a16:rowId xmlns:a16="http://schemas.microsoft.com/office/drawing/2014/main" val="10002"/>
                  </a:ext>
                </a:extLst>
              </a:tr>
              <a:tr h="222535">
                <a:tc>
                  <a:txBody>
                    <a:bodyPr/>
                    <a:lstStyle/>
                    <a:p>
                      <a:pPr marL="3175" algn="ctr">
                        <a:lnSpc>
                          <a:spcPct val="100000"/>
                        </a:lnSpc>
                        <a:spcBef>
                          <a:spcPts val="500"/>
                        </a:spcBef>
                      </a:pPr>
                      <a:r>
                        <a:rPr sz="600" spc="5" dirty="0">
                          <a:latin typeface="Carlito"/>
                          <a:cs typeface="Carlito"/>
                        </a:rPr>
                        <a:t>0.33</a:t>
                      </a:r>
                      <a:endParaRPr sz="600">
                        <a:latin typeface="Carlito"/>
                        <a:cs typeface="Carlito"/>
                      </a:endParaRPr>
                    </a:p>
                  </a:txBody>
                  <a:tcPr marL="0" marR="0" marT="63500" marB="0">
                    <a:lnL w="3175">
                      <a:solidFill>
                        <a:srgbClr val="000000"/>
                      </a:solidFill>
                      <a:prstDash val="solid"/>
                    </a:lnL>
                    <a:lnT w="3175">
                      <a:solidFill>
                        <a:srgbClr val="000000"/>
                      </a:solidFill>
                      <a:prstDash val="solid"/>
                    </a:lnT>
                    <a:lnB w="3175">
                      <a:solidFill>
                        <a:srgbClr val="000000"/>
                      </a:solidFill>
                      <a:prstDash val="solid"/>
                    </a:lnB>
                    <a:solidFill>
                      <a:srgbClr val="33CCCC"/>
                    </a:solidFill>
                  </a:tcPr>
                </a:tc>
                <a:tc>
                  <a:txBody>
                    <a:bodyPr/>
                    <a:lstStyle/>
                    <a:p>
                      <a:pPr marL="5715" algn="ctr">
                        <a:lnSpc>
                          <a:spcPct val="100000"/>
                        </a:lnSpc>
                        <a:spcBef>
                          <a:spcPts val="500"/>
                        </a:spcBef>
                      </a:pPr>
                      <a:r>
                        <a:rPr sz="600" spc="5" dirty="0">
                          <a:latin typeface="Carlito"/>
                          <a:cs typeface="Carlito"/>
                        </a:rPr>
                        <a:t>0.33</a:t>
                      </a:r>
                      <a:endParaRPr sz="600">
                        <a:latin typeface="Carlito"/>
                        <a:cs typeface="Carlito"/>
                      </a:endParaRPr>
                    </a:p>
                  </a:txBody>
                  <a:tcPr marL="0" marR="0" marT="63500" marB="0">
                    <a:lnT w="3175">
                      <a:solidFill>
                        <a:srgbClr val="000000"/>
                      </a:solidFill>
                      <a:prstDash val="solid"/>
                    </a:lnT>
                    <a:lnB w="3175">
                      <a:solidFill>
                        <a:srgbClr val="000000"/>
                      </a:solidFill>
                      <a:prstDash val="solid"/>
                    </a:lnB>
                    <a:solidFill>
                      <a:srgbClr val="33CCCC"/>
                    </a:solidFill>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500"/>
                        </a:spcBef>
                      </a:pPr>
                      <a:r>
                        <a:rPr sz="600" spc="5" dirty="0">
                          <a:latin typeface="Carlito"/>
                          <a:cs typeface="Carlito"/>
                        </a:rPr>
                        <a:t>0.55</a:t>
                      </a:r>
                      <a:endParaRPr sz="600">
                        <a:latin typeface="Carlito"/>
                        <a:cs typeface="Carlito"/>
                      </a:endParaRPr>
                    </a:p>
                  </a:txBody>
                  <a:tcPr marL="0" marR="0" marT="63500" marB="0">
                    <a:lnT w="3175">
                      <a:solidFill>
                        <a:srgbClr val="000000"/>
                      </a:solidFill>
                      <a:prstDash val="solid"/>
                    </a:lnT>
                    <a:lnB w="3175">
                      <a:solidFill>
                        <a:srgbClr val="000000"/>
                      </a:solidFill>
                      <a:prstDash val="solid"/>
                    </a:lnB>
                    <a:solidFill>
                      <a:srgbClr val="A1EAE8"/>
                    </a:solidFill>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500"/>
                        </a:spcBef>
                      </a:pPr>
                      <a:r>
                        <a:rPr sz="600" spc="5" dirty="0">
                          <a:latin typeface="Carlito"/>
                          <a:cs typeface="Carlito"/>
                        </a:rPr>
                        <a:t>0.33</a:t>
                      </a:r>
                      <a:endParaRPr sz="600">
                        <a:latin typeface="Carlito"/>
                        <a:cs typeface="Carlito"/>
                      </a:endParaRPr>
                    </a:p>
                  </a:txBody>
                  <a:tcPr marL="0" marR="0" marT="63500" marB="0">
                    <a:lnB w="3175">
                      <a:solidFill>
                        <a:srgbClr val="000000"/>
                      </a:solidFill>
                      <a:prstDash val="solid"/>
                    </a:lnB>
                    <a:solidFill>
                      <a:srgbClr val="33CCCC"/>
                    </a:solidFill>
                  </a:tcPr>
                </a:tc>
                <a:tc>
                  <a:txBody>
                    <a:bodyPr/>
                    <a:lstStyle/>
                    <a:p>
                      <a:pPr marL="3175" algn="ctr">
                        <a:lnSpc>
                          <a:spcPct val="100000"/>
                        </a:lnSpc>
                        <a:spcBef>
                          <a:spcPts val="500"/>
                        </a:spcBef>
                      </a:pPr>
                      <a:r>
                        <a:rPr sz="600" spc="5" dirty="0">
                          <a:latin typeface="Carlito"/>
                          <a:cs typeface="Carlito"/>
                        </a:rPr>
                        <a:t>0.33</a:t>
                      </a:r>
                      <a:endParaRPr sz="600">
                        <a:latin typeface="Carlito"/>
                        <a:cs typeface="Carlito"/>
                      </a:endParaRPr>
                    </a:p>
                  </a:txBody>
                  <a:tcPr marL="0" marR="0" marT="63500" marB="0">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extLst>
                  <a:ext uri="{0D108BD9-81ED-4DB2-BD59-A6C34878D82A}">
                    <a16:rowId xmlns:a16="http://schemas.microsoft.com/office/drawing/2014/main" val="10003"/>
                  </a:ext>
                </a:extLst>
              </a:tr>
              <a:tr h="222350">
                <a:tc>
                  <a:txBody>
                    <a:bodyPr/>
                    <a:lstStyle/>
                    <a:p>
                      <a:pPr marL="3175" algn="ctr">
                        <a:lnSpc>
                          <a:spcPct val="100000"/>
                        </a:lnSpc>
                        <a:spcBef>
                          <a:spcPts val="500"/>
                        </a:spcBef>
                      </a:pPr>
                      <a:r>
                        <a:rPr sz="600" spc="5" dirty="0">
                          <a:latin typeface="Carlito"/>
                          <a:cs typeface="Carlito"/>
                        </a:rPr>
                        <a:t>0.55</a:t>
                      </a:r>
                      <a:endParaRPr sz="600">
                        <a:latin typeface="Carlito"/>
                        <a:cs typeface="Carlito"/>
                      </a:endParaRPr>
                    </a:p>
                  </a:txBody>
                  <a:tcPr marL="0" marR="0" marT="63500" marB="0">
                    <a:lnL w="3175">
                      <a:solidFill>
                        <a:srgbClr val="000000"/>
                      </a:solidFill>
                      <a:prstDash val="solid"/>
                    </a:lnL>
                    <a:lnT w="3175">
                      <a:solidFill>
                        <a:srgbClr val="000000"/>
                      </a:solidFill>
                      <a:prstDash val="solid"/>
                    </a:lnT>
                    <a:lnB w="3175">
                      <a:solidFill>
                        <a:srgbClr val="000000"/>
                      </a:solidFill>
                      <a:prstDash val="solid"/>
                    </a:lnB>
                    <a:solidFill>
                      <a:srgbClr val="A1EAE8"/>
                    </a:solidFill>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cap="flat" cmpd="sng" algn="ctr">
                      <a:solidFill>
                        <a:srgbClr val="000000"/>
                      </a:solidFill>
                      <a:prstDash val="solid"/>
                      <a:round/>
                      <a:headEnd type="none" w="med" len="med"/>
                      <a:tailEnd type="none" w="med" len="med"/>
                    </a:lnT>
                    <a:solidFill>
                      <a:srgbClr val="000000"/>
                    </a:solidFill>
                  </a:tcPr>
                </a:tc>
                <a:tc>
                  <a:txBody>
                    <a:bodyPr/>
                    <a:lstStyle/>
                    <a:p>
                      <a:pPr marL="6350" algn="ctr">
                        <a:lnSpc>
                          <a:spcPct val="100000"/>
                        </a:lnSpc>
                        <a:spcBef>
                          <a:spcPts val="500"/>
                        </a:spcBef>
                      </a:pPr>
                      <a:r>
                        <a:rPr sz="600" spc="5" dirty="0">
                          <a:solidFill>
                            <a:srgbClr val="FFFFFF"/>
                          </a:solidFill>
                          <a:latin typeface="Carlito"/>
                          <a:cs typeface="Carlito"/>
                        </a:rPr>
                        <a:t>0.11</a:t>
                      </a:r>
                      <a:endParaRPr sz="600">
                        <a:latin typeface="Carlito"/>
                        <a:cs typeface="Carlito"/>
                      </a:endParaRPr>
                    </a:p>
                  </a:txBody>
                  <a:tcPr marL="0" marR="0" marT="63500" marB="0">
                    <a:lnB w="3175">
                      <a:solidFill>
                        <a:srgbClr val="000000"/>
                      </a:solidFill>
                      <a:prstDash val="solid"/>
                    </a:lnB>
                    <a:solidFill>
                      <a:srgbClr val="009999"/>
                    </a:solidFill>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a:solidFill>
                        <a:srgbClr val="000000"/>
                      </a:solidFill>
                      <a:prstDash val="solid"/>
                    </a:lnT>
                    <a:lnB w="3175">
                      <a:solidFill>
                        <a:srgbClr val="000000"/>
                      </a:solidFill>
                      <a:prstDash val="solid"/>
                    </a:lnB>
                  </a:tcPr>
                </a:tc>
                <a:tc>
                  <a:txBody>
                    <a:bodyPr/>
                    <a:lstStyle/>
                    <a:p>
                      <a:pPr marL="6350" algn="ctr">
                        <a:lnSpc>
                          <a:spcPct val="100000"/>
                        </a:lnSpc>
                        <a:spcBef>
                          <a:spcPts val="500"/>
                        </a:spcBef>
                      </a:pPr>
                      <a:r>
                        <a:rPr sz="600" spc="5" dirty="0">
                          <a:latin typeface="Carlito"/>
                          <a:cs typeface="Carlito"/>
                        </a:rPr>
                        <a:t>1.00</a:t>
                      </a:r>
                      <a:endParaRPr sz="600">
                        <a:latin typeface="Carlito"/>
                        <a:cs typeface="Carlito"/>
                      </a:endParaRPr>
                    </a:p>
                  </a:txBody>
                  <a:tcPr marL="0" marR="0" marT="63500" marB="0">
                    <a:lnB w="3175">
                      <a:solidFill>
                        <a:srgbClr val="000000"/>
                      </a:solidFill>
                      <a:prstDash val="solid"/>
                    </a:lnB>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a:solidFill>
                        <a:srgbClr val="000000"/>
                      </a:solidFill>
                      <a:prstDash val="solid"/>
                    </a:lnT>
                    <a:lnB w="3175">
                      <a:solidFill>
                        <a:srgbClr val="000000"/>
                      </a:solidFill>
                      <a:prstDash val="solid"/>
                    </a:lnB>
                  </a:tcPr>
                </a:tc>
                <a:tc>
                  <a:txBody>
                    <a:bodyPr/>
                    <a:lstStyle/>
                    <a:p>
                      <a:pPr marL="3175" algn="ctr">
                        <a:lnSpc>
                          <a:spcPct val="100000"/>
                        </a:lnSpc>
                        <a:spcBef>
                          <a:spcPts val="500"/>
                        </a:spcBef>
                      </a:pPr>
                      <a:r>
                        <a:rPr sz="600" spc="5" dirty="0">
                          <a:solidFill>
                            <a:srgbClr val="FFFFFF"/>
                          </a:solidFill>
                          <a:latin typeface="Carlito"/>
                          <a:cs typeface="Carlito"/>
                        </a:rPr>
                        <a:t>0.11</a:t>
                      </a:r>
                      <a:endParaRPr sz="600">
                        <a:latin typeface="Carlito"/>
                        <a:cs typeface="Carlito"/>
                      </a:endParaRPr>
                    </a:p>
                  </a:txBody>
                  <a:tcPr marL="0" marR="0" marT="63500" marB="0">
                    <a:lnR w="3175">
                      <a:solidFill>
                        <a:srgbClr val="000000"/>
                      </a:solidFill>
                      <a:prstDash val="solid"/>
                    </a:lnR>
                    <a:lnT w="3175">
                      <a:solidFill>
                        <a:srgbClr val="000000"/>
                      </a:solidFill>
                      <a:prstDash val="solid"/>
                    </a:lnT>
                    <a:lnB w="3175">
                      <a:solidFill>
                        <a:srgbClr val="000000"/>
                      </a:solidFill>
                      <a:prstDash val="solid"/>
                    </a:lnB>
                    <a:solidFill>
                      <a:srgbClr val="009999"/>
                    </a:solidFill>
                  </a:tcPr>
                </a:tc>
                <a:extLst>
                  <a:ext uri="{0D108BD9-81ED-4DB2-BD59-A6C34878D82A}">
                    <a16:rowId xmlns:a16="http://schemas.microsoft.com/office/drawing/2014/main" val="10004"/>
                  </a:ext>
                </a:extLst>
              </a:tr>
              <a:tr h="222518">
                <a:tc>
                  <a:txBody>
                    <a:bodyPr/>
                    <a:lstStyle/>
                    <a:p>
                      <a:pPr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500"/>
                        </a:spcBef>
                      </a:pPr>
                      <a:r>
                        <a:rPr sz="600" spc="5" dirty="0">
                          <a:solidFill>
                            <a:srgbClr val="FFFFFF"/>
                          </a:solidFill>
                          <a:latin typeface="Carlito"/>
                          <a:cs typeface="Carlito"/>
                        </a:rPr>
                        <a:t>0.11</a:t>
                      </a:r>
                      <a:endParaRPr sz="600">
                        <a:latin typeface="Carlito"/>
                        <a:cs typeface="Carlito"/>
                      </a:endParaRPr>
                    </a:p>
                  </a:txBody>
                  <a:tcPr marL="0" marR="0" marT="63500" marB="0">
                    <a:lnB w="3175">
                      <a:solidFill>
                        <a:srgbClr val="000000"/>
                      </a:solidFill>
                      <a:prstDash val="solid"/>
                    </a:lnB>
                    <a:solidFill>
                      <a:srgbClr val="009999"/>
                    </a:solidFill>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500"/>
                        </a:spcBef>
                      </a:pPr>
                      <a:r>
                        <a:rPr sz="600" spc="5" dirty="0">
                          <a:latin typeface="Carlito"/>
                          <a:cs typeface="Carlito"/>
                        </a:rPr>
                        <a:t>0.33</a:t>
                      </a:r>
                      <a:endParaRPr sz="600">
                        <a:latin typeface="Carlito"/>
                        <a:cs typeface="Carlito"/>
                      </a:endParaRPr>
                    </a:p>
                  </a:txBody>
                  <a:tcPr marL="0" marR="0" marT="63500" marB="0">
                    <a:lnT w="3175">
                      <a:solidFill>
                        <a:srgbClr val="000000"/>
                      </a:solidFill>
                      <a:prstDash val="solid"/>
                    </a:lnT>
                    <a:lnB w="3175">
                      <a:solidFill>
                        <a:srgbClr val="000000"/>
                      </a:solidFill>
                      <a:prstDash val="solid"/>
                    </a:lnB>
                    <a:solidFill>
                      <a:srgbClr val="33CCCC"/>
                    </a:solidFill>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a:solidFill>
                        <a:srgbClr val="000000"/>
                      </a:solidFill>
                      <a:prstDash val="solid"/>
                    </a:lnT>
                    <a:lnB w="3175">
                      <a:solidFill>
                        <a:srgbClr val="000000"/>
                      </a:solidFill>
                      <a:prstDash val="solid"/>
                    </a:lnB>
                  </a:tcPr>
                </a:tc>
                <a:tc>
                  <a:txBody>
                    <a:bodyPr/>
                    <a:lstStyle/>
                    <a:p>
                      <a:pPr marL="5715" algn="ctr">
                        <a:lnSpc>
                          <a:spcPct val="100000"/>
                        </a:lnSpc>
                        <a:spcBef>
                          <a:spcPts val="500"/>
                        </a:spcBef>
                      </a:pPr>
                      <a:r>
                        <a:rPr sz="600" spc="5" dirty="0">
                          <a:latin typeface="Carlito"/>
                          <a:cs typeface="Carlito"/>
                        </a:rPr>
                        <a:t>1.00</a:t>
                      </a:r>
                      <a:endParaRPr sz="600">
                        <a:latin typeface="Carlito"/>
                        <a:cs typeface="Carlito"/>
                      </a:endParaRPr>
                    </a:p>
                  </a:txBody>
                  <a:tcPr marL="0" marR="0" marT="63500" marB="0">
                    <a:lnT w="3175">
                      <a:solidFill>
                        <a:srgbClr val="000000"/>
                      </a:solidFill>
                      <a:prstDash val="solid"/>
                    </a:lnT>
                    <a:lnB w="3175">
                      <a:solidFill>
                        <a:srgbClr val="000000"/>
                      </a:solidFill>
                      <a:prstDash val="solid"/>
                    </a:lnB>
                  </a:tcPr>
                </a:tc>
                <a:tc>
                  <a:txBody>
                    <a:bodyPr/>
                    <a:lstStyle/>
                    <a:p>
                      <a:pPr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R w="3175">
                      <a:solidFill>
                        <a:srgbClr val="000000"/>
                      </a:solidFill>
                      <a:prstDash val="solid"/>
                    </a:lnR>
                    <a:lnT w="3175">
                      <a:solidFill>
                        <a:srgbClr val="000000"/>
                      </a:solidFill>
                      <a:prstDash val="solid"/>
                    </a:lnT>
                    <a:lnB w="3175">
                      <a:solidFill>
                        <a:srgbClr val="000000"/>
                      </a:solidFill>
                      <a:prstDash val="solid"/>
                    </a:lnB>
                  </a:tcPr>
                </a:tc>
                <a:extLst>
                  <a:ext uri="{0D108BD9-81ED-4DB2-BD59-A6C34878D82A}">
                    <a16:rowId xmlns:a16="http://schemas.microsoft.com/office/drawing/2014/main" val="10005"/>
                  </a:ext>
                </a:extLst>
              </a:tr>
              <a:tr h="222438">
                <a:tc>
                  <a:txBody>
                    <a:bodyPr/>
                    <a:lstStyle/>
                    <a:p>
                      <a:pPr marL="3175" algn="ctr">
                        <a:lnSpc>
                          <a:spcPct val="100000"/>
                        </a:lnSpc>
                        <a:spcBef>
                          <a:spcPts val="500"/>
                        </a:spcBef>
                      </a:pPr>
                      <a:r>
                        <a:rPr sz="600" spc="5" dirty="0">
                          <a:latin typeface="Carlito"/>
                          <a:cs typeface="Carlito"/>
                        </a:rPr>
                        <a:t>0.33</a:t>
                      </a:r>
                      <a:endParaRPr sz="600">
                        <a:latin typeface="Carlito"/>
                        <a:cs typeface="Carlito"/>
                      </a:endParaRPr>
                    </a:p>
                  </a:txBody>
                  <a:tcPr marL="0" marR="0" marT="63500" marB="0">
                    <a:lnL w="3175">
                      <a:solidFill>
                        <a:srgbClr val="000000"/>
                      </a:solidFill>
                      <a:prstDash val="solid"/>
                    </a:lnL>
                    <a:lnB w="3175">
                      <a:solidFill>
                        <a:srgbClr val="000000"/>
                      </a:solidFill>
                      <a:prstDash val="solid"/>
                    </a:lnB>
                    <a:solidFill>
                      <a:srgbClr val="33CCCC"/>
                    </a:solidFill>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cap="flat" cmpd="sng" algn="ctr">
                      <a:solidFill>
                        <a:srgbClr val="000000"/>
                      </a:solidFill>
                      <a:prstDash val="solid"/>
                      <a:round/>
                      <a:headEnd type="none" w="med" len="med"/>
                      <a:tailEnd type="none" w="med" len="med"/>
                    </a:lnT>
                    <a:solidFill>
                      <a:srgbClr val="000000"/>
                    </a:solidFill>
                  </a:tcPr>
                </a:tc>
                <a:tc>
                  <a:txBody>
                    <a:bodyPr/>
                    <a:lstStyle/>
                    <a:p>
                      <a:pPr marL="6350" algn="ctr">
                        <a:lnSpc>
                          <a:spcPct val="100000"/>
                        </a:lnSpc>
                        <a:spcBef>
                          <a:spcPts val="500"/>
                        </a:spcBef>
                      </a:pPr>
                      <a:r>
                        <a:rPr sz="600" spc="5" dirty="0">
                          <a:latin typeface="Carlito"/>
                          <a:cs typeface="Carlito"/>
                        </a:rPr>
                        <a:t>0.55</a:t>
                      </a:r>
                      <a:endParaRPr sz="600">
                        <a:latin typeface="Carlito"/>
                        <a:cs typeface="Carlito"/>
                      </a:endParaRPr>
                    </a:p>
                  </a:txBody>
                  <a:tcPr marL="0" marR="0" marT="63500" marB="0">
                    <a:lnB w="3175">
                      <a:solidFill>
                        <a:srgbClr val="000000"/>
                      </a:solidFill>
                      <a:prstDash val="solid"/>
                    </a:lnB>
                    <a:solidFill>
                      <a:srgbClr val="A1EAE8"/>
                    </a:solidFill>
                  </a:tcPr>
                </a:tc>
                <a:tc>
                  <a:txBody>
                    <a:bodyPr/>
                    <a:lstStyle/>
                    <a:p>
                      <a:pPr marL="5715" algn="ctr">
                        <a:lnSpc>
                          <a:spcPct val="100000"/>
                        </a:lnSpc>
                        <a:spcBef>
                          <a:spcPts val="500"/>
                        </a:spcBef>
                      </a:pPr>
                      <a:r>
                        <a:rPr sz="600" spc="5" dirty="0">
                          <a:latin typeface="Carlito"/>
                          <a:cs typeface="Carlito"/>
                        </a:rPr>
                        <a:t>0.33</a:t>
                      </a:r>
                      <a:endParaRPr sz="600">
                        <a:latin typeface="Carlito"/>
                        <a:cs typeface="Carlito"/>
                      </a:endParaRPr>
                    </a:p>
                  </a:txBody>
                  <a:tcPr marL="0" marR="0" marT="63500" marB="0">
                    <a:lnT w="3175">
                      <a:solidFill>
                        <a:srgbClr val="000000"/>
                      </a:solidFill>
                      <a:prstDash val="solid"/>
                    </a:lnT>
                    <a:lnB w="3175">
                      <a:solidFill>
                        <a:srgbClr val="000000"/>
                      </a:solidFill>
                      <a:prstDash val="solid"/>
                    </a:lnB>
                    <a:solidFill>
                      <a:srgbClr val="33CCCC"/>
                    </a:solidFill>
                  </a:tcPr>
                </a:tc>
                <a:tc>
                  <a:txBody>
                    <a:bodyPr/>
                    <a:lstStyle/>
                    <a:p>
                      <a:pPr marL="6350" algn="ctr">
                        <a:lnSpc>
                          <a:spcPct val="100000"/>
                        </a:lnSpc>
                        <a:spcBef>
                          <a:spcPts val="500"/>
                        </a:spcBef>
                      </a:pPr>
                      <a:r>
                        <a:rPr sz="600" spc="5" dirty="0">
                          <a:solidFill>
                            <a:srgbClr val="FFFFFF"/>
                          </a:solidFill>
                          <a:latin typeface="Carlito"/>
                          <a:cs typeface="Carlito"/>
                        </a:rPr>
                        <a:t>0.11</a:t>
                      </a:r>
                      <a:endParaRPr sz="600">
                        <a:latin typeface="Carlito"/>
                        <a:cs typeface="Carlito"/>
                      </a:endParaRPr>
                    </a:p>
                  </a:txBody>
                  <a:tcPr marL="0" marR="0" marT="63500" marB="0">
                    <a:lnT w="3175">
                      <a:solidFill>
                        <a:srgbClr val="000000"/>
                      </a:solidFill>
                      <a:prstDash val="solid"/>
                    </a:lnT>
                    <a:lnB w="3175">
                      <a:solidFill>
                        <a:srgbClr val="000000"/>
                      </a:solidFill>
                      <a:prstDash val="solid"/>
                    </a:lnB>
                    <a:solidFill>
                      <a:srgbClr val="009999"/>
                    </a:solidFill>
                  </a:tcPr>
                </a:tc>
                <a:tc>
                  <a:txBody>
                    <a:bodyPr/>
                    <a:lstStyle/>
                    <a:p>
                      <a:pPr marL="3175" algn="ctr">
                        <a:lnSpc>
                          <a:spcPct val="100000"/>
                        </a:lnSpc>
                        <a:spcBef>
                          <a:spcPts val="500"/>
                        </a:spcBef>
                      </a:pPr>
                      <a:r>
                        <a:rPr sz="600" dirty="0">
                          <a:solidFill>
                            <a:srgbClr val="FFFFFF"/>
                          </a:solidFill>
                          <a:latin typeface="Carlito"/>
                          <a:cs typeface="Carlito"/>
                        </a:rPr>
                        <a:t>0</a:t>
                      </a:r>
                      <a:endParaRPr sz="600">
                        <a:latin typeface="Carlito"/>
                        <a:cs typeface="Carlito"/>
                      </a:endParaRPr>
                    </a:p>
                  </a:txBody>
                  <a:tcPr marL="0" marR="0" marT="63500" marB="0">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500"/>
                        </a:spcBef>
                      </a:pPr>
                      <a:r>
                        <a:rPr sz="600" spc="5" dirty="0">
                          <a:latin typeface="Carlito"/>
                          <a:cs typeface="Carlito"/>
                        </a:rPr>
                        <a:t>0.77</a:t>
                      </a:r>
                      <a:endParaRPr sz="600">
                        <a:latin typeface="Carlito"/>
                        <a:cs typeface="Carlito"/>
                      </a:endParaRPr>
                    </a:p>
                  </a:txBody>
                  <a:tcPr marL="0" marR="0" marT="63500" marB="0">
                    <a:lnR w="3175">
                      <a:solidFill>
                        <a:srgbClr val="000000"/>
                      </a:solidFill>
                      <a:prstDash val="solid"/>
                    </a:lnR>
                    <a:lnT w="3175">
                      <a:solidFill>
                        <a:srgbClr val="000000"/>
                      </a:solidFill>
                      <a:prstDash val="solid"/>
                    </a:lnT>
                    <a:lnB w="3175">
                      <a:solidFill>
                        <a:srgbClr val="000000"/>
                      </a:solidFill>
                      <a:prstDash val="solid"/>
                    </a:lnB>
                    <a:solidFill>
                      <a:srgbClr val="D2F5F4"/>
                    </a:solidFill>
                  </a:tcPr>
                </a:tc>
                <a:extLst>
                  <a:ext uri="{0D108BD9-81ED-4DB2-BD59-A6C34878D82A}">
                    <a16:rowId xmlns:a16="http://schemas.microsoft.com/office/drawing/2014/main" val="10006"/>
                  </a:ext>
                </a:extLst>
              </a:tr>
            </a:tbl>
          </a:graphicData>
        </a:graphic>
      </p:graphicFrame>
      <p:grpSp>
        <p:nvGrpSpPr>
          <p:cNvPr id="5" name="object 5"/>
          <p:cNvGrpSpPr/>
          <p:nvPr/>
        </p:nvGrpSpPr>
        <p:grpSpPr>
          <a:xfrm>
            <a:off x="5125211" y="2727960"/>
            <a:ext cx="1525905" cy="2920365"/>
            <a:chOff x="5125211" y="2727960"/>
            <a:chExt cx="1525905" cy="2920365"/>
          </a:xfrm>
        </p:grpSpPr>
        <p:sp>
          <p:nvSpPr>
            <p:cNvPr id="6" name="object 6"/>
            <p:cNvSpPr/>
            <p:nvPr/>
          </p:nvSpPr>
          <p:spPr>
            <a:xfrm>
              <a:off x="5811011" y="3771900"/>
              <a:ext cx="379730" cy="441959"/>
            </a:xfrm>
            <a:custGeom>
              <a:avLst/>
              <a:gdLst/>
              <a:ahLst/>
              <a:cxnLst/>
              <a:rect l="l" t="t" r="r" b="b"/>
              <a:pathLst>
                <a:path w="379729" h="441960">
                  <a:moveTo>
                    <a:pt x="0" y="220980"/>
                  </a:moveTo>
                  <a:lnTo>
                    <a:pt x="5011" y="170310"/>
                  </a:lnTo>
                  <a:lnTo>
                    <a:pt x="19287" y="123797"/>
                  </a:lnTo>
                  <a:lnTo>
                    <a:pt x="41687" y="82766"/>
                  </a:lnTo>
                  <a:lnTo>
                    <a:pt x="71072" y="48545"/>
                  </a:lnTo>
                  <a:lnTo>
                    <a:pt x="106302" y="22460"/>
                  </a:lnTo>
                  <a:lnTo>
                    <a:pt x="146237" y="5836"/>
                  </a:lnTo>
                  <a:lnTo>
                    <a:pt x="189737" y="0"/>
                  </a:lnTo>
                  <a:lnTo>
                    <a:pt x="233238" y="5836"/>
                  </a:lnTo>
                  <a:lnTo>
                    <a:pt x="273173" y="22460"/>
                  </a:lnTo>
                  <a:lnTo>
                    <a:pt x="308403" y="48545"/>
                  </a:lnTo>
                  <a:lnTo>
                    <a:pt x="337788" y="82766"/>
                  </a:lnTo>
                  <a:lnTo>
                    <a:pt x="360188" y="123797"/>
                  </a:lnTo>
                  <a:lnTo>
                    <a:pt x="374464" y="170310"/>
                  </a:lnTo>
                  <a:lnTo>
                    <a:pt x="379475" y="220980"/>
                  </a:lnTo>
                  <a:lnTo>
                    <a:pt x="374464" y="271649"/>
                  </a:lnTo>
                  <a:lnTo>
                    <a:pt x="360188" y="318162"/>
                  </a:lnTo>
                  <a:lnTo>
                    <a:pt x="337788" y="359193"/>
                  </a:lnTo>
                  <a:lnTo>
                    <a:pt x="308403" y="393414"/>
                  </a:lnTo>
                  <a:lnTo>
                    <a:pt x="273173" y="419499"/>
                  </a:lnTo>
                  <a:lnTo>
                    <a:pt x="233238" y="436123"/>
                  </a:lnTo>
                  <a:lnTo>
                    <a:pt x="189737" y="441960"/>
                  </a:lnTo>
                  <a:lnTo>
                    <a:pt x="146237" y="436123"/>
                  </a:lnTo>
                  <a:lnTo>
                    <a:pt x="106302" y="419499"/>
                  </a:lnTo>
                  <a:lnTo>
                    <a:pt x="71072" y="393414"/>
                  </a:lnTo>
                  <a:lnTo>
                    <a:pt x="41687" y="359193"/>
                  </a:lnTo>
                  <a:lnTo>
                    <a:pt x="19287" y="318162"/>
                  </a:lnTo>
                  <a:lnTo>
                    <a:pt x="5011" y="271649"/>
                  </a:lnTo>
                  <a:lnTo>
                    <a:pt x="0" y="220980"/>
                  </a:lnTo>
                  <a:close/>
                </a:path>
              </a:pathLst>
            </a:custGeom>
            <a:ln w="57912">
              <a:solidFill>
                <a:srgbClr val="000000"/>
              </a:solidFill>
            </a:ln>
          </p:spPr>
          <p:txBody>
            <a:bodyPr wrap="square" lIns="0" tIns="0" rIns="0" bIns="0" rtlCol="0"/>
            <a:lstStyle/>
            <a:p>
              <a:endParaRPr/>
            </a:p>
          </p:txBody>
        </p:sp>
        <p:sp>
          <p:nvSpPr>
            <p:cNvPr id="7" name="object 7"/>
            <p:cNvSpPr/>
            <p:nvPr/>
          </p:nvSpPr>
          <p:spPr>
            <a:xfrm>
              <a:off x="5811011" y="3835908"/>
              <a:ext cx="323215" cy="157480"/>
            </a:xfrm>
            <a:custGeom>
              <a:avLst/>
              <a:gdLst/>
              <a:ahLst/>
              <a:cxnLst/>
              <a:rect l="l" t="t" r="r" b="b"/>
              <a:pathLst>
                <a:path w="323214" h="157479">
                  <a:moveTo>
                    <a:pt x="0" y="156972"/>
                  </a:moveTo>
                  <a:lnTo>
                    <a:pt x="199262" y="156972"/>
                  </a:lnTo>
                </a:path>
                <a:path w="323214" h="157479">
                  <a:moveTo>
                    <a:pt x="188975" y="156337"/>
                  </a:moveTo>
                  <a:lnTo>
                    <a:pt x="323214" y="0"/>
                  </a:lnTo>
                </a:path>
              </a:pathLst>
            </a:custGeom>
            <a:ln w="57912">
              <a:solidFill>
                <a:srgbClr val="001F50"/>
              </a:solidFill>
            </a:ln>
          </p:spPr>
          <p:txBody>
            <a:bodyPr wrap="square" lIns="0" tIns="0" rIns="0" bIns="0" rtlCol="0"/>
            <a:lstStyle/>
            <a:p>
              <a:endParaRPr/>
            </a:p>
          </p:txBody>
        </p:sp>
        <p:sp>
          <p:nvSpPr>
            <p:cNvPr id="8" name="object 8"/>
            <p:cNvSpPr/>
            <p:nvPr/>
          </p:nvSpPr>
          <p:spPr>
            <a:xfrm>
              <a:off x="5135117" y="2737866"/>
              <a:ext cx="1506220" cy="2900680"/>
            </a:xfrm>
            <a:custGeom>
              <a:avLst/>
              <a:gdLst/>
              <a:ahLst/>
              <a:cxnLst/>
              <a:rect l="l" t="t" r="r" b="b"/>
              <a:pathLst>
                <a:path w="1506220" h="2900679">
                  <a:moveTo>
                    <a:pt x="0" y="2900172"/>
                  </a:moveTo>
                  <a:lnTo>
                    <a:pt x="1505712" y="2900172"/>
                  </a:lnTo>
                  <a:lnTo>
                    <a:pt x="1505712" y="0"/>
                  </a:lnTo>
                  <a:lnTo>
                    <a:pt x="0" y="0"/>
                  </a:lnTo>
                  <a:lnTo>
                    <a:pt x="0" y="2900172"/>
                  </a:lnTo>
                  <a:close/>
                </a:path>
              </a:pathLst>
            </a:custGeom>
            <a:ln w="19812">
              <a:solidFill>
                <a:srgbClr val="FFFFFF"/>
              </a:solidFill>
            </a:ln>
          </p:spPr>
          <p:txBody>
            <a:bodyPr wrap="square" lIns="0" tIns="0" rIns="0" bIns="0" rtlCol="0"/>
            <a:lstStyle/>
            <a:p>
              <a:endParaRPr/>
            </a:p>
          </p:txBody>
        </p:sp>
      </p:grpSp>
      <p:sp>
        <p:nvSpPr>
          <p:cNvPr id="9" name="object 9"/>
          <p:cNvSpPr/>
          <p:nvPr/>
        </p:nvSpPr>
        <p:spPr>
          <a:xfrm>
            <a:off x="7594566" y="3894961"/>
            <a:ext cx="223520" cy="219710"/>
          </a:xfrm>
          <a:custGeom>
            <a:avLst/>
            <a:gdLst/>
            <a:ahLst/>
            <a:cxnLst/>
            <a:rect l="l" t="t" r="r" b="b"/>
            <a:pathLst>
              <a:path w="223520" h="219710">
                <a:moveTo>
                  <a:pt x="0" y="219216"/>
                </a:moveTo>
                <a:lnTo>
                  <a:pt x="223095" y="219216"/>
                </a:lnTo>
                <a:lnTo>
                  <a:pt x="223095" y="0"/>
                </a:lnTo>
                <a:lnTo>
                  <a:pt x="0" y="0"/>
                </a:lnTo>
                <a:lnTo>
                  <a:pt x="0" y="219216"/>
                </a:lnTo>
                <a:close/>
              </a:path>
            </a:pathLst>
          </a:custGeom>
          <a:solidFill>
            <a:srgbClr val="FFFFFF"/>
          </a:solidFill>
        </p:spPr>
        <p:txBody>
          <a:bodyPr wrap="square" lIns="0" tIns="0" rIns="0" bIns="0" rtlCol="0"/>
          <a:lstStyle/>
          <a:p>
            <a:endParaRPr/>
          </a:p>
        </p:txBody>
      </p:sp>
      <p:graphicFrame>
        <p:nvGraphicFramePr>
          <p:cNvPr id="10" name="object 10"/>
          <p:cNvGraphicFramePr>
            <a:graphicFrameLocks noGrp="1"/>
          </p:cNvGraphicFramePr>
          <p:nvPr/>
        </p:nvGraphicFramePr>
        <p:xfrm>
          <a:off x="6926560" y="3258334"/>
          <a:ext cx="1560825" cy="1513220"/>
        </p:xfrm>
        <a:graphic>
          <a:graphicData uri="http://schemas.openxmlformats.org/drawingml/2006/table">
            <a:tbl>
              <a:tblPr firstRow="1" bandRow="1">
                <a:tableStyleId>{2D5ABB26-0587-4C30-8999-92F81FD0307C}</a:tableStyleId>
              </a:tblPr>
              <a:tblGrid>
                <a:gridCol w="220345">
                  <a:extLst>
                    <a:ext uri="{9D8B030D-6E8A-4147-A177-3AD203B41FA5}">
                      <a16:colId xmlns:a16="http://schemas.microsoft.com/office/drawing/2014/main" val="20000"/>
                    </a:ext>
                  </a:extLst>
                </a:gridCol>
                <a:gridCol w="222885">
                  <a:extLst>
                    <a:ext uri="{9D8B030D-6E8A-4147-A177-3AD203B41FA5}">
                      <a16:colId xmlns:a16="http://schemas.microsoft.com/office/drawing/2014/main" val="20001"/>
                    </a:ext>
                  </a:extLst>
                </a:gridCol>
                <a:gridCol w="222884">
                  <a:extLst>
                    <a:ext uri="{9D8B030D-6E8A-4147-A177-3AD203B41FA5}">
                      <a16:colId xmlns:a16="http://schemas.microsoft.com/office/drawing/2014/main" val="20002"/>
                    </a:ext>
                  </a:extLst>
                </a:gridCol>
                <a:gridCol w="222884">
                  <a:extLst>
                    <a:ext uri="{9D8B030D-6E8A-4147-A177-3AD203B41FA5}">
                      <a16:colId xmlns:a16="http://schemas.microsoft.com/office/drawing/2014/main" val="20003"/>
                    </a:ext>
                  </a:extLst>
                </a:gridCol>
                <a:gridCol w="222884">
                  <a:extLst>
                    <a:ext uri="{9D8B030D-6E8A-4147-A177-3AD203B41FA5}">
                      <a16:colId xmlns:a16="http://schemas.microsoft.com/office/drawing/2014/main" val="20004"/>
                    </a:ext>
                  </a:extLst>
                </a:gridCol>
                <a:gridCol w="222884">
                  <a:extLst>
                    <a:ext uri="{9D8B030D-6E8A-4147-A177-3AD203B41FA5}">
                      <a16:colId xmlns:a16="http://schemas.microsoft.com/office/drawing/2014/main" val="20005"/>
                    </a:ext>
                  </a:extLst>
                </a:gridCol>
                <a:gridCol w="226059">
                  <a:extLst>
                    <a:ext uri="{9D8B030D-6E8A-4147-A177-3AD203B41FA5}">
                      <a16:colId xmlns:a16="http://schemas.microsoft.com/office/drawing/2014/main" val="20006"/>
                    </a:ext>
                  </a:extLst>
                </a:gridCol>
              </a:tblGrid>
              <a:tr h="198347">
                <a:tc>
                  <a:txBody>
                    <a:bodyPr/>
                    <a:lstStyle/>
                    <a:p>
                      <a:pPr marL="3175" algn="ctr">
                        <a:lnSpc>
                          <a:spcPct val="100000"/>
                        </a:lnSpc>
                        <a:spcBef>
                          <a:spcPts val="390"/>
                        </a:spcBef>
                      </a:pPr>
                      <a:r>
                        <a:rPr sz="600" spc="5" dirty="0">
                          <a:latin typeface="Carlito"/>
                          <a:cs typeface="Carlito"/>
                        </a:rPr>
                        <a:t>0.33</a:t>
                      </a:r>
                      <a:endParaRPr sz="600">
                        <a:latin typeface="Carlito"/>
                        <a:cs typeface="Carlito"/>
                      </a:endParaRPr>
                    </a:p>
                  </a:txBody>
                  <a:tcPr marL="0" marR="0" marT="49530" marB="0">
                    <a:lnL w="3175">
                      <a:solidFill>
                        <a:srgbClr val="000000"/>
                      </a:solidFill>
                      <a:prstDash val="solid"/>
                    </a:lnL>
                    <a:lnT w="3175">
                      <a:solidFill>
                        <a:srgbClr val="000000"/>
                      </a:solidFill>
                      <a:prstDash val="solid"/>
                    </a:lnT>
                    <a:lnB w="3175">
                      <a:solidFill>
                        <a:srgbClr val="000000"/>
                      </a:solidFill>
                      <a:prstDash val="solid"/>
                    </a:lnB>
                    <a:solidFill>
                      <a:srgbClr val="FF893A"/>
                    </a:solidFill>
                  </a:tcPr>
                </a:tc>
                <a:tc>
                  <a:txBody>
                    <a:bodyPr/>
                    <a:lstStyle/>
                    <a:p>
                      <a:pPr marL="3175" algn="ctr">
                        <a:lnSpc>
                          <a:spcPct val="100000"/>
                        </a:lnSpc>
                        <a:spcBef>
                          <a:spcPts val="390"/>
                        </a:spcBef>
                      </a:pPr>
                      <a:r>
                        <a:rPr sz="600" dirty="0">
                          <a:solidFill>
                            <a:srgbClr val="FFFFFF"/>
                          </a:solidFill>
                          <a:latin typeface="Carlito"/>
                          <a:cs typeface="Carlito"/>
                        </a:rPr>
                        <a:t>0</a:t>
                      </a:r>
                      <a:endParaRPr sz="600">
                        <a:latin typeface="Carlito"/>
                        <a:cs typeface="Carlito"/>
                      </a:endParaRPr>
                    </a:p>
                  </a:txBody>
                  <a:tcPr marL="0" marR="0" marT="49530" marB="0">
                    <a:solidFill>
                      <a:srgbClr val="000000"/>
                    </a:solidFill>
                  </a:tcPr>
                </a:tc>
                <a:tc>
                  <a:txBody>
                    <a:bodyPr/>
                    <a:lstStyle/>
                    <a:p>
                      <a:pPr marL="6350" algn="ctr">
                        <a:lnSpc>
                          <a:spcPct val="100000"/>
                        </a:lnSpc>
                        <a:spcBef>
                          <a:spcPts val="390"/>
                        </a:spcBef>
                      </a:pPr>
                      <a:r>
                        <a:rPr sz="600" spc="5" dirty="0">
                          <a:latin typeface="Carlito"/>
                          <a:cs typeface="Carlito"/>
                        </a:rPr>
                        <a:t>0.11</a:t>
                      </a:r>
                      <a:endParaRPr sz="600">
                        <a:latin typeface="Carlito"/>
                        <a:cs typeface="Carlito"/>
                      </a:endParaRPr>
                    </a:p>
                  </a:txBody>
                  <a:tcPr marL="0" marR="0" marT="49530" marB="0">
                    <a:lnT w="3175">
                      <a:solidFill>
                        <a:srgbClr val="000000"/>
                      </a:solidFill>
                      <a:prstDash val="solid"/>
                    </a:lnT>
                    <a:lnB w="3175">
                      <a:solidFill>
                        <a:srgbClr val="000000"/>
                      </a:solidFill>
                      <a:prstDash val="solid"/>
                    </a:lnB>
                    <a:solidFill>
                      <a:srgbClr val="F66300"/>
                    </a:solidFill>
                  </a:tcPr>
                </a:tc>
                <a:tc>
                  <a:txBody>
                    <a:bodyPr/>
                    <a:lstStyle/>
                    <a:p>
                      <a:pPr marL="3175" algn="ctr">
                        <a:lnSpc>
                          <a:spcPct val="100000"/>
                        </a:lnSpc>
                        <a:spcBef>
                          <a:spcPts val="390"/>
                        </a:spcBef>
                      </a:pPr>
                      <a:r>
                        <a:rPr sz="600" dirty="0">
                          <a:solidFill>
                            <a:srgbClr val="FFFFFF"/>
                          </a:solidFill>
                          <a:latin typeface="Carlito"/>
                          <a:cs typeface="Carlito"/>
                        </a:rPr>
                        <a:t>0</a:t>
                      </a:r>
                      <a:endParaRPr sz="600">
                        <a:latin typeface="Carlito"/>
                        <a:cs typeface="Carlito"/>
                      </a:endParaRPr>
                    </a:p>
                  </a:txBody>
                  <a:tcPr marL="0" marR="0" marT="49530" marB="0">
                    <a:solidFill>
                      <a:srgbClr val="000000"/>
                    </a:solidFill>
                  </a:tcPr>
                </a:tc>
                <a:tc>
                  <a:txBody>
                    <a:bodyPr/>
                    <a:lstStyle/>
                    <a:p>
                      <a:pPr marL="6350" algn="ctr">
                        <a:lnSpc>
                          <a:spcPct val="100000"/>
                        </a:lnSpc>
                        <a:spcBef>
                          <a:spcPts val="390"/>
                        </a:spcBef>
                      </a:pPr>
                      <a:r>
                        <a:rPr sz="600" spc="5" dirty="0">
                          <a:latin typeface="Carlito"/>
                          <a:cs typeface="Carlito"/>
                        </a:rPr>
                        <a:t>0.11</a:t>
                      </a:r>
                      <a:endParaRPr sz="600">
                        <a:latin typeface="Carlito"/>
                        <a:cs typeface="Carlito"/>
                      </a:endParaRPr>
                    </a:p>
                  </a:txBody>
                  <a:tcPr marL="0" marR="0" marT="49530" marB="0">
                    <a:lnT w="3175">
                      <a:solidFill>
                        <a:srgbClr val="000000"/>
                      </a:solidFill>
                      <a:prstDash val="solid"/>
                    </a:lnT>
                    <a:lnB w="3175">
                      <a:solidFill>
                        <a:srgbClr val="000000"/>
                      </a:solidFill>
                      <a:prstDash val="solid"/>
                    </a:lnB>
                    <a:solidFill>
                      <a:srgbClr val="F66300"/>
                    </a:solidFill>
                  </a:tcPr>
                </a:tc>
                <a:tc>
                  <a:txBody>
                    <a:bodyPr/>
                    <a:lstStyle/>
                    <a:p>
                      <a:pPr marL="3175" algn="ctr">
                        <a:lnSpc>
                          <a:spcPct val="100000"/>
                        </a:lnSpc>
                        <a:spcBef>
                          <a:spcPts val="390"/>
                        </a:spcBef>
                      </a:pPr>
                      <a:r>
                        <a:rPr sz="600" dirty="0">
                          <a:solidFill>
                            <a:srgbClr val="FFFFFF"/>
                          </a:solidFill>
                          <a:latin typeface="Carlito"/>
                          <a:cs typeface="Carlito"/>
                        </a:rPr>
                        <a:t>0</a:t>
                      </a:r>
                      <a:endParaRPr sz="600">
                        <a:latin typeface="Carlito"/>
                        <a:cs typeface="Carlito"/>
                      </a:endParaRPr>
                    </a:p>
                  </a:txBody>
                  <a:tcPr marL="0" marR="0" marT="49530" marB="0">
                    <a:solidFill>
                      <a:srgbClr val="000000"/>
                    </a:solidFill>
                  </a:tcPr>
                </a:tc>
                <a:tc>
                  <a:txBody>
                    <a:bodyPr/>
                    <a:lstStyle/>
                    <a:p>
                      <a:pPr marL="3175" algn="ctr">
                        <a:lnSpc>
                          <a:spcPct val="100000"/>
                        </a:lnSpc>
                        <a:spcBef>
                          <a:spcPts val="390"/>
                        </a:spcBef>
                      </a:pPr>
                      <a:r>
                        <a:rPr sz="600" spc="5" dirty="0">
                          <a:latin typeface="Carlito"/>
                          <a:cs typeface="Carlito"/>
                        </a:rPr>
                        <a:t>0.33</a:t>
                      </a:r>
                      <a:endParaRPr sz="600">
                        <a:latin typeface="Carlito"/>
                        <a:cs typeface="Carlito"/>
                      </a:endParaRPr>
                    </a:p>
                  </a:txBody>
                  <a:tcPr marL="0" marR="0" marT="49530" marB="0">
                    <a:lnR w="3175">
                      <a:solidFill>
                        <a:srgbClr val="000000"/>
                      </a:solidFill>
                      <a:prstDash val="solid"/>
                    </a:lnR>
                    <a:lnT w="3175">
                      <a:solidFill>
                        <a:srgbClr val="000000"/>
                      </a:solidFill>
                      <a:prstDash val="solid"/>
                    </a:lnT>
                    <a:lnB w="3175">
                      <a:solidFill>
                        <a:srgbClr val="000000"/>
                      </a:solidFill>
                      <a:prstDash val="solid"/>
                    </a:lnB>
                    <a:solidFill>
                      <a:srgbClr val="FF893A"/>
                    </a:solidFill>
                  </a:tcPr>
                </a:tc>
                <a:extLst>
                  <a:ext uri="{0D108BD9-81ED-4DB2-BD59-A6C34878D82A}">
                    <a16:rowId xmlns:a16="http://schemas.microsoft.com/office/drawing/2014/main" val="10000"/>
                  </a:ext>
                </a:extLst>
              </a:tr>
              <a:tr h="219210">
                <a:tc>
                  <a:txBody>
                    <a:bodyPr/>
                    <a:lstStyle/>
                    <a:p>
                      <a:pPr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484"/>
                        </a:spcBef>
                      </a:pPr>
                      <a:r>
                        <a:rPr sz="600" spc="5" dirty="0">
                          <a:latin typeface="Carlito"/>
                          <a:cs typeface="Carlito"/>
                        </a:rPr>
                        <a:t>0.55</a:t>
                      </a:r>
                      <a:endParaRPr sz="600">
                        <a:latin typeface="Carlito"/>
                        <a:cs typeface="Carlito"/>
                      </a:endParaRPr>
                    </a:p>
                  </a:txBody>
                  <a:tcPr marL="0" marR="0" marT="61594" marB="0">
                    <a:lnB w="3175">
                      <a:solidFill>
                        <a:srgbClr val="000000"/>
                      </a:solidFill>
                      <a:prstDash val="solid"/>
                    </a:lnB>
                    <a:solidFill>
                      <a:srgbClr val="FFBE92"/>
                    </a:solidFill>
                  </a:tcPr>
                </a:tc>
                <a:tc>
                  <a:txBody>
                    <a:bodyPr/>
                    <a:lstStyle/>
                    <a:p>
                      <a:pPr marL="317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B w="3175">
                      <a:solidFill>
                        <a:srgbClr val="000000"/>
                      </a:solidFill>
                      <a:prstDash val="solid"/>
                    </a:lnB>
                    <a:solidFill>
                      <a:srgbClr val="FF893A"/>
                    </a:solidFill>
                  </a:tcPr>
                </a:tc>
                <a:tc>
                  <a:txBody>
                    <a:bodyPr/>
                    <a:lstStyle/>
                    <a:p>
                      <a:pPr marL="317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484"/>
                        </a:spcBef>
                      </a:pPr>
                      <a:r>
                        <a:rPr sz="600" spc="5" dirty="0">
                          <a:latin typeface="Carlito"/>
                          <a:cs typeface="Carlito"/>
                        </a:rPr>
                        <a:t>0.55</a:t>
                      </a:r>
                      <a:endParaRPr sz="600">
                        <a:latin typeface="Carlito"/>
                        <a:cs typeface="Carlito"/>
                      </a:endParaRPr>
                    </a:p>
                  </a:txBody>
                  <a:tcPr marL="0" marR="0" marT="61594" marB="0">
                    <a:lnB w="3175">
                      <a:solidFill>
                        <a:srgbClr val="000000"/>
                      </a:solidFill>
                      <a:prstDash val="solid"/>
                    </a:lnB>
                    <a:solidFill>
                      <a:srgbClr val="FFBE92"/>
                    </a:solidFill>
                  </a:tcPr>
                </a:tc>
                <a:tc>
                  <a:txBody>
                    <a:bodyPr/>
                    <a:lstStyle/>
                    <a:p>
                      <a:pPr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extLst>
                  <a:ext uri="{0D108BD9-81ED-4DB2-BD59-A6C34878D82A}">
                    <a16:rowId xmlns:a16="http://schemas.microsoft.com/office/drawing/2014/main" val="10001"/>
                  </a:ext>
                </a:extLst>
              </a:tr>
              <a:tr h="219037">
                <a:tc>
                  <a:txBody>
                    <a:bodyPr/>
                    <a:lstStyle/>
                    <a:p>
                      <a:pPr marL="3175" algn="ctr">
                        <a:lnSpc>
                          <a:spcPct val="100000"/>
                        </a:lnSpc>
                        <a:spcBef>
                          <a:spcPts val="480"/>
                        </a:spcBef>
                      </a:pPr>
                      <a:r>
                        <a:rPr sz="600" spc="5" dirty="0">
                          <a:latin typeface="Carlito"/>
                          <a:cs typeface="Carlito"/>
                        </a:rPr>
                        <a:t>0.11</a:t>
                      </a:r>
                      <a:endParaRPr sz="600">
                        <a:latin typeface="Carlito"/>
                        <a:cs typeface="Carlito"/>
                      </a:endParaRPr>
                    </a:p>
                  </a:txBody>
                  <a:tcPr marL="0" marR="0" marT="60960" marB="0">
                    <a:lnL w="3175">
                      <a:solidFill>
                        <a:srgbClr val="000000"/>
                      </a:solidFill>
                      <a:prstDash val="solid"/>
                    </a:lnL>
                    <a:lnB w="3175">
                      <a:solidFill>
                        <a:srgbClr val="000000"/>
                      </a:solidFill>
                      <a:prstDash val="solid"/>
                    </a:lnB>
                    <a:solidFill>
                      <a:srgbClr val="F66300"/>
                    </a:solidFill>
                  </a:tcPr>
                </a:tc>
                <a:tc>
                  <a:txBody>
                    <a:bodyPr/>
                    <a:lstStyle/>
                    <a:p>
                      <a:pPr marL="317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lnT w="3175" cap="flat" cmpd="sng" algn="ctr">
                      <a:solidFill>
                        <a:srgbClr val="000000"/>
                      </a:solidFill>
                      <a:prstDash val="solid"/>
                      <a:round/>
                      <a:headEnd type="none" w="med" len="med"/>
                      <a:tailEnd type="none" w="med" len="med"/>
                    </a:lnT>
                    <a:solidFill>
                      <a:srgbClr val="000000"/>
                    </a:solidFill>
                  </a:tcPr>
                </a:tc>
                <a:tc>
                  <a:txBody>
                    <a:bodyPr/>
                    <a:lstStyle/>
                    <a:p>
                      <a:pPr marL="6350" algn="ctr">
                        <a:lnSpc>
                          <a:spcPct val="100000"/>
                        </a:lnSpc>
                        <a:spcBef>
                          <a:spcPts val="480"/>
                        </a:spcBef>
                      </a:pPr>
                      <a:r>
                        <a:rPr sz="600" spc="5" dirty="0">
                          <a:latin typeface="Carlito"/>
                          <a:cs typeface="Carlito"/>
                        </a:rPr>
                        <a:t>0.55</a:t>
                      </a:r>
                      <a:endParaRPr sz="600">
                        <a:latin typeface="Carlito"/>
                        <a:cs typeface="Carlito"/>
                      </a:endParaRPr>
                    </a:p>
                  </a:txBody>
                  <a:tcPr marL="0" marR="0" marT="60960" marB="0">
                    <a:lnB w="3175">
                      <a:solidFill>
                        <a:srgbClr val="000000"/>
                      </a:solidFill>
                      <a:prstDash val="solid"/>
                    </a:lnB>
                    <a:solidFill>
                      <a:srgbClr val="FFBE92"/>
                    </a:solidFill>
                  </a:tcPr>
                </a:tc>
                <a:tc>
                  <a:txBody>
                    <a:bodyPr/>
                    <a:lstStyle/>
                    <a:p>
                      <a:pPr marL="317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lnT w="3175" cap="flat" cmpd="sng" algn="ctr">
                      <a:solidFill>
                        <a:srgbClr val="000000"/>
                      </a:solidFill>
                      <a:prstDash val="solid"/>
                      <a:round/>
                      <a:headEnd type="none" w="med" len="med"/>
                      <a:tailEnd type="none" w="med" len="med"/>
                    </a:lnT>
                    <a:solidFill>
                      <a:srgbClr val="000000"/>
                    </a:solidFill>
                  </a:tcPr>
                </a:tc>
                <a:tc>
                  <a:txBody>
                    <a:bodyPr/>
                    <a:lstStyle/>
                    <a:p>
                      <a:pPr marL="6350" algn="ctr">
                        <a:lnSpc>
                          <a:spcPct val="100000"/>
                        </a:lnSpc>
                        <a:spcBef>
                          <a:spcPts val="480"/>
                        </a:spcBef>
                      </a:pPr>
                      <a:r>
                        <a:rPr sz="600" spc="5" dirty="0">
                          <a:latin typeface="Carlito"/>
                          <a:cs typeface="Carlito"/>
                        </a:rPr>
                        <a:t>0.55</a:t>
                      </a:r>
                      <a:endParaRPr sz="600">
                        <a:latin typeface="Carlito"/>
                        <a:cs typeface="Carlito"/>
                      </a:endParaRPr>
                    </a:p>
                  </a:txBody>
                  <a:tcPr marL="0" marR="0" marT="60960" marB="0">
                    <a:lnB w="3175">
                      <a:solidFill>
                        <a:srgbClr val="000000"/>
                      </a:solidFill>
                      <a:prstDash val="solid"/>
                    </a:lnB>
                    <a:solidFill>
                      <a:srgbClr val="FFBE92"/>
                    </a:solidFill>
                  </a:tcPr>
                </a:tc>
                <a:tc>
                  <a:txBody>
                    <a:bodyPr/>
                    <a:lstStyle/>
                    <a:p>
                      <a:pPr marL="317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480"/>
                        </a:spcBef>
                      </a:pPr>
                      <a:r>
                        <a:rPr sz="600" spc="5" dirty="0">
                          <a:latin typeface="Carlito"/>
                          <a:cs typeface="Carlito"/>
                        </a:rPr>
                        <a:t>0.11</a:t>
                      </a:r>
                      <a:endParaRPr sz="600">
                        <a:latin typeface="Carlito"/>
                        <a:cs typeface="Carlito"/>
                      </a:endParaRPr>
                    </a:p>
                  </a:txBody>
                  <a:tcPr marL="0" marR="0" marT="60960" marB="0">
                    <a:lnR w="3175">
                      <a:solidFill>
                        <a:srgbClr val="000000"/>
                      </a:solidFill>
                      <a:prstDash val="solid"/>
                    </a:lnR>
                    <a:lnB w="3175">
                      <a:solidFill>
                        <a:srgbClr val="000000"/>
                      </a:solidFill>
                      <a:prstDash val="solid"/>
                    </a:lnB>
                    <a:solidFill>
                      <a:srgbClr val="F66300"/>
                    </a:solidFill>
                  </a:tcPr>
                </a:tc>
                <a:extLst>
                  <a:ext uri="{0D108BD9-81ED-4DB2-BD59-A6C34878D82A}">
                    <a16:rowId xmlns:a16="http://schemas.microsoft.com/office/drawing/2014/main" val="10002"/>
                  </a:ext>
                </a:extLst>
              </a:tr>
              <a:tr h="219230">
                <a:tc>
                  <a:txBody>
                    <a:bodyPr/>
                    <a:lstStyle/>
                    <a:p>
                      <a:pPr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B w="3175">
                      <a:solidFill>
                        <a:srgbClr val="000000"/>
                      </a:solidFill>
                      <a:prstDash val="solid"/>
                    </a:lnB>
                    <a:solidFill>
                      <a:srgbClr val="FF893A"/>
                    </a:solidFill>
                  </a:tcPr>
                </a:tc>
                <a:tc gridSpan="3">
                  <a:txBody>
                    <a:bodyPr/>
                    <a:lstStyle/>
                    <a:p>
                      <a:pPr marL="93345">
                        <a:lnSpc>
                          <a:spcPct val="100000"/>
                        </a:lnSpc>
                        <a:spcBef>
                          <a:spcPts val="484"/>
                        </a:spcBef>
                        <a:tabLst>
                          <a:tab pos="267970" algn="l"/>
                          <a:tab pos="539115" algn="l"/>
                        </a:tabLst>
                      </a:pPr>
                      <a:r>
                        <a:rPr sz="600" spc="5" dirty="0">
                          <a:solidFill>
                            <a:srgbClr val="FFFFFF"/>
                          </a:solidFill>
                          <a:latin typeface="Carlito"/>
                          <a:cs typeface="Carlito"/>
                        </a:rPr>
                        <a:t>0	</a:t>
                      </a:r>
                      <a:r>
                        <a:rPr sz="600" spc="5" dirty="0">
                          <a:latin typeface="Carlito"/>
                          <a:cs typeface="Carlito"/>
                        </a:rPr>
                        <a:t>1.00	</a:t>
                      </a:r>
                      <a:r>
                        <a:rPr sz="600" spc="5" dirty="0">
                          <a:solidFill>
                            <a:srgbClr val="FFFFFF"/>
                          </a:solidFill>
                          <a:latin typeface="Carlito"/>
                          <a:cs typeface="Carlito"/>
                        </a:rPr>
                        <a:t>0</a:t>
                      </a:r>
                      <a:endParaRPr sz="600">
                        <a:latin typeface="Carlito"/>
                        <a:cs typeface="Carlito"/>
                      </a:endParaRPr>
                    </a:p>
                  </a:txBody>
                  <a:tcPr marL="0" marR="0" marT="61594" marB="0">
                    <a:lnT w="3175">
                      <a:solidFill>
                        <a:srgbClr val="000000"/>
                      </a:solidFill>
                      <a:prstDash val="solid"/>
                    </a:lnT>
                    <a:lnB w="3175">
                      <a:solidFill>
                        <a:srgbClr val="000000"/>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L="571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B w="3175">
                      <a:solidFill>
                        <a:srgbClr val="000000"/>
                      </a:solidFill>
                      <a:prstDash val="solid"/>
                    </a:lnB>
                    <a:solidFill>
                      <a:srgbClr val="FF893A"/>
                    </a:solidFill>
                  </a:tcPr>
                </a:tc>
                <a:tc>
                  <a:txBody>
                    <a:bodyPr/>
                    <a:lstStyle/>
                    <a:p>
                      <a:pPr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extLst>
                  <a:ext uri="{0D108BD9-81ED-4DB2-BD59-A6C34878D82A}">
                    <a16:rowId xmlns:a16="http://schemas.microsoft.com/office/drawing/2014/main" val="10003"/>
                  </a:ext>
                </a:extLst>
              </a:tr>
              <a:tr h="219048">
                <a:tc>
                  <a:txBody>
                    <a:bodyPr/>
                    <a:lstStyle/>
                    <a:p>
                      <a:pPr marL="3175" algn="ctr">
                        <a:lnSpc>
                          <a:spcPct val="100000"/>
                        </a:lnSpc>
                        <a:spcBef>
                          <a:spcPts val="480"/>
                        </a:spcBef>
                      </a:pPr>
                      <a:r>
                        <a:rPr sz="600" spc="5" dirty="0">
                          <a:latin typeface="Carlito"/>
                          <a:cs typeface="Carlito"/>
                        </a:rPr>
                        <a:t>0.11</a:t>
                      </a:r>
                      <a:endParaRPr sz="600">
                        <a:latin typeface="Carlito"/>
                        <a:cs typeface="Carlito"/>
                      </a:endParaRPr>
                    </a:p>
                  </a:txBody>
                  <a:tcPr marL="0" marR="0" marT="60960" marB="0">
                    <a:lnL w="3175">
                      <a:solidFill>
                        <a:srgbClr val="000000"/>
                      </a:solidFill>
                      <a:prstDash val="solid"/>
                    </a:lnL>
                    <a:lnB w="3175">
                      <a:solidFill>
                        <a:srgbClr val="000000"/>
                      </a:solidFill>
                      <a:prstDash val="solid"/>
                    </a:lnB>
                    <a:solidFill>
                      <a:srgbClr val="F66300"/>
                    </a:solidFill>
                  </a:tcPr>
                </a:tc>
                <a:tc>
                  <a:txBody>
                    <a:bodyPr/>
                    <a:lstStyle/>
                    <a:p>
                      <a:pPr marL="317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lnT w="3175" cap="flat" cmpd="sng" algn="ctr">
                      <a:solidFill>
                        <a:srgbClr val="000000"/>
                      </a:solidFill>
                      <a:prstDash val="solid"/>
                      <a:round/>
                      <a:headEnd type="none" w="med" len="med"/>
                      <a:tailEnd type="none" w="med" len="med"/>
                    </a:lnT>
                    <a:solidFill>
                      <a:srgbClr val="000000"/>
                    </a:solidFill>
                  </a:tcPr>
                </a:tc>
                <a:tc>
                  <a:txBody>
                    <a:bodyPr/>
                    <a:lstStyle/>
                    <a:p>
                      <a:pPr marL="6350" algn="ctr">
                        <a:lnSpc>
                          <a:spcPct val="100000"/>
                        </a:lnSpc>
                        <a:spcBef>
                          <a:spcPts val="480"/>
                        </a:spcBef>
                      </a:pPr>
                      <a:r>
                        <a:rPr sz="600" spc="5" dirty="0">
                          <a:latin typeface="Carlito"/>
                          <a:cs typeface="Carlito"/>
                        </a:rPr>
                        <a:t>0.55</a:t>
                      </a:r>
                      <a:endParaRPr sz="600">
                        <a:latin typeface="Carlito"/>
                        <a:cs typeface="Carlito"/>
                      </a:endParaRPr>
                    </a:p>
                  </a:txBody>
                  <a:tcPr marL="0" marR="0" marT="60960" marB="0">
                    <a:lnT w="3175">
                      <a:solidFill>
                        <a:srgbClr val="000000"/>
                      </a:solidFill>
                      <a:prstDash val="solid"/>
                    </a:lnT>
                    <a:lnB w="3175">
                      <a:solidFill>
                        <a:srgbClr val="000000"/>
                      </a:solidFill>
                      <a:prstDash val="solid"/>
                    </a:lnB>
                    <a:solidFill>
                      <a:srgbClr val="FFBE92"/>
                    </a:solidFill>
                  </a:tcPr>
                </a:tc>
                <a:tc>
                  <a:txBody>
                    <a:bodyPr/>
                    <a:lstStyle/>
                    <a:p>
                      <a:pPr marL="317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solidFill>
                      <a:srgbClr val="000000"/>
                    </a:solidFill>
                  </a:tcPr>
                </a:tc>
                <a:tc>
                  <a:txBody>
                    <a:bodyPr/>
                    <a:lstStyle/>
                    <a:p>
                      <a:pPr marL="6350" algn="ctr">
                        <a:lnSpc>
                          <a:spcPct val="100000"/>
                        </a:lnSpc>
                        <a:spcBef>
                          <a:spcPts val="480"/>
                        </a:spcBef>
                      </a:pPr>
                      <a:r>
                        <a:rPr sz="600" spc="5" dirty="0">
                          <a:latin typeface="Carlito"/>
                          <a:cs typeface="Carlito"/>
                        </a:rPr>
                        <a:t>0.55</a:t>
                      </a:r>
                      <a:endParaRPr sz="600">
                        <a:latin typeface="Carlito"/>
                        <a:cs typeface="Carlito"/>
                      </a:endParaRPr>
                    </a:p>
                  </a:txBody>
                  <a:tcPr marL="0" marR="0" marT="60960" marB="0">
                    <a:lnT w="3175">
                      <a:solidFill>
                        <a:srgbClr val="000000"/>
                      </a:solidFill>
                      <a:prstDash val="solid"/>
                    </a:lnT>
                    <a:lnB w="3175">
                      <a:solidFill>
                        <a:srgbClr val="000000"/>
                      </a:solidFill>
                      <a:prstDash val="solid"/>
                    </a:lnB>
                    <a:solidFill>
                      <a:srgbClr val="FFBE92"/>
                    </a:solidFill>
                  </a:tcPr>
                </a:tc>
                <a:tc>
                  <a:txBody>
                    <a:bodyPr/>
                    <a:lstStyle/>
                    <a:p>
                      <a:pPr marL="317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480"/>
                        </a:spcBef>
                      </a:pPr>
                      <a:r>
                        <a:rPr sz="600" spc="5" dirty="0">
                          <a:latin typeface="Carlito"/>
                          <a:cs typeface="Carlito"/>
                        </a:rPr>
                        <a:t>0.11</a:t>
                      </a:r>
                      <a:endParaRPr sz="600">
                        <a:latin typeface="Carlito"/>
                        <a:cs typeface="Carlito"/>
                      </a:endParaRPr>
                    </a:p>
                  </a:txBody>
                  <a:tcPr marL="0" marR="0" marT="60960" marB="0">
                    <a:lnR w="3175">
                      <a:solidFill>
                        <a:srgbClr val="000000"/>
                      </a:solidFill>
                      <a:prstDash val="solid"/>
                    </a:lnR>
                    <a:lnB w="3175">
                      <a:solidFill>
                        <a:srgbClr val="000000"/>
                      </a:solidFill>
                      <a:prstDash val="solid"/>
                    </a:lnB>
                    <a:solidFill>
                      <a:srgbClr val="F66300"/>
                    </a:solidFill>
                  </a:tcPr>
                </a:tc>
                <a:extLst>
                  <a:ext uri="{0D108BD9-81ED-4DB2-BD59-A6C34878D82A}">
                    <a16:rowId xmlns:a16="http://schemas.microsoft.com/office/drawing/2014/main" val="10004"/>
                  </a:ext>
                </a:extLst>
              </a:tr>
              <a:tr h="219213">
                <a:tc>
                  <a:txBody>
                    <a:bodyPr/>
                    <a:lstStyle/>
                    <a:p>
                      <a:pPr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484"/>
                        </a:spcBef>
                      </a:pPr>
                      <a:r>
                        <a:rPr sz="600" spc="5" dirty="0">
                          <a:latin typeface="Carlito"/>
                          <a:cs typeface="Carlito"/>
                        </a:rPr>
                        <a:t>0.55</a:t>
                      </a:r>
                      <a:endParaRPr sz="600">
                        <a:latin typeface="Carlito"/>
                        <a:cs typeface="Carlito"/>
                      </a:endParaRPr>
                    </a:p>
                  </a:txBody>
                  <a:tcPr marL="0" marR="0" marT="61594" marB="0">
                    <a:lnB w="3175">
                      <a:solidFill>
                        <a:srgbClr val="000000"/>
                      </a:solidFill>
                      <a:prstDash val="solid"/>
                    </a:lnB>
                    <a:solidFill>
                      <a:srgbClr val="FFBE92"/>
                    </a:solidFill>
                  </a:tcPr>
                </a:tc>
                <a:tc>
                  <a:txBody>
                    <a:bodyPr/>
                    <a:lstStyle/>
                    <a:p>
                      <a:pPr marL="317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B w="3175">
                      <a:solidFill>
                        <a:srgbClr val="000000"/>
                      </a:solidFill>
                      <a:prstDash val="solid"/>
                    </a:lnB>
                    <a:solidFill>
                      <a:srgbClr val="FF893A"/>
                    </a:solidFill>
                  </a:tcPr>
                </a:tc>
                <a:tc>
                  <a:txBody>
                    <a:bodyPr/>
                    <a:lstStyle/>
                    <a:p>
                      <a:pPr marL="317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484"/>
                        </a:spcBef>
                      </a:pPr>
                      <a:r>
                        <a:rPr sz="600" spc="5" dirty="0">
                          <a:latin typeface="Carlito"/>
                          <a:cs typeface="Carlito"/>
                        </a:rPr>
                        <a:t>0.55</a:t>
                      </a:r>
                      <a:endParaRPr sz="600">
                        <a:latin typeface="Carlito"/>
                        <a:cs typeface="Carlito"/>
                      </a:endParaRPr>
                    </a:p>
                  </a:txBody>
                  <a:tcPr marL="0" marR="0" marT="61594" marB="0">
                    <a:lnB w="3175">
                      <a:solidFill>
                        <a:srgbClr val="000000"/>
                      </a:solidFill>
                      <a:prstDash val="solid"/>
                    </a:lnB>
                    <a:solidFill>
                      <a:srgbClr val="FFBE92"/>
                    </a:solidFill>
                  </a:tcPr>
                </a:tc>
                <a:tc>
                  <a:txBody>
                    <a:bodyPr/>
                    <a:lstStyle/>
                    <a:p>
                      <a:pPr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extLst>
                  <a:ext uri="{0D108BD9-81ED-4DB2-BD59-A6C34878D82A}">
                    <a16:rowId xmlns:a16="http://schemas.microsoft.com/office/drawing/2014/main" val="10005"/>
                  </a:ext>
                </a:extLst>
              </a:tr>
              <a:tr h="219135">
                <a:tc>
                  <a:txBody>
                    <a:bodyPr/>
                    <a:lstStyle/>
                    <a:p>
                      <a:pPr marL="317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L w="3175">
                      <a:solidFill>
                        <a:srgbClr val="000000"/>
                      </a:solidFill>
                      <a:prstDash val="solid"/>
                    </a:lnL>
                    <a:lnB w="3175">
                      <a:solidFill>
                        <a:srgbClr val="000000"/>
                      </a:solidFill>
                      <a:prstDash val="solid"/>
                    </a:lnB>
                    <a:solidFill>
                      <a:srgbClr val="FF893A"/>
                    </a:solidFill>
                  </a:tcPr>
                </a:tc>
                <a:tc>
                  <a:txBody>
                    <a:bodyPr/>
                    <a:lstStyle/>
                    <a:p>
                      <a:pPr marL="317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6350" algn="ctr">
                        <a:lnSpc>
                          <a:spcPct val="100000"/>
                        </a:lnSpc>
                        <a:spcBef>
                          <a:spcPts val="484"/>
                        </a:spcBef>
                      </a:pPr>
                      <a:r>
                        <a:rPr sz="600" spc="5" dirty="0">
                          <a:latin typeface="Carlito"/>
                          <a:cs typeface="Carlito"/>
                        </a:rPr>
                        <a:t>0.11</a:t>
                      </a:r>
                      <a:endParaRPr sz="600">
                        <a:latin typeface="Carlito"/>
                        <a:cs typeface="Carlito"/>
                      </a:endParaRPr>
                    </a:p>
                  </a:txBody>
                  <a:tcPr marL="0" marR="0" marT="61594" marB="0">
                    <a:lnB w="3175">
                      <a:solidFill>
                        <a:srgbClr val="000000"/>
                      </a:solidFill>
                      <a:prstDash val="solid"/>
                    </a:lnB>
                    <a:solidFill>
                      <a:srgbClr val="F66300"/>
                    </a:solidFill>
                  </a:tcPr>
                </a:tc>
                <a:tc>
                  <a:txBody>
                    <a:bodyPr/>
                    <a:lstStyle/>
                    <a:p>
                      <a:pPr marL="317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6350" algn="ctr">
                        <a:lnSpc>
                          <a:spcPct val="100000"/>
                        </a:lnSpc>
                        <a:spcBef>
                          <a:spcPts val="484"/>
                        </a:spcBef>
                      </a:pPr>
                      <a:r>
                        <a:rPr sz="600" spc="5" dirty="0">
                          <a:latin typeface="Carlito"/>
                          <a:cs typeface="Carlito"/>
                        </a:rPr>
                        <a:t>0.11</a:t>
                      </a:r>
                      <a:endParaRPr sz="600">
                        <a:latin typeface="Carlito"/>
                        <a:cs typeface="Carlito"/>
                      </a:endParaRPr>
                    </a:p>
                  </a:txBody>
                  <a:tcPr marL="0" marR="0" marT="61594" marB="0">
                    <a:lnB w="3175">
                      <a:solidFill>
                        <a:srgbClr val="000000"/>
                      </a:solidFill>
                      <a:prstDash val="solid"/>
                    </a:lnB>
                    <a:solidFill>
                      <a:srgbClr val="F66300"/>
                    </a:solidFill>
                  </a:tcPr>
                </a:tc>
                <a:tc>
                  <a:txBody>
                    <a:bodyPr/>
                    <a:lstStyle/>
                    <a:p>
                      <a:pPr marL="317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R w="3175">
                      <a:solidFill>
                        <a:srgbClr val="000000"/>
                      </a:solidFill>
                      <a:prstDash val="solid"/>
                    </a:lnR>
                    <a:lnB w="3175">
                      <a:solidFill>
                        <a:srgbClr val="000000"/>
                      </a:solidFill>
                      <a:prstDash val="solid"/>
                    </a:lnB>
                    <a:solidFill>
                      <a:srgbClr val="FF893A"/>
                    </a:solidFill>
                  </a:tcPr>
                </a:tc>
                <a:extLst>
                  <a:ext uri="{0D108BD9-81ED-4DB2-BD59-A6C34878D82A}">
                    <a16:rowId xmlns:a16="http://schemas.microsoft.com/office/drawing/2014/main" val="10006"/>
                  </a:ext>
                </a:extLst>
              </a:tr>
            </a:tbl>
          </a:graphicData>
        </a:graphic>
      </p:graphicFrame>
      <p:sp>
        <p:nvSpPr>
          <p:cNvPr id="11" name="object 11"/>
          <p:cNvSpPr/>
          <p:nvPr/>
        </p:nvSpPr>
        <p:spPr>
          <a:xfrm>
            <a:off x="7817650" y="5128552"/>
            <a:ext cx="446405" cy="438784"/>
          </a:xfrm>
          <a:custGeom>
            <a:avLst/>
            <a:gdLst/>
            <a:ahLst/>
            <a:cxnLst/>
            <a:rect l="l" t="t" r="r" b="b"/>
            <a:pathLst>
              <a:path w="446404" h="438785">
                <a:moveTo>
                  <a:pt x="223189" y="219202"/>
                </a:moveTo>
                <a:lnTo>
                  <a:pt x="0" y="219202"/>
                </a:lnTo>
                <a:lnTo>
                  <a:pt x="0" y="438238"/>
                </a:lnTo>
                <a:lnTo>
                  <a:pt x="223189" y="438238"/>
                </a:lnTo>
                <a:lnTo>
                  <a:pt x="223189" y="219202"/>
                </a:lnTo>
                <a:close/>
              </a:path>
              <a:path w="446404" h="438785">
                <a:moveTo>
                  <a:pt x="446239" y="0"/>
                </a:moveTo>
                <a:lnTo>
                  <a:pt x="223189" y="0"/>
                </a:lnTo>
                <a:lnTo>
                  <a:pt x="223189" y="219202"/>
                </a:lnTo>
                <a:lnTo>
                  <a:pt x="446239" y="219202"/>
                </a:lnTo>
                <a:lnTo>
                  <a:pt x="446239" y="0"/>
                </a:lnTo>
                <a:close/>
              </a:path>
            </a:pathLst>
          </a:custGeom>
          <a:solidFill>
            <a:srgbClr val="FFFFFF"/>
          </a:solidFill>
        </p:spPr>
        <p:txBody>
          <a:bodyPr wrap="square" lIns="0" tIns="0" rIns="0" bIns="0" rtlCol="0"/>
          <a:lstStyle/>
          <a:p>
            <a:endParaRPr/>
          </a:p>
        </p:txBody>
      </p:sp>
      <p:sp>
        <p:nvSpPr>
          <p:cNvPr id="12" name="object 12"/>
          <p:cNvSpPr/>
          <p:nvPr/>
        </p:nvSpPr>
        <p:spPr>
          <a:xfrm>
            <a:off x="7148284" y="6005051"/>
            <a:ext cx="223520" cy="219710"/>
          </a:xfrm>
          <a:custGeom>
            <a:avLst/>
            <a:gdLst/>
            <a:ahLst/>
            <a:cxnLst/>
            <a:rect l="l" t="t" r="r" b="b"/>
            <a:pathLst>
              <a:path w="223520" h="219710">
                <a:moveTo>
                  <a:pt x="0" y="219218"/>
                </a:moveTo>
                <a:lnTo>
                  <a:pt x="223060" y="219218"/>
                </a:lnTo>
                <a:lnTo>
                  <a:pt x="223060" y="0"/>
                </a:lnTo>
                <a:lnTo>
                  <a:pt x="0" y="0"/>
                </a:lnTo>
                <a:lnTo>
                  <a:pt x="0" y="219218"/>
                </a:lnTo>
                <a:close/>
              </a:path>
            </a:pathLst>
          </a:custGeom>
          <a:solidFill>
            <a:srgbClr val="FFFFFF"/>
          </a:solidFill>
        </p:spPr>
        <p:txBody>
          <a:bodyPr wrap="square" lIns="0" tIns="0" rIns="0" bIns="0" rtlCol="0"/>
          <a:lstStyle/>
          <a:p>
            <a:endParaRPr/>
          </a:p>
        </p:txBody>
      </p:sp>
      <p:graphicFrame>
        <p:nvGraphicFramePr>
          <p:cNvPr id="13" name="object 13"/>
          <p:cNvGraphicFramePr>
            <a:graphicFrameLocks noGrp="1"/>
          </p:cNvGraphicFramePr>
          <p:nvPr/>
        </p:nvGraphicFramePr>
        <p:xfrm>
          <a:off x="6926560" y="4930163"/>
          <a:ext cx="1564636" cy="1513220"/>
        </p:xfrm>
        <a:graphic>
          <a:graphicData uri="http://schemas.openxmlformats.org/drawingml/2006/table">
            <a:tbl>
              <a:tblPr firstRow="1" bandRow="1">
                <a:tableStyleId>{2D5ABB26-0587-4C30-8999-92F81FD0307C}</a:tableStyleId>
              </a:tblPr>
              <a:tblGrid>
                <a:gridCol w="220345">
                  <a:extLst>
                    <a:ext uri="{9D8B030D-6E8A-4147-A177-3AD203B41FA5}">
                      <a16:colId xmlns:a16="http://schemas.microsoft.com/office/drawing/2014/main" val="20000"/>
                    </a:ext>
                  </a:extLst>
                </a:gridCol>
                <a:gridCol w="224789">
                  <a:extLst>
                    <a:ext uri="{9D8B030D-6E8A-4147-A177-3AD203B41FA5}">
                      <a16:colId xmlns:a16="http://schemas.microsoft.com/office/drawing/2014/main" val="20001"/>
                    </a:ext>
                  </a:extLst>
                </a:gridCol>
                <a:gridCol w="222250">
                  <a:extLst>
                    <a:ext uri="{9D8B030D-6E8A-4147-A177-3AD203B41FA5}">
                      <a16:colId xmlns:a16="http://schemas.microsoft.com/office/drawing/2014/main" val="20002"/>
                    </a:ext>
                  </a:extLst>
                </a:gridCol>
                <a:gridCol w="223520">
                  <a:extLst>
                    <a:ext uri="{9D8B030D-6E8A-4147-A177-3AD203B41FA5}">
                      <a16:colId xmlns:a16="http://schemas.microsoft.com/office/drawing/2014/main" val="20003"/>
                    </a:ext>
                  </a:extLst>
                </a:gridCol>
                <a:gridCol w="223519">
                  <a:extLst>
                    <a:ext uri="{9D8B030D-6E8A-4147-A177-3AD203B41FA5}">
                      <a16:colId xmlns:a16="http://schemas.microsoft.com/office/drawing/2014/main" val="20004"/>
                    </a:ext>
                  </a:extLst>
                </a:gridCol>
                <a:gridCol w="223519">
                  <a:extLst>
                    <a:ext uri="{9D8B030D-6E8A-4147-A177-3AD203B41FA5}">
                      <a16:colId xmlns:a16="http://schemas.microsoft.com/office/drawing/2014/main" val="20005"/>
                    </a:ext>
                  </a:extLst>
                </a:gridCol>
                <a:gridCol w="226694">
                  <a:extLst>
                    <a:ext uri="{9D8B030D-6E8A-4147-A177-3AD203B41FA5}">
                      <a16:colId xmlns:a16="http://schemas.microsoft.com/office/drawing/2014/main" val="20006"/>
                    </a:ext>
                  </a:extLst>
                </a:gridCol>
              </a:tblGrid>
              <a:tr h="198347">
                <a:tc>
                  <a:txBody>
                    <a:bodyPr/>
                    <a:lstStyle/>
                    <a:p>
                      <a:pPr marL="3175" algn="ctr">
                        <a:lnSpc>
                          <a:spcPct val="100000"/>
                        </a:lnSpc>
                        <a:spcBef>
                          <a:spcPts val="390"/>
                        </a:spcBef>
                      </a:pPr>
                      <a:r>
                        <a:rPr sz="600" spc="5" dirty="0">
                          <a:latin typeface="Carlito"/>
                          <a:cs typeface="Carlito"/>
                        </a:rPr>
                        <a:t>0.33</a:t>
                      </a:r>
                      <a:endParaRPr sz="600">
                        <a:latin typeface="Carlito"/>
                        <a:cs typeface="Carlito"/>
                      </a:endParaRPr>
                    </a:p>
                  </a:txBody>
                  <a:tcPr marL="0" marR="0" marT="49530" marB="0">
                    <a:lnL w="3175">
                      <a:solidFill>
                        <a:srgbClr val="000000"/>
                      </a:solidFill>
                      <a:prstDash val="solid"/>
                    </a:lnL>
                    <a:lnT w="3175">
                      <a:solidFill>
                        <a:srgbClr val="000000"/>
                      </a:solidFill>
                      <a:prstDash val="solid"/>
                    </a:lnT>
                    <a:lnB w="3175">
                      <a:solidFill>
                        <a:srgbClr val="000000"/>
                      </a:solidFill>
                      <a:prstDash val="solid"/>
                    </a:lnB>
                    <a:solidFill>
                      <a:srgbClr val="FF33CC"/>
                    </a:solidFill>
                  </a:tcPr>
                </a:tc>
                <a:tc>
                  <a:txBody>
                    <a:bodyPr/>
                    <a:lstStyle/>
                    <a:p>
                      <a:pPr marL="1905" algn="ctr">
                        <a:lnSpc>
                          <a:spcPct val="100000"/>
                        </a:lnSpc>
                        <a:spcBef>
                          <a:spcPts val="390"/>
                        </a:spcBef>
                      </a:pPr>
                      <a:r>
                        <a:rPr sz="600" dirty="0">
                          <a:solidFill>
                            <a:srgbClr val="FFFFFF"/>
                          </a:solidFill>
                          <a:latin typeface="Carlito"/>
                          <a:cs typeface="Carlito"/>
                        </a:rPr>
                        <a:t>0</a:t>
                      </a:r>
                      <a:endParaRPr sz="600">
                        <a:latin typeface="Carlito"/>
                        <a:cs typeface="Carlito"/>
                      </a:endParaRPr>
                    </a:p>
                  </a:txBody>
                  <a:tcPr marL="0" marR="0" marT="49530" marB="0">
                    <a:solidFill>
                      <a:srgbClr val="000000"/>
                    </a:solidFill>
                  </a:tcPr>
                </a:tc>
                <a:tc>
                  <a:txBody>
                    <a:bodyPr/>
                    <a:lstStyle/>
                    <a:p>
                      <a:pPr marL="4445" algn="ctr">
                        <a:lnSpc>
                          <a:spcPct val="100000"/>
                        </a:lnSpc>
                        <a:spcBef>
                          <a:spcPts val="390"/>
                        </a:spcBef>
                      </a:pPr>
                      <a:r>
                        <a:rPr sz="600" spc="5" dirty="0">
                          <a:latin typeface="Carlito"/>
                          <a:cs typeface="Carlito"/>
                        </a:rPr>
                        <a:t>0.55</a:t>
                      </a:r>
                      <a:endParaRPr sz="600">
                        <a:latin typeface="Carlito"/>
                        <a:cs typeface="Carlito"/>
                      </a:endParaRPr>
                    </a:p>
                  </a:txBody>
                  <a:tcPr marL="0" marR="0" marT="49530" marB="0">
                    <a:lnT w="3175">
                      <a:solidFill>
                        <a:srgbClr val="000000"/>
                      </a:solidFill>
                      <a:prstDash val="solid"/>
                    </a:lnT>
                    <a:lnB w="3175">
                      <a:solidFill>
                        <a:srgbClr val="000000"/>
                      </a:solidFill>
                      <a:prstDash val="solid"/>
                    </a:lnB>
                    <a:solidFill>
                      <a:srgbClr val="FF99FF"/>
                    </a:solidFill>
                  </a:tcPr>
                </a:tc>
                <a:tc>
                  <a:txBody>
                    <a:bodyPr/>
                    <a:lstStyle/>
                    <a:p>
                      <a:pPr marL="5715" algn="ctr">
                        <a:lnSpc>
                          <a:spcPct val="100000"/>
                        </a:lnSpc>
                        <a:spcBef>
                          <a:spcPts val="390"/>
                        </a:spcBef>
                      </a:pPr>
                      <a:r>
                        <a:rPr sz="600" spc="5" dirty="0">
                          <a:latin typeface="Carlito"/>
                          <a:cs typeface="Carlito"/>
                        </a:rPr>
                        <a:t>0.33</a:t>
                      </a:r>
                      <a:endParaRPr sz="600">
                        <a:latin typeface="Carlito"/>
                        <a:cs typeface="Carlito"/>
                      </a:endParaRPr>
                    </a:p>
                  </a:txBody>
                  <a:tcPr marL="0" marR="0" marT="49530" marB="0">
                    <a:lnT w="3175">
                      <a:solidFill>
                        <a:srgbClr val="000000"/>
                      </a:solidFill>
                      <a:prstDash val="solid"/>
                    </a:lnT>
                    <a:lnB w="3175">
                      <a:solidFill>
                        <a:srgbClr val="000000"/>
                      </a:solidFill>
                      <a:prstDash val="solid"/>
                    </a:lnB>
                    <a:solidFill>
                      <a:srgbClr val="FF33CC"/>
                    </a:solidFill>
                  </a:tcPr>
                </a:tc>
                <a:tc>
                  <a:txBody>
                    <a:bodyPr/>
                    <a:lstStyle/>
                    <a:p>
                      <a:pPr marL="6350" algn="ctr">
                        <a:lnSpc>
                          <a:spcPct val="100000"/>
                        </a:lnSpc>
                        <a:spcBef>
                          <a:spcPts val="390"/>
                        </a:spcBef>
                      </a:pPr>
                      <a:r>
                        <a:rPr sz="600" spc="5" dirty="0">
                          <a:solidFill>
                            <a:srgbClr val="FFFFFF"/>
                          </a:solidFill>
                          <a:latin typeface="Carlito"/>
                          <a:cs typeface="Carlito"/>
                        </a:rPr>
                        <a:t>0.11</a:t>
                      </a:r>
                      <a:endParaRPr sz="600">
                        <a:latin typeface="Carlito"/>
                        <a:cs typeface="Carlito"/>
                      </a:endParaRPr>
                    </a:p>
                  </a:txBody>
                  <a:tcPr marL="0" marR="0" marT="49530" marB="0">
                    <a:lnT w="3175">
                      <a:solidFill>
                        <a:srgbClr val="000000"/>
                      </a:solidFill>
                      <a:prstDash val="solid"/>
                    </a:lnT>
                    <a:lnB w="3175">
                      <a:solidFill>
                        <a:srgbClr val="000000"/>
                      </a:solidFill>
                      <a:prstDash val="solid"/>
                    </a:lnB>
                    <a:solidFill>
                      <a:srgbClr val="CC0099"/>
                    </a:solidFill>
                  </a:tcPr>
                </a:tc>
                <a:tc>
                  <a:txBody>
                    <a:bodyPr/>
                    <a:lstStyle/>
                    <a:p>
                      <a:pPr marL="3175" algn="ctr">
                        <a:lnSpc>
                          <a:spcPct val="100000"/>
                        </a:lnSpc>
                        <a:spcBef>
                          <a:spcPts val="390"/>
                        </a:spcBef>
                      </a:pPr>
                      <a:r>
                        <a:rPr sz="600" dirty="0">
                          <a:solidFill>
                            <a:srgbClr val="FFFFFF"/>
                          </a:solidFill>
                          <a:latin typeface="Carlito"/>
                          <a:cs typeface="Carlito"/>
                        </a:rPr>
                        <a:t>0</a:t>
                      </a:r>
                      <a:endParaRPr sz="600">
                        <a:latin typeface="Carlito"/>
                        <a:cs typeface="Carlito"/>
                      </a:endParaRPr>
                    </a:p>
                  </a:txBody>
                  <a:tcPr marL="0" marR="0" marT="49530" marB="0">
                    <a:solidFill>
                      <a:srgbClr val="000000"/>
                    </a:solidFill>
                  </a:tcPr>
                </a:tc>
                <a:tc>
                  <a:txBody>
                    <a:bodyPr/>
                    <a:lstStyle/>
                    <a:p>
                      <a:pPr marL="3175" algn="ctr">
                        <a:lnSpc>
                          <a:spcPct val="100000"/>
                        </a:lnSpc>
                        <a:spcBef>
                          <a:spcPts val="390"/>
                        </a:spcBef>
                      </a:pPr>
                      <a:r>
                        <a:rPr sz="600" spc="5" dirty="0">
                          <a:latin typeface="Carlito"/>
                          <a:cs typeface="Carlito"/>
                        </a:rPr>
                        <a:t>0.77</a:t>
                      </a:r>
                      <a:endParaRPr sz="600">
                        <a:latin typeface="Carlito"/>
                        <a:cs typeface="Carlito"/>
                      </a:endParaRPr>
                    </a:p>
                  </a:txBody>
                  <a:tcPr marL="0" marR="0" marT="49530" marB="0">
                    <a:lnR w="3175">
                      <a:solidFill>
                        <a:srgbClr val="000000"/>
                      </a:solidFill>
                      <a:prstDash val="solid"/>
                    </a:lnR>
                    <a:lnT w="3175">
                      <a:solidFill>
                        <a:srgbClr val="000000"/>
                      </a:solidFill>
                      <a:prstDash val="solid"/>
                    </a:lnT>
                    <a:lnB w="3175">
                      <a:solidFill>
                        <a:srgbClr val="000000"/>
                      </a:solidFill>
                      <a:prstDash val="solid"/>
                    </a:lnB>
                    <a:solidFill>
                      <a:srgbClr val="FFCCFF"/>
                    </a:solidFill>
                  </a:tcPr>
                </a:tc>
                <a:extLst>
                  <a:ext uri="{0D108BD9-81ED-4DB2-BD59-A6C34878D82A}">
                    <a16:rowId xmlns:a16="http://schemas.microsoft.com/office/drawing/2014/main" val="10000"/>
                  </a:ext>
                </a:extLst>
              </a:tr>
              <a:tr h="219210">
                <a:tc>
                  <a:txBody>
                    <a:bodyPr/>
                    <a:lstStyle/>
                    <a:p>
                      <a:pPr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4445"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B w="3175">
                      <a:solidFill>
                        <a:srgbClr val="000000"/>
                      </a:solidFill>
                      <a:prstDash val="solid"/>
                    </a:lnB>
                    <a:solidFill>
                      <a:srgbClr val="CC0099"/>
                    </a:solidFill>
                  </a:tcPr>
                </a:tc>
                <a:tc>
                  <a:txBody>
                    <a:bodyPr/>
                    <a:lstStyle/>
                    <a:p>
                      <a:pPr marL="190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T w="3175">
                      <a:solidFill>
                        <a:srgbClr val="000000"/>
                      </a:solidFill>
                      <a:prstDash val="solid"/>
                    </a:lnT>
                    <a:lnB w="3175">
                      <a:solidFill>
                        <a:srgbClr val="000000"/>
                      </a:solidFill>
                      <a:prstDash val="solid"/>
                    </a:lnB>
                    <a:solidFill>
                      <a:srgbClr val="FF33CC"/>
                    </a:solidFill>
                  </a:tcPr>
                </a:tc>
                <a:tc>
                  <a:txBody>
                    <a:bodyPr/>
                    <a:lstStyle/>
                    <a:p>
                      <a:pPr marL="317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a:solidFill>
                        <a:srgbClr val="000000"/>
                      </a:solidFill>
                      <a:prstDash val="solid"/>
                    </a:lnT>
                    <a:lnB w="3175">
                      <a:solidFill>
                        <a:srgbClr val="000000"/>
                      </a:solidFill>
                      <a:prstDash val="solid"/>
                    </a:lnB>
                  </a:tcPr>
                </a:tc>
                <a:tc>
                  <a:txBody>
                    <a:bodyPr/>
                    <a:lstStyle/>
                    <a:p>
                      <a:pPr marL="5715" algn="ctr">
                        <a:lnSpc>
                          <a:spcPct val="100000"/>
                        </a:lnSpc>
                        <a:spcBef>
                          <a:spcPts val="484"/>
                        </a:spcBef>
                      </a:pPr>
                      <a:r>
                        <a:rPr sz="600" spc="5" dirty="0">
                          <a:latin typeface="Carlito"/>
                          <a:cs typeface="Carlito"/>
                        </a:rPr>
                        <a:t>1.00</a:t>
                      </a:r>
                      <a:endParaRPr sz="600">
                        <a:latin typeface="Carlito"/>
                        <a:cs typeface="Carlito"/>
                      </a:endParaRPr>
                    </a:p>
                  </a:txBody>
                  <a:tcPr marL="0" marR="0" marT="61594" marB="0">
                    <a:lnB w="3175">
                      <a:solidFill>
                        <a:srgbClr val="000000"/>
                      </a:solidFill>
                      <a:prstDash val="solid"/>
                    </a:lnB>
                  </a:tcPr>
                </a:tc>
                <a:tc>
                  <a:txBody>
                    <a:bodyPr/>
                    <a:lstStyle/>
                    <a:p>
                      <a:pPr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R w="3175">
                      <a:solidFill>
                        <a:srgbClr val="000000"/>
                      </a:solidFill>
                      <a:prstDash val="solid"/>
                    </a:lnR>
                    <a:lnT w="3175">
                      <a:solidFill>
                        <a:srgbClr val="000000"/>
                      </a:solidFill>
                      <a:prstDash val="solid"/>
                    </a:lnT>
                    <a:lnB w="3175">
                      <a:solidFill>
                        <a:srgbClr val="000000"/>
                      </a:solidFill>
                      <a:prstDash val="solid"/>
                    </a:lnB>
                  </a:tcPr>
                </a:tc>
                <a:extLst>
                  <a:ext uri="{0D108BD9-81ED-4DB2-BD59-A6C34878D82A}">
                    <a16:rowId xmlns:a16="http://schemas.microsoft.com/office/drawing/2014/main" val="10001"/>
                  </a:ext>
                </a:extLst>
              </a:tr>
              <a:tr h="219037">
                <a:tc>
                  <a:txBody>
                    <a:bodyPr/>
                    <a:lstStyle/>
                    <a:p>
                      <a:pPr marL="3175" algn="ctr">
                        <a:lnSpc>
                          <a:spcPct val="100000"/>
                        </a:lnSpc>
                        <a:spcBef>
                          <a:spcPts val="480"/>
                        </a:spcBef>
                      </a:pPr>
                      <a:r>
                        <a:rPr sz="600" spc="5" dirty="0">
                          <a:latin typeface="Carlito"/>
                          <a:cs typeface="Carlito"/>
                        </a:rPr>
                        <a:t>0.55</a:t>
                      </a:r>
                      <a:endParaRPr sz="600">
                        <a:latin typeface="Carlito"/>
                        <a:cs typeface="Carlito"/>
                      </a:endParaRPr>
                    </a:p>
                  </a:txBody>
                  <a:tcPr marL="0" marR="0" marT="60960" marB="0">
                    <a:lnL w="3175">
                      <a:solidFill>
                        <a:srgbClr val="000000"/>
                      </a:solidFill>
                      <a:prstDash val="solid"/>
                    </a:lnL>
                    <a:lnB w="3175">
                      <a:solidFill>
                        <a:srgbClr val="000000"/>
                      </a:solidFill>
                      <a:prstDash val="solid"/>
                    </a:lnB>
                    <a:solidFill>
                      <a:srgbClr val="FF99FF"/>
                    </a:solidFill>
                  </a:tcPr>
                </a:tc>
                <a:tc>
                  <a:txBody>
                    <a:bodyPr/>
                    <a:lstStyle/>
                    <a:p>
                      <a:pPr marL="190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lnT w="3175" cap="flat" cmpd="sng" algn="ctr">
                      <a:solidFill>
                        <a:srgbClr val="000000"/>
                      </a:solidFill>
                      <a:prstDash val="solid"/>
                      <a:round/>
                      <a:headEnd type="none" w="med" len="med"/>
                      <a:tailEnd type="none" w="med" len="med"/>
                    </a:lnT>
                    <a:solidFill>
                      <a:srgbClr val="000000"/>
                    </a:solidFill>
                  </a:tcPr>
                </a:tc>
                <a:tc>
                  <a:txBody>
                    <a:bodyPr/>
                    <a:lstStyle/>
                    <a:p>
                      <a:pPr marL="4445" algn="ctr">
                        <a:lnSpc>
                          <a:spcPct val="100000"/>
                        </a:lnSpc>
                        <a:spcBef>
                          <a:spcPts val="480"/>
                        </a:spcBef>
                      </a:pPr>
                      <a:r>
                        <a:rPr sz="600" spc="5" dirty="0">
                          <a:solidFill>
                            <a:srgbClr val="FFFFFF"/>
                          </a:solidFill>
                          <a:latin typeface="Carlito"/>
                          <a:cs typeface="Carlito"/>
                        </a:rPr>
                        <a:t>0.11</a:t>
                      </a:r>
                      <a:endParaRPr sz="600">
                        <a:latin typeface="Carlito"/>
                        <a:cs typeface="Carlito"/>
                      </a:endParaRPr>
                    </a:p>
                  </a:txBody>
                  <a:tcPr marL="0" marR="0" marT="60960" marB="0">
                    <a:lnB w="3175">
                      <a:solidFill>
                        <a:srgbClr val="000000"/>
                      </a:solidFill>
                      <a:prstDash val="solid"/>
                    </a:lnB>
                    <a:solidFill>
                      <a:srgbClr val="CC0099"/>
                    </a:solidFill>
                  </a:tcPr>
                </a:tc>
                <a:tc>
                  <a:txBody>
                    <a:bodyPr/>
                    <a:lstStyle/>
                    <a:p>
                      <a:pPr marL="317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lnT w="3175">
                      <a:solidFill>
                        <a:srgbClr val="000000"/>
                      </a:solidFill>
                      <a:prstDash val="solid"/>
                    </a:lnT>
                    <a:lnB w="3175">
                      <a:solidFill>
                        <a:srgbClr val="000000"/>
                      </a:solidFill>
                      <a:prstDash val="solid"/>
                    </a:lnB>
                  </a:tcPr>
                </a:tc>
                <a:tc>
                  <a:txBody>
                    <a:bodyPr/>
                    <a:lstStyle/>
                    <a:p>
                      <a:pPr marL="6350" algn="ctr">
                        <a:lnSpc>
                          <a:spcPct val="100000"/>
                        </a:lnSpc>
                        <a:spcBef>
                          <a:spcPts val="480"/>
                        </a:spcBef>
                      </a:pPr>
                      <a:r>
                        <a:rPr sz="600" spc="5" dirty="0">
                          <a:latin typeface="Carlito"/>
                          <a:cs typeface="Carlito"/>
                        </a:rPr>
                        <a:t>1.00</a:t>
                      </a:r>
                      <a:endParaRPr sz="600">
                        <a:latin typeface="Carlito"/>
                        <a:cs typeface="Carlito"/>
                      </a:endParaRPr>
                    </a:p>
                  </a:txBody>
                  <a:tcPr marL="0" marR="0" marT="60960" marB="0">
                    <a:lnT w="3175">
                      <a:solidFill>
                        <a:srgbClr val="000000"/>
                      </a:solidFill>
                      <a:prstDash val="solid"/>
                    </a:lnT>
                    <a:lnB w="3175">
                      <a:solidFill>
                        <a:srgbClr val="000000"/>
                      </a:solidFill>
                      <a:prstDash val="solid"/>
                    </a:lnB>
                  </a:tcPr>
                </a:tc>
                <a:tc>
                  <a:txBody>
                    <a:bodyPr/>
                    <a:lstStyle/>
                    <a:p>
                      <a:pPr marL="317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lnT w="3175">
                      <a:solidFill>
                        <a:srgbClr val="000000"/>
                      </a:solidFill>
                      <a:prstDash val="solid"/>
                    </a:lnT>
                    <a:lnB w="3175">
                      <a:solidFill>
                        <a:srgbClr val="000000"/>
                      </a:solidFill>
                      <a:prstDash val="solid"/>
                    </a:lnB>
                  </a:tcPr>
                </a:tc>
                <a:tc>
                  <a:txBody>
                    <a:bodyPr/>
                    <a:lstStyle/>
                    <a:p>
                      <a:pPr marL="3175" algn="ctr">
                        <a:lnSpc>
                          <a:spcPct val="100000"/>
                        </a:lnSpc>
                        <a:spcBef>
                          <a:spcPts val="480"/>
                        </a:spcBef>
                      </a:pPr>
                      <a:r>
                        <a:rPr sz="600" spc="5" dirty="0">
                          <a:solidFill>
                            <a:srgbClr val="FFFFFF"/>
                          </a:solidFill>
                          <a:latin typeface="Carlito"/>
                          <a:cs typeface="Carlito"/>
                        </a:rPr>
                        <a:t>0.11</a:t>
                      </a:r>
                      <a:endParaRPr sz="600">
                        <a:latin typeface="Carlito"/>
                        <a:cs typeface="Carlito"/>
                      </a:endParaRPr>
                    </a:p>
                  </a:txBody>
                  <a:tcPr marL="0" marR="0" marT="60960" marB="0">
                    <a:lnR w="3175">
                      <a:solidFill>
                        <a:srgbClr val="000000"/>
                      </a:solidFill>
                      <a:prstDash val="solid"/>
                    </a:lnR>
                    <a:lnT w="3175">
                      <a:solidFill>
                        <a:srgbClr val="000000"/>
                      </a:solidFill>
                      <a:prstDash val="solid"/>
                    </a:lnT>
                    <a:lnB w="3175">
                      <a:solidFill>
                        <a:srgbClr val="000000"/>
                      </a:solidFill>
                      <a:prstDash val="solid"/>
                    </a:lnB>
                    <a:solidFill>
                      <a:srgbClr val="CC0099"/>
                    </a:solidFill>
                  </a:tcPr>
                </a:tc>
                <a:extLst>
                  <a:ext uri="{0D108BD9-81ED-4DB2-BD59-A6C34878D82A}">
                    <a16:rowId xmlns:a16="http://schemas.microsoft.com/office/drawing/2014/main" val="10002"/>
                  </a:ext>
                </a:extLst>
              </a:tr>
              <a:tr h="219230">
                <a:tc>
                  <a:txBody>
                    <a:bodyPr/>
                    <a:lstStyle/>
                    <a:p>
                      <a:pPr marL="317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L w="3175">
                      <a:solidFill>
                        <a:srgbClr val="000000"/>
                      </a:solidFill>
                      <a:prstDash val="solid"/>
                    </a:lnL>
                    <a:lnT w="3175">
                      <a:solidFill>
                        <a:srgbClr val="000000"/>
                      </a:solidFill>
                      <a:prstDash val="solid"/>
                    </a:lnT>
                    <a:lnB w="3175">
                      <a:solidFill>
                        <a:srgbClr val="000000"/>
                      </a:solidFill>
                      <a:prstDash val="solid"/>
                    </a:lnB>
                    <a:solidFill>
                      <a:srgbClr val="FF33CC"/>
                    </a:solidFill>
                  </a:tcPr>
                </a:tc>
                <a:tc>
                  <a:txBody>
                    <a:bodyPr/>
                    <a:lstStyle/>
                    <a:p>
                      <a:pPr marL="444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B w="3175">
                      <a:solidFill>
                        <a:srgbClr val="000000"/>
                      </a:solidFill>
                      <a:prstDash val="solid"/>
                    </a:lnB>
                    <a:solidFill>
                      <a:srgbClr val="FF33CC"/>
                    </a:solidFill>
                  </a:tcPr>
                </a:tc>
                <a:tc>
                  <a:txBody>
                    <a:bodyPr/>
                    <a:lstStyle/>
                    <a:p>
                      <a:pPr marL="190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484"/>
                        </a:spcBef>
                      </a:pPr>
                      <a:r>
                        <a:rPr sz="600" spc="5" dirty="0">
                          <a:latin typeface="Carlito"/>
                          <a:cs typeface="Carlito"/>
                        </a:rPr>
                        <a:t>0.55</a:t>
                      </a:r>
                      <a:endParaRPr sz="600">
                        <a:latin typeface="Carlito"/>
                        <a:cs typeface="Carlito"/>
                      </a:endParaRPr>
                    </a:p>
                  </a:txBody>
                  <a:tcPr marL="0" marR="0" marT="61594" marB="0">
                    <a:lnT w="3175">
                      <a:solidFill>
                        <a:srgbClr val="000000"/>
                      </a:solidFill>
                      <a:prstDash val="solid"/>
                    </a:lnT>
                    <a:lnB w="3175">
                      <a:solidFill>
                        <a:srgbClr val="000000"/>
                      </a:solidFill>
                      <a:prstDash val="solid"/>
                    </a:lnB>
                    <a:solidFill>
                      <a:srgbClr val="FF99FF"/>
                    </a:solidFill>
                  </a:tcPr>
                </a:tc>
                <a:tc>
                  <a:txBody>
                    <a:bodyPr/>
                    <a:lstStyle/>
                    <a:p>
                      <a:pPr marL="317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T w="3175">
                      <a:solidFill>
                        <a:srgbClr val="000000"/>
                      </a:solidFill>
                      <a:prstDash val="solid"/>
                    </a:lnT>
                    <a:lnB w="3175">
                      <a:solidFill>
                        <a:srgbClr val="000000"/>
                      </a:solidFill>
                      <a:prstDash val="solid"/>
                    </a:lnB>
                    <a:solidFill>
                      <a:srgbClr val="FF33CC"/>
                    </a:solidFill>
                  </a:tcPr>
                </a:tc>
                <a:tc>
                  <a:txBody>
                    <a:bodyPr/>
                    <a:lstStyle/>
                    <a:p>
                      <a:pPr marL="317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R w="3175">
                      <a:solidFill>
                        <a:srgbClr val="000000"/>
                      </a:solidFill>
                      <a:prstDash val="solid"/>
                    </a:lnR>
                    <a:lnT w="3175">
                      <a:solidFill>
                        <a:srgbClr val="000000"/>
                      </a:solidFill>
                      <a:prstDash val="solid"/>
                    </a:lnT>
                    <a:lnB w="3175">
                      <a:solidFill>
                        <a:srgbClr val="000000"/>
                      </a:solidFill>
                      <a:prstDash val="solid"/>
                    </a:lnB>
                    <a:solidFill>
                      <a:srgbClr val="FF33CC"/>
                    </a:solidFill>
                  </a:tcPr>
                </a:tc>
                <a:extLst>
                  <a:ext uri="{0D108BD9-81ED-4DB2-BD59-A6C34878D82A}">
                    <a16:rowId xmlns:a16="http://schemas.microsoft.com/office/drawing/2014/main" val="10003"/>
                  </a:ext>
                </a:extLst>
              </a:tr>
              <a:tr h="219048">
                <a:tc>
                  <a:txBody>
                    <a:bodyPr/>
                    <a:lstStyle/>
                    <a:p>
                      <a:pPr marL="3175" algn="ctr">
                        <a:lnSpc>
                          <a:spcPct val="100000"/>
                        </a:lnSpc>
                        <a:spcBef>
                          <a:spcPts val="480"/>
                        </a:spcBef>
                      </a:pPr>
                      <a:r>
                        <a:rPr sz="600" spc="5" dirty="0">
                          <a:solidFill>
                            <a:srgbClr val="FFFFFF"/>
                          </a:solidFill>
                          <a:latin typeface="Carlito"/>
                          <a:cs typeface="Carlito"/>
                        </a:rPr>
                        <a:t>0.11</a:t>
                      </a:r>
                      <a:endParaRPr sz="600">
                        <a:latin typeface="Carlito"/>
                        <a:cs typeface="Carlito"/>
                      </a:endParaRPr>
                    </a:p>
                  </a:txBody>
                  <a:tcPr marL="0" marR="0" marT="60960" marB="0">
                    <a:lnL w="3175">
                      <a:solidFill>
                        <a:srgbClr val="000000"/>
                      </a:solidFill>
                      <a:prstDash val="solid"/>
                    </a:lnL>
                    <a:lnT w="3175">
                      <a:solidFill>
                        <a:srgbClr val="000000"/>
                      </a:solidFill>
                      <a:prstDash val="solid"/>
                    </a:lnT>
                    <a:lnB w="3175">
                      <a:solidFill>
                        <a:srgbClr val="000000"/>
                      </a:solidFill>
                      <a:prstDash val="solid"/>
                    </a:lnB>
                    <a:solidFill>
                      <a:srgbClr val="CC0099"/>
                    </a:solidFill>
                  </a:tcPr>
                </a:tc>
                <a:tc>
                  <a:txBody>
                    <a:bodyPr/>
                    <a:lstStyle/>
                    <a:p>
                      <a:pPr marL="190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lnT w="3175">
                      <a:solidFill>
                        <a:srgbClr val="000000"/>
                      </a:solidFill>
                      <a:prstDash val="solid"/>
                    </a:lnT>
                    <a:lnB w="3175">
                      <a:solidFill>
                        <a:srgbClr val="000000"/>
                      </a:solidFill>
                      <a:prstDash val="solid"/>
                    </a:lnB>
                  </a:tcPr>
                </a:tc>
                <a:tc>
                  <a:txBody>
                    <a:bodyPr/>
                    <a:lstStyle/>
                    <a:p>
                      <a:pPr marL="4445" algn="ctr">
                        <a:lnSpc>
                          <a:spcPct val="100000"/>
                        </a:lnSpc>
                        <a:spcBef>
                          <a:spcPts val="480"/>
                        </a:spcBef>
                      </a:pPr>
                      <a:r>
                        <a:rPr sz="600" spc="5" dirty="0">
                          <a:latin typeface="Carlito"/>
                          <a:cs typeface="Carlito"/>
                        </a:rPr>
                        <a:t>1.00</a:t>
                      </a:r>
                      <a:endParaRPr sz="600">
                        <a:latin typeface="Carlito"/>
                        <a:cs typeface="Carlito"/>
                      </a:endParaRPr>
                    </a:p>
                  </a:txBody>
                  <a:tcPr marL="0" marR="0" marT="60960" marB="0">
                    <a:lnB w="3175">
                      <a:solidFill>
                        <a:srgbClr val="000000"/>
                      </a:solidFill>
                      <a:prstDash val="solid"/>
                    </a:lnB>
                  </a:tcPr>
                </a:tc>
                <a:tc>
                  <a:txBody>
                    <a:bodyPr/>
                    <a:lstStyle/>
                    <a:p>
                      <a:pPr marL="317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lnT w="3175">
                      <a:solidFill>
                        <a:srgbClr val="000000"/>
                      </a:solidFill>
                      <a:prstDash val="solid"/>
                    </a:lnT>
                    <a:lnB w="3175">
                      <a:solidFill>
                        <a:srgbClr val="000000"/>
                      </a:solidFill>
                      <a:prstDash val="solid"/>
                    </a:lnB>
                  </a:tcPr>
                </a:tc>
                <a:tc>
                  <a:txBody>
                    <a:bodyPr/>
                    <a:lstStyle/>
                    <a:p>
                      <a:pPr marL="6350" algn="ctr">
                        <a:lnSpc>
                          <a:spcPct val="100000"/>
                        </a:lnSpc>
                        <a:spcBef>
                          <a:spcPts val="480"/>
                        </a:spcBef>
                      </a:pPr>
                      <a:r>
                        <a:rPr sz="600" spc="5" dirty="0">
                          <a:solidFill>
                            <a:srgbClr val="FFFFFF"/>
                          </a:solidFill>
                          <a:latin typeface="Carlito"/>
                          <a:cs typeface="Carlito"/>
                        </a:rPr>
                        <a:t>0.11</a:t>
                      </a:r>
                      <a:endParaRPr sz="600">
                        <a:latin typeface="Carlito"/>
                        <a:cs typeface="Carlito"/>
                      </a:endParaRPr>
                    </a:p>
                  </a:txBody>
                  <a:tcPr marL="0" marR="0" marT="60960" marB="0">
                    <a:lnB w="3175">
                      <a:solidFill>
                        <a:srgbClr val="000000"/>
                      </a:solidFill>
                      <a:prstDash val="solid"/>
                    </a:lnB>
                    <a:solidFill>
                      <a:srgbClr val="CC0099"/>
                    </a:solidFill>
                  </a:tcPr>
                </a:tc>
                <a:tc>
                  <a:txBody>
                    <a:bodyPr/>
                    <a:lstStyle/>
                    <a:p>
                      <a:pPr marL="3175" algn="ctr">
                        <a:lnSpc>
                          <a:spcPct val="100000"/>
                        </a:lnSpc>
                        <a:spcBef>
                          <a:spcPts val="480"/>
                        </a:spcBef>
                      </a:pPr>
                      <a:r>
                        <a:rPr sz="600" dirty="0">
                          <a:solidFill>
                            <a:srgbClr val="FFFFFF"/>
                          </a:solidFill>
                          <a:latin typeface="Carlito"/>
                          <a:cs typeface="Carlito"/>
                        </a:rPr>
                        <a:t>0</a:t>
                      </a:r>
                      <a:endParaRPr sz="600">
                        <a:latin typeface="Carlito"/>
                        <a:cs typeface="Carlito"/>
                      </a:endParaRPr>
                    </a:p>
                  </a:txBody>
                  <a:tcPr marL="0" marR="0" marT="60960" marB="0">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480"/>
                        </a:spcBef>
                      </a:pPr>
                      <a:r>
                        <a:rPr sz="600" spc="5" dirty="0">
                          <a:latin typeface="Carlito"/>
                          <a:cs typeface="Carlito"/>
                        </a:rPr>
                        <a:t>0.55</a:t>
                      </a:r>
                      <a:endParaRPr sz="600">
                        <a:latin typeface="Carlito"/>
                        <a:cs typeface="Carlito"/>
                      </a:endParaRPr>
                    </a:p>
                  </a:txBody>
                  <a:tcPr marL="0" marR="0" marT="60960" marB="0">
                    <a:lnR w="3175">
                      <a:solidFill>
                        <a:srgbClr val="000000"/>
                      </a:solidFill>
                      <a:prstDash val="solid"/>
                    </a:lnR>
                    <a:lnT w="3175">
                      <a:solidFill>
                        <a:srgbClr val="000000"/>
                      </a:solidFill>
                      <a:prstDash val="solid"/>
                    </a:lnT>
                    <a:lnB w="3175">
                      <a:solidFill>
                        <a:srgbClr val="000000"/>
                      </a:solidFill>
                      <a:prstDash val="solid"/>
                    </a:lnB>
                    <a:solidFill>
                      <a:srgbClr val="FF99FF"/>
                    </a:solidFill>
                  </a:tcPr>
                </a:tc>
                <a:extLst>
                  <a:ext uri="{0D108BD9-81ED-4DB2-BD59-A6C34878D82A}">
                    <a16:rowId xmlns:a16="http://schemas.microsoft.com/office/drawing/2014/main" val="10004"/>
                  </a:ext>
                </a:extLst>
              </a:tr>
              <a:tr h="219213">
                <a:tc>
                  <a:txBody>
                    <a:bodyPr/>
                    <a:lstStyle/>
                    <a:p>
                      <a:pPr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L w="3175">
                      <a:solidFill>
                        <a:srgbClr val="000000"/>
                      </a:solidFill>
                      <a:prstDash val="solid"/>
                    </a:lnL>
                    <a:lnT w="3175">
                      <a:solidFill>
                        <a:srgbClr val="000000"/>
                      </a:solidFill>
                      <a:prstDash val="solid"/>
                    </a:lnT>
                    <a:lnB w="3175">
                      <a:solidFill>
                        <a:srgbClr val="000000"/>
                      </a:solidFill>
                      <a:prstDash val="solid"/>
                    </a:lnB>
                  </a:tcPr>
                </a:tc>
                <a:tc>
                  <a:txBody>
                    <a:bodyPr/>
                    <a:lstStyle/>
                    <a:p>
                      <a:pPr marL="4445" algn="ctr">
                        <a:lnSpc>
                          <a:spcPct val="100000"/>
                        </a:lnSpc>
                        <a:spcBef>
                          <a:spcPts val="484"/>
                        </a:spcBef>
                      </a:pPr>
                      <a:r>
                        <a:rPr sz="600" spc="5" dirty="0">
                          <a:latin typeface="Carlito"/>
                          <a:cs typeface="Carlito"/>
                        </a:rPr>
                        <a:t>1.00</a:t>
                      </a:r>
                      <a:endParaRPr sz="600">
                        <a:latin typeface="Carlito"/>
                        <a:cs typeface="Carlito"/>
                      </a:endParaRPr>
                    </a:p>
                  </a:txBody>
                  <a:tcPr marL="0" marR="0" marT="61594" marB="0">
                    <a:lnT w="3175">
                      <a:solidFill>
                        <a:srgbClr val="000000"/>
                      </a:solidFill>
                      <a:prstDash val="solid"/>
                    </a:lnT>
                    <a:lnB w="3175">
                      <a:solidFill>
                        <a:srgbClr val="000000"/>
                      </a:solidFill>
                      <a:prstDash val="solid"/>
                    </a:lnB>
                  </a:tcPr>
                </a:tc>
                <a:tc>
                  <a:txBody>
                    <a:bodyPr/>
                    <a:lstStyle/>
                    <a:p>
                      <a:pPr marL="190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a:solidFill>
                        <a:srgbClr val="000000"/>
                      </a:solidFill>
                      <a:prstDash val="solid"/>
                    </a:lnT>
                    <a:lnB w="3175">
                      <a:solidFill>
                        <a:srgbClr val="000000"/>
                      </a:solidFill>
                      <a:prstDash val="solid"/>
                    </a:lnB>
                  </a:tcPr>
                </a:tc>
                <a:tc>
                  <a:txBody>
                    <a:bodyPr/>
                    <a:lstStyle/>
                    <a:p>
                      <a:pPr marL="571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T w="3175">
                      <a:solidFill>
                        <a:srgbClr val="000000"/>
                      </a:solidFill>
                      <a:prstDash val="solid"/>
                    </a:lnT>
                    <a:lnB w="3175">
                      <a:solidFill>
                        <a:srgbClr val="000000"/>
                      </a:solidFill>
                      <a:prstDash val="solid"/>
                    </a:lnB>
                    <a:solidFill>
                      <a:srgbClr val="FF33CC"/>
                    </a:solidFill>
                  </a:tcPr>
                </a:tc>
                <a:tc>
                  <a:txBody>
                    <a:bodyPr/>
                    <a:lstStyle/>
                    <a:p>
                      <a:pPr marL="317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5715"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B w="3175">
                      <a:solidFill>
                        <a:srgbClr val="000000"/>
                      </a:solidFill>
                      <a:prstDash val="solid"/>
                    </a:lnB>
                    <a:solidFill>
                      <a:srgbClr val="CC0099"/>
                    </a:solidFill>
                  </a:tcPr>
                </a:tc>
                <a:tc>
                  <a:txBody>
                    <a:bodyPr/>
                    <a:lstStyle/>
                    <a:p>
                      <a:pPr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extLst>
                  <a:ext uri="{0D108BD9-81ED-4DB2-BD59-A6C34878D82A}">
                    <a16:rowId xmlns:a16="http://schemas.microsoft.com/office/drawing/2014/main" val="10005"/>
                  </a:ext>
                </a:extLst>
              </a:tr>
              <a:tr h="219135">
                <a:tc>
                  <a:txBody>
                    <a:bodyPr/>
                    <a:lstStyle/>
                    <a:p>
                      <a:pPr marL="3175" algn="ctr">
                        <a:lnSpc>
                          <a:spcPct val="100000"/>
                        </a:lnSpc>
                        <a:spcBef>
                          <a:spcPts val="484"/>
                        </a:spcBef>
                      </a:pPr>
                      <a:r>
                        <a:rPr sz="600" spc="5" dirty="0">
                          <a:latin typeface="Carlito"/>
                          <a:cs typeface="Carlito"/>
                        </a:rPr>
                        <a:t>0.77</a:t>
                      </a:r>
                      <a:endParaRPr sz="600">
                        <a:latin typeface="Carlito"/>
                        <a:cs typeface="Carlito"/>
                      </a:endParaRPr>
                    </a:p>
                  </a:txBody>
                  <a:tcPr marL="0" marR="0" marT="61594" marB="0">
                    <a:lnL w="3175">
                      <a:solidFill>
                        <a:srgbClr val="000000"/>
                      </a:solidFill>
                      <a:prstDash val="solid"/>
                    </a:lnL>
                    <a:lnT w="3175">
                      <a:solidFill>
                        <a:srgbClr val="000000"/>
                      </a:solidFill>
                      <a:prstDash val="solid"/>
                    </a:lnT>
                    <a:lnB w="3175">
                      <a:solidFill>
                        <a:srgbClr val="000000"/>
                      </a:solidFill>
                      <a:prstDash val="solid"/>
                    </a:lnB>
                    <a:solidFill>
                      <a:srgbClr val="FFCCFF"/>
                    </a:solidFill>
                  </a:tcPr>
                </a:tc>
                <a:tc>
                  <a:txBody>
                    <a:bodyPr/>
                    <a:lstStyle/>
                    <a:p>
                      <a:pPr marL="190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4445"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T w="3175">
                      <a:solidFill>
                        <a:srgbClr val="000000"/>
                      </a:solidFill>
                      <a:prstDash val="solid"/>
                    </a:lnT>
                    <a:lnB w="3175">
                      <a:solidFill>
                        <a:srgbClr val="000000"/>
                      </a:solidFill>
                      <a:prstDash val="solid"/>
                    </a:lnB>
                    <a:solidFill>
                      <a:srgbClr val="CC0099"/>
                    </a:solidFill>
                  </a:tcPr>
                </a:tc>
                <a:tc>
                  <a:txBody>
                    <a:bodyPr/>
                    <a:lstStyle/>
                    <a:p>
                      <a:pPr marL="571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T w="3175">
                      <a:solidFill>
                        <a:srgbClr val="000000"/>
                      </a:solidFill>
                      <a:prstDash val="solid"/>
                    </a:lnT>
                    <a:lnB w="3175">
                      <a:solidFill>
                        <a:srgbClr val="000000"/>
                      </a:solidFill>
                      <a:prstDash val="solid"/>
                    </a:lnB>
                    <a:solidFill>
                      <a:srgbClr val="FF33CC"/>
                    </a:solidFill>
                  </a:tcPr>
                </a:tc>
                <a:tc>
                  <a:txBody>
                    <a:bodyPr/>
                    <a:lstStyle/>
                    <a:p>
                      <a:pPr marL="6350" algn="ctr">
                        <a:lnSpc>
                          <a:spcPct val="100000"/>
                        </a:lnSpc>
                        <a:spcBef>
                          <a:spcPts val="484"/>
                        </a:spcBef>
                      </a:pPr>
                      <a:r>
                        <a:rPr sz="600" spc="5" dirty="0">
                          <a:latin typeface="Carlito"/>
                          <a:cs typeface="Carlito"/>
                        </a:rPr>
                        <a:t>0.55</a:t>
                      </a:r>
                      <a:endParaRPr sz="600">
                        <a:latin typeface="Carlito"/>
                        <a:cs typeface="Carlito"/>
                      </a:endParaRPr>
                    </a:p>
                  </a:txBody>
                  <a:tcPr marL="0" marR="0" marT="61594" marB="0">
                    <a:lnB w="3175">
                      <a:solidFill>
                        <a:srgbClr val="000000"/>
                      </a:solidFill>
                      <a:prstDash val="solid"/>
                    </a:lnB>
                    <a:solidFill>
                      <a:srgbClr val="FF99FF"/>
                    </a:solidFill>
                  </a:tcPr>
                </a:tc>
                <a:tc>
                  <a:txBody>
                    <a:bodyPr/>
                    <a:lstStyle/>
                    <a:p>
                      <a:pPr marL="3175" algn="ctr">
                        <a:lnSpc>
                          <a:spcPct val="100000"/>
                        </a:lnSpc>
                        <a:spcBef>
                          <a:spcPts val="484"/>
                        </a:spcBef>
                      </a:pPr>
                      <a:r>
                        <a:rPr sz="600" dirty="0">
                          <a:solidFill>
                            <a:srgbClr val="FFFFFF"/>
                          </a:solidFill>
                          <a:latin typeface="Carlito"/>
                          <a:cs typeface="Carlito"/>
                        </a:rPr>
                        <a:t>0</a:t>
                      </a:r>
                      <a:endParaRPr sz="600">
                        <a:latin typeface="Carlito"/>
                        <a:cs typeface="Carlito"/>
                      </a:endParaRPr>
                    </a:p>
                  </a:txBody>
                  <a:tcPr marL="0" marR="0" marT="61594" marB="0">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R w="3175">
                      <a:solidFill>
                        <a:srgbClr val="000000"/>
                      </a:solidFill>
                      <a:prstDash val="solid"/>
                    </a:lnR>
                    <a:lnB w="3175">
                      <a:solidFill>
                        <a:srgbClr val="000000"/>
                      </a:solidFill>
                      <a:prstDash val="solid"/>
                    </a:lnB>
                    <a:solidFill>
                      <a:srgbClr val="FF33CC"/>
                    </a:solidFill>
                  </a:tcPr>
                </a:tc>
                <a:extLst>
                  <a:ext uri="{0D108BD9-81ED-4DB2-BD59-A6C34878D82A}">
                    <a16:rowId xmlns:a16="http://schemas.microsoft.com/office/drawing/2014/main" val="10006"/>
                  </a:ext>
                </a:extLst>
              </a:tr>
            </a:tbl>
          </a:graphicData>
        </a:graphic>
      </p:graphicFrame>
      <p:sp>
        <p:nvSpPr>
          <p:cNvPr id="14" name="object 14"/>
          <p:cNvSpPr/>
          <p:nvPr/>
        </p:nvSpPr>
        <p:spPr>
          <a:xfrm>
            <a:off x="4417123" y="5155145"/>
            <a:ext cx="450850" cy="450215"/>
          </a:xfrm>
          <a:custGeom>
            <a:avLst/>
            <a:gdLst/>
            <a:ahLst/>
            <a:cxnLst/>
            <a:rect l="l" t="t" r="r" b="b"/>
            <a:pathLst>
              <a:path w="450850" h="450214">
                <a:moveTo>
                  <a:pt x="225348" y="224777"/>
                </a:moveTo>
                <a:lnTo>
                  <a:pt x="0" y="224777"/>
                </a:lnTo>
                <a:lnTo>
                  <a:pt x="0" y="449783"/>
                </a:lnTo>
                <a:lnTo>
                  <a:pt x="225348" y="449783"/>
                </a:lnTo>
                <a:lnTo>
                  <a:pt x="225348" y="224777"/>
                </a:lnTo>
                <a:close/>
              </a:path>
              <a:path w="450850" h="450214">
                <a:moveTo>
                  <a:pt x="450557" y="0"/>
                </a:moveTo>
                <a:lnTo>
                  <a:pt x="225348" y="0"/>
                </a:lnTo>
                <a:lnTo>
                  <a:pt x="225348" y="224777"/>
                </a:lnTo>
                <a:lnTo>
                  <a:pt x="450557" y="224777"/>
                </a:lnTo>
                <a:lnTo>
                  <a:pt x="450557" y="0"/>
                </a:lnTo>
                <a:close/>
              </a:path>
            </a:pathLst>
          </a:custGeom>
          <a:solidFill>
            <a:srgbClr val="FFFFFF"/>
          </a:solidFill>
        </p:spPr>
        <p:txBody>
          <a:bodyPr wrap="square" lIns="0" tIns="0" rIns="0" bIns="0" rtlCol="0"/>
          <a:lstStyle/>
          <a:p>
            <a:endParaRPr/>
          </a:p>
        </p:txBody>
      </p:sp>
      <p:sp>
        <p:nvSpPr>
          <p:cNvPr id="15" name="object 15"/>
          <p:cNvSpPr/>
          <p:nvPr/>
        </p:nvSpPr>
        <p:spPr>
          <a:xfrm>
            <a:off x="3966485" y="5829731"/>
            <a:ext cx="225425" cy="225425"/>
          </a:xfrm>
          <a:custGeom>
            <a:avLst/>
            <a:gdLst/>
            <a:ahLst/>
            <a:cxnLst/>
            <a:rect l="l" t="t" r="r" b="b"/>
            <a:pathLst>
              <a:path w="225425" h="225425">
                <a:moveTo>
                  <a:pt x="0" y="224984"/>
                </a:moveTo>
                <a:lnTo>
                  <a:pt x="225386" y="224984"/>
                </a:lnTo>
                <a:lnTo>
                  <a:pt x="225386" y="0"/>
                </a:lnTo>
                <a:lnTo>
                  <a:pt x="0" y="0"/>
                </a:lnTo>
                <a:lnTo>
                  <a:pt x="0" y="224984"/>
                </a:lnTo>
                <a:close/>
              </a:path>
            </a:pathLst>
          </a:custGeom>
          <a:solidFill>
            <a:srgbClr val="FFFFFF"/>
          </a:solidFill>
        </p:spPr>
        <p:txBody>
          <a:bodyPr wrap="square" lIns="0" tIns="0" rIns="0" bIns="0" rtlCol="0"/>
          <a:lstStyle/>
          <a:p>
            <a:endParaRPr/>
          </a:p>
        </p:txBody>
      </p:sp>
      <p:graphicFrame>
        <p:nvGraphicFramePr>
          <p:cNvPr id="16" name="object 16"/>
          <p:cNvGraphicFramePr>
            <a:graphicFrameLocks noGrp="1"/>
          </p:cNvGraphicFramePr>
          <p:nvPr/>
        </p:nvGraphicFramePr>
        <p:xfrm>
          <a:off x="3515867" y="4930137"/>
          <a:ext cx="1577975" cy="1574355"/>
        </p:xfrm>
        <a:graphic>
          <a:graphicData uri="http://schemas.openxmlformats.org/drawingml/2006/table">
            <a:tbl>
              <a:tblPr firstRow="1" bandRow="1">
                <a:tableStyleId>{2D5ABB26-0587-4C30-8999-92F81FD0307C}</a:tableStyleId>
              </a:tblPr>
              <a:tblGrid>
                <a:gridCol w="225425">
                  <a:extLst>
                    <a:ext uri="{9D8B030D-6E8A-4147-A177-3AD203B41FA5}">
                      <a16:colId xmlns:a16="http://schemas.microsoft.com/office/drawing/2014/main" val="20000"/>
                    </a:ext>
                  </a:extLst>
                </a:gridCol>
                <a:gridCol w="225425">
                  <a:extLst>
                    <a:ext uri="{9D8B030D-6E8A-4147-A177-3AD203B41FA5}">
                      <a16:colId xmlns:a16="http://schemas.microsoft.com/office/drawing/2014/main" val="20001"/>
                    </a:ext>
                  </a:extLst>
                </a:gridCol>
                <a:gridCol w="225425">
                  <a:extLst>
                    <a:ext uri="{9D8B030D-6E8A-4147-A177-3AD203B41FA5}">
                      <a16:colId xmlns:a16="http://schemas.microsoft.com/office/drawing/2014/main" val="20002"/>
                    </a:ext>
                  </a:extLst>
                </a:gridCol>
                <a:gridCol w="225425">
                  <a:extLst>
                    <a:ext uri="{9D8B030D-6E8A-4147-A177-3AD203B41FA5}">
                      <a16:colId xmlns:a16="http://schemas.microsoft.com/office/drawing/2014/main" val="20003"/>
                    </a:ext>
                  </a:extLst>
                </a:gridCol>
                <a:gridCol w="225425">
                  <a:extLst>
                    <a:ext uri="{9D8B030D-6E8A-4147-A177-3AD203B41FA5}">
                      <a16:colId xmlns:a16="http://schemas.microsoft.com/office/drawing/2014/main" val="20004"/>
                    </a:ext>
                  </a:extLst>
                </a:gridCol>
                <a:gridCol w="225425">
                  <a:extLst>
                    <a:ext uri="{9D8B030D-6E8A-4147-A177-3AD203B41FA5}">
                      <a16:colId xmlns:a16="http://schemas.microsoft.com/office/drawing/2014/main" val="20005"/>
                    </a:ext>
                  </a:extLst>
                </a:gridCol>
                <a:gridCol w="225425">
                  <a:extLst>
                    <a:ext uri="{9D8B030D-6E8A-4147-A177-3AD203B41FA5}">
                      <a16:colId xmlns:a16="http://schemas.microsoft.com/office/drawing/2014/main" val="20006"/>
                    </a:ext>
                  </a:extLst>
                </a:gridCol>
              </a:tblGrid>
              <a:tr h="224977">
                <a:tc>
                  <a:txBody>
                    <a:bodyPr/>
                    <a:lstStyle/>
                    <a:p>
                      <a:pPr marL="3175" algn="ctr">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33CC"/>
                    </a:solidFill>
                  </a:tcPr>
                </a:tc>
                <a:tc>
                  <a:txBody>
                    <a:bodyPr/>
                    <a:lstStyle/>
                    <a:p>
                      <a:pPr marL="31750">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9"/>
                        </a:spcBef>
                      </a:pPr>
                      <a:r>
                        <a:rPr sz="600" spc="5" dirty="0">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99FF"/>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33CC"/>
                    </a:solidFill>
                  </a:tcPr>
                </a:tc>
                <a:tc>
                  <a:txBody>
                    <a:bodyPr/>
                    <a:lstStyle/>
                    <a:p>
                      <a:pPr marR="33020" algn="r">
                        <a:lnSpc>
                          <a:spcPct val="100000"/>
                        </a:lnSpc>
                        <a:spcBef>
                          <a:spcPts val="509"/>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1</a:t>
                      </a:r>
                      <a:r>
                        <a:rPr sz="600" dirty="0">
                          <a:solidFill>
                            <a:srgbClr val="FFFFFF"/>
                          </a:solidFill>
                          <a:latin typeface="Carlito"/>
                          <a:cs typeface="Carlito"/>
                        </a:rPr>
                        <a:t>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CC0099"/>
                    </a:solidFill>
                  </a:tcPr>
                </a:tc>
                <a:tc>
                  <a:txBody>
                    <a:bodyPr/>
                    <a:lstStyle/>
                    <a:p>
                      <a:pPr marL="3175"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43815">
                        <a:lnSpc>
                          <a:spcPct val="100000"/>
                        </a:lnSpc>
                        <a:spcBef>
                          <a:spcPts val="509"/>
                        </a:spcBef>
                      </a:pPr>
                      <a:r>
                        <a:rPr sz="600" spc="5" dirty="0">
                          <a:latin typeface="Carlito"/>
                          <a:cs typeface="Carlito"/>
                        </a:rPr>
                        <a:t>0.77</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CCFF"/>
                    </a:solidFill>
                  </a:tcPr>
                </a:tc>
                <a:extLst>
                  <a:ext uri="{0D108BD9-81ED-4DB2-BD59-A6C34878D82A}">
                    <a16:rowId xmlns:a16="http://schemas.microsoft.com/office/drawing/2014/main" val="10000"/>
                  </a:ext>
                </a:extLst>
              </a:tr>
              <a:tr h="224800">
                <a:tc>
                  <a:txBody>
                    <a:bodyPr/>
                    <a:lstStyle/>
                    <a:p>
                      <a:pPr marL="2540"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43815">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CC0099"/>
                    </a:solidFill>
                  </a:tcPr>
                </a:tc>
                <a:tc>
                  <a:txBody>
                    <a:bodyPr/>
                    <a:lstStyle/>
                    <a:p>
                      <a:pPr marL="2540"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33CC"/>
                    </a:solidFill>
                  </a:tcPr>
                </a:tc>
                <a:tc>
                  <a:txBody>
                    <a:bodyPr/>
                    <a:lstStyle/>
                    <a:p>
                      <a:pPr marR="20955" algn="r">
                        <a:lnSpc>
                          <a:spcPct val="100000"/>
                        </a:lnSpc>
                        <a:spcBef>
                          <a:spcPts val="509"/>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1</a:t>
                      </a:r>
                      <a:r>
                        <a:rPr sz="600" dirty="0">
                          <a:solidFill>
                            <a:srgbClr val="FFFFFF"/>
                          </a:solidFill>
                          <a:latin typeface="Carlito"/>
                          <a:cs typeface="Carlito"/>
                        </a:rPr>
                        <a:t>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9"/>
                        </a:spcBef>
                      </a:pPr>
                      <a:r>
                        <a:rPr sz="600" spc="5" dirty="0">
                          <a:latin typeface="Carlito"/>
                          <a:cs typeface="Carlito"/>
                        </a:rPr>
                        <a:t>1.00</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31750">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extLst>
                  <a:ext uri="{0D108BD9-81ED-4DB2-BD59-A6C34878D82A}">
                    <a16:rowId xmlns:a16="http://schemas.microsoft.com/office/drawing/2014/main" val="10001"/>
                  </a:ext>
                </a:extLst>
              </a:tr>
              <a:tr h="224977">
                <a:tc>
                  <a:txBody>
                    <a:bodyPr/>
                    <a:lstStyle/>
                    <a:p>
                      <a:pPr marL="3175" algn="ctr">
                        <a:lnSpc>
                          <a:spcPct val="100000"/>
                        </a:lnSpc>
                        <a:spcBef>
                          <a:spcPts val="509"/>
                        </a:spcBef>
                      </a:pPr>
                      <a:r>
                        <a:rPr sz="600" spc="5" dirty="0">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99FF"/>
                    </a:solidFill>
                  </a:tcPr>
                </a:tc>
                <a:tc>
                  <a:txBody>
                    <a:bodyPr/>
                    <a:lstStyle/>
                    <a:p>
                      <a:pPr marL="31750">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CC0099"/>
                    </a:solidFill>
                  </a:tcPr>
                </a:tc>
                <a:tc>
                  <a:txBody>
                    <a:bodyPr/>
                    <a:lstStyle/>
                    <a:p>
                      <a:pPr marL="31750">
                        <a:lnSpc>
                          <a:spcPct val="100000"/>
                        </a:lnSpc>
                        <a:spcBef>
                          <a:spcPts val="509"/>
                        </a:spcBef>
                      </a:pPr>
                      <a:r>
                        <a:rPr sz="600" spc="5" dirty="0">
                          <a:solidFill>
                            <a:srgbClr val="FFFFFF"/>
                          </a:solidFill>
                          <a:latin typeface="Carlito"/>
                          <a:cs typeface="Carlito"/>
                        </a:rPr>
                        <a:t>-0.33</a:t>
                      </a:r>
                      <a:endParaRPr sz="600">
                        <a:latin typeface="Carlito"/>
                        <a:cs typeface="Carlito"/>
                      </a:endParaRPr>
                    </a:p>
                  </a:txBody>
                  <a:tcPr marL="0" marR="0" marT="64769"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R="33020" algn="r">
                        <a:lnSpc>
                          <a:spcPct val="100000"/>
                        </a:lnSpc>
                        <a:spcBef>
                          <a:spcPts val="509"/>
                        </a:spcBef>
                      </a:pPr>
                      <a:r>
                        <a:rPr sz="600" spc="-5" dirty="0">
                          <a:latin typeface="Carlito"/>
                          <a:cs typeface="Carlito"/>
                        </a:rPr>
                        <a:t>1</a:t>
                      </a:r>
                      <a:r>
                        <a:rPr sz="600" spc="5" dirty="0">
                          <a:latin typeface="Carlito"/>
                          <a:cs typeface="Carlito"/>
                        </a:rPr>
                        <a:t>.</a:t>
                      </a:r>
                      <a:r>
                        <a:rPr sz="600" spc="-5" dirty="0">
                          <a:latin typeface="Carlito"/>
                          <a:cs typeface="Carlito"/>
                        </a:rPr>
                        <a:t>0</a:t>
                      </a:r>
                      <a:r>
                        <a:rPr sz="600" dirty="0">
                          <a:latin typeface="Carlito"/>
                          <a:cs typeface="Carlito"/>
                        </a:rPr>
                        <a:t>0</a:t>
                      </a:r>
                      <a:endParaRPr sz="600">
                        <a:latin typeface="Carlito"/>
                        <a:cs typeface="Carlito"/>
                      </a:endParaRPr>
                    </a:p>
                  </a:txBody>
                  <a:tcPr marL="0" marR="0" marT="64769" marB="0">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3175"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43815">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CC0099"/>
                    </a:solidFill>
                  </a:tcPr>
                </a:tc>
                <a:extLst>
                  <a:ext uri="{0D108BD9-81ED-4DB2-BD59-A6C34878D82A}">
                    <a16:rowId xmlns:a16="http://schemas.microsoft.com/office/drawing/2014/main" val="10002"/>
                  </a:ext>
                </a:extLst>
              </a:tr>
              <a:tr h="224906">
                <a:tc>
                  <a:txBody>
                    <a:bodyPr/>
                    <a:lstStyle/>
                    <a:p>
                      <a:pPr marL="3175" algn="ctr">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33CC"/>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33CC"/>
                    </a:solidFill>
                  </a:tcPr>
                </a:tc>
                <a:tc>
                  <a:txBody>
                    <a:bodyPr/>
                    <a:lstStyle/>
                    <a:p>
                      <a:pPr marL="2540" algn="ctr">
                        <a:lnSpc>
                          <a:spcPct val="100000"/>
                        </a:lnSpc>
                        <a:spcBef>
                          <a:spcPts val="509"/>
                        </a:spcBef>
                      </a:pPr>
                      <a:r>
                        <a:rPr sz="600" spc="5" dirty="0">
                          <a:solidFill>
                            <a:srgbClr val="FFFFFF"/>
                          </a:solidFill>
                          <a:latin typeface="Carlito"/>
                          <a:cs typeface="Carlito"/>
                        </a:rPr>
                        <a:t>-0.33</a:t>
                      </a:r>
                      <a:endParaRPr sz="600">
                        <a:latin typeface="Carlito"/>
                        <a:cs typeface="Carlito"/>
                      </a:endParaRPr>
                    </a:p>
                  </a:txBody>
                  <a:tcPr marL="0" marR="0" marT="64769"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L="43815">
                        <a:lnSpc>
                          <a:spcPct val="100000"/>
                        </a:lnSpc>
                        <a:spcBef>
                          <a:spcPts val="509"/>
                        </a:spcBef>
                      </a:pPr>
                      <a:r>
                        <a:rPr sz="600" spc="5" dirty="0">
                          <a:latin typeface="Carlito"/>
                          <a:cs typeface="Carlito"/>
                        </a:rPr>
                        <a:t>0.55</a:t>
                      </a:r>
                      <a:endParaRPr sz="600">
                        <a:latin typeface="Carlito"/>
                        <a:cs typeface="Carlito"/>
                      </a:endParaRPr>
                    </a:p>
                  </a:txBody>
                  <a:tcPr marL="0" marR="0" marT="64769" marB="0">
                    <a:lnR w="3175">
                      <a:solidFill>
                        <a:srgbClr val="000000"/>
                      </a:solidFill>
                      <a:prstDash val="solid"/>
                    </a:lnR>
                    <a:lnB w="6350">
                      <a:solidFill>
                        <a:srgbClr val="000000"/>
                      </a:solidFill>
                      <a:prstDash val="solid"/>
                    </a:lnB>
                    <a:solidFill>
                      <a:srgbClr val="FF99FF"/>
                    </a:solidFill>
                  </a:tcPr>
                </a:tc>
                <a:tc>
                  <a:txBody>
                    <a:bodyPr/>
                    <a:lstStyle/>
                    <a:p>
                      <a:pPr marR="20955" algn="r">
                        <a:lnSpc>
                          <a:spcPct val="100000"/>
                        </a:lnSpc>
                        <a:spcBef>
                          <a:spcPts val="509"/>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3</a:t>
                      </a:r>
                      <a:r>
                        <a:rPr sz="600" dirty="0">
                          <a:solidFill>
                            <a:srgbClr val="FFFFFF"/>
                          </a:solidFill>
                          <a:latin typeface="Carlito"/>
                          <a:cs typeface="Carlito"/>
                        </a:rPr>
                        <a:t>3</a:t>
                      </a:r>
                      <a:endParaRPr sz="600">
                        <a:latin typeface="Carlito"/>
                        <a:cs typeface="Carlito"/>
                      </a:endParaRPr>
                    </a:p>
                  </a:txBody>
                  <a:tcPr marL="0" marR="0" marT="64769"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509"/>
                        </a:spcBef>
                      </a:pPr>
                      <a:r>
                        <a:rPr sz="600" spc="5" dirty="0">
                          <a:latin typeface="Carlito"/>
                          <a:cs typeface="Carlito"/>
                        </a:rPr>
                        <a:t>0.33</a:t>
                      </a:r>
                      <a:endParaRPr sz="600">
                        <a:latin typeface="Carlito"/>
                        <a:cs typeface="Carlito"/>
                      </a:endParaRPr>
                    </a:p>
                  </a:txBody>
                  <a:tcPr marL="0" marR="0" marT="64769" marB="0">
                    <a:lnR w="3175">
                      <a:solidFill>
                        <a:srgbClr val="000000"/>
                      </a:solidFill>
                      <a:prstDash val="solid"/>
                    </a:lnR>
                    <a:lnT w="3175">
                      <a:solidFill>
                        <a:srgbClr val="000000"/>
                      </a:solidFill>
                      <a:prstDash val="solid"/>
                    </a:lnT>
                    <a:lnB w="6350">
                      <a:solidFill>
                        <a:srgbClr val="000000"/>
                      </a:solidFill>
                      <a:prstDash val="solid"/>
                    </a:lnB>
                    <a:solidFill>
                      <a:srgbClr val="FF33CC"/>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33CC"/>
                    </a:solidFill>
                  </a:tcPr>
                </a:tc>
                <a:extLst>
                  <a:ext uri="{0D108BD9-81ED-4DB2-BD59-A6C34878D82A}">
                    <a16:rowId xmlns:a16="http://schemas.microsoft.com/office/drawing/2014/main" val="10003"/>
                  </a:ext>
                </a:extLst>
              </a:tr>
              <a:tr h="224899">
                <a:tc>
                  <a:txBody>
                    <a:bodyPr/>
                    <a:lstStyle/>
                    <a:p>
                      <a:pPr marL="3175"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CC0099"/>
                    </a:solidFill>
                  </a:tcPr>
                </a:tc>
                <a:tc>
                  <a:txBody>
                    <a:bodyPr/>
                    <a:lstStyle/>
                    <a:p>
                      <a:pPr marL="31750">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9"/>
                        </a:spcBef>
                      </a:pPr>
                      <a:r>
                        <a:rPr sz="600" spc="5" dirty="0">
                          <a:latin typeface="Carlito"/>
                          <a:cs typeface="Carlito"/>
                        </a:rPr>
                        <a:t>1.00</a:t>
                      </a:r>
                      <a:endParaRPr sz="600">
                        <a:latin typeface="Carlito"/>
                        <a:cs typeface="Carlito"/>
                      </a:endParaRPr>
                    </a:p>
                  </a:txBody>
                  <a:tcPr marL="0" marR="0" marT="64769" marB="0">
                    <a:lnL w="3175">
                      <a:solidFill>
                        <a:srgbClr val="000000"/>
                      </a:solidFill>
                      <a:prstDash val="solid"/>
                    </a:lnL>
                    <a:lnR w="3175">
                      <a:solidFill>
                        <a:srgbClr val="000000"/>
                      </a:solidFill>
                      <a:prstDash val="solid"/>
                    </a:lnR>
                    <a:lnB w="3175">
                      <a:solidFill>
                        <a:srgbClr val="000000"/>
                      </a:solidFill>
                      <a:prstDash val="solid"/>
                    </a:lnB>
                  </a:tcPr>
                </a:tc>
                <a:tc>
                  <a:txBody>
                    <a:bodyPr/>
                    <a:lstStyle/>
                    <a:p>
                      <a:pPr marL="31750">
                        <a:lnSpc>
                          <a:spcPct val="100000"/>
                        </a:lnSpc>
                        <a:spcBef>
                          <a:spcPts val="509"/>
                        </a:spcBef>
                      </a:pPr>
                      <a:r>
                        <a:rPr sz="600" spc="5" dirty="0">
                          <a:solidFill>
                            <a:srgbClr val="FFFFFF"/>
                          </a:solidFill>
                          <a:latin typeface="Carlito"/>
                          <a:cs typeface="Carlito"/>
                        </a:rPr>
                        <a:t>-0.33</a:t>
                      </a:r>
                      <a:endParaRPr sz="600">
                        <a:latin typeface="Carlito"/>
                        <a:cs typeface="Carlito"/>
                      </a:endParaRPr>
                    </a:p>
                  </a:txBody>
                  <a:tcPr marL="0" marR="0" marT="64769" marB="0">
                    <a:lnL w="3175"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R="33020" algn="r">
                        <a:lnSpc>
                          <a:spcPct val="100000"/>
                        </a:lnSpc>
                        <a:spcBef>
                          <a:spcPts val="509"/>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1</a:t>
                      </a:r>
                      <a:r>
                        <a:rPr sz="600" dirty="0">
                          <a:solidFill>
                            <a:srgbClr val="FFFFFF"/>
                          </a:solidFill>
                          <a:latin typeface="Carlito"/>
                          <a:cs typeface="Carlito"/>
                        </a:rPr>
                        <a:t>1</a:t>
                      </a:r>
                      <a:endParaRPr sz="600">
                        <a:latin typeface="Carlito"/>
                        <a:cs typeface="Carlito"/>
                      </a:endParaRPr>
                    </a:p>
                  </a:txBody>
                  <a:tcPr marL="0" marR="0" marT="64769" marB="0">
                    <a:lnR w="3175">
                      <a:solidFill>
                        <a:srgbClr val="000000"/>
                      </a:solidFill>
                      <a:prstDash val="solid"/>
                    </a:lnR>
                    <a:lnB w="3175">
                      <a:solidFill>
                        <a:srgbClr val="000000"/>
                      </a:solidFill>
                      <a:prstDash val="solid"/>
                    </a:lnB>
                    <a:solidFill>
                      <a:srgbClr val="CC0099"/>
                    </a:solidFill>
                  </a:tcPr>
                </a:tc>
                <a:tc>
                  <a:txBody>
                    <a:bodyPr/>
                    <a:lstStyle/>
                    <a:p>
                      <a:pPr marL="3175"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800080"/>
                    </a:solidFill>
                  </a:tcPr>
                </a:tc>
                <a:tc>
                  <a:txBody>
                    <a:bodyPr/>
                    <a:lstStyle/>
                    <a:p>
                      <a:pPr marL="43815">
                        <a:lnSpc>
                          <a:spcPct val="100000"/>
                        </a:lnSpc>
                        <a:spcBef>
                          <a:spcPts val="509"/>
                        </a:spcBef>
                      </a:pPr>
                      <a:r>
                        <a:rPr sz="600" spc="5" dirty="0">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FF99FF"/>
                    </a:solidFill>
                  </a:tcPr>
                </a:tc>
                <a:extLst>
                  <a:ext uri="{0D108BD9-81ED-4DB2-BD59-A6C34878D82A}">
                    <a16:rowId xmlns:a16="http://schemas.microsoft.com/office/drawing/2014/main" val="10004"/>
                  </a:ext>
                </a:extLst>
              </a:tr>
              <a:tr h="224984">
                <a:tc>
                  <a:txBody>
                    <a:bodyPr/>
                    <a:lstStyle/>
                    <a:p>
                      <a:pPr marL="2540"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43815">
                        <a:lnSpc>
                          <a:spcPct val="100000"/>
                        </a:lnSpc>
                        <a:spcBef>
                          <a:spcPts val="509"/>
                        </a:spcBef>
                      </a:pPr>
                      <a:r>
                        <a:rPr sz="600" spc="5" dirty="0">
                          <a:latin typeface="Carlito"/>
                          <a:cs typeface="Carlito"/>
                        </a:rPr>
                        <a:t>1.00</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2540"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B w="3175">
                      <a:solidFill>
                        <a:srgbClr val="000000"/>
                      </a:solidFill>
                      <a:prstDash val="solid"/>
                    </a:lnB>
                    <a:solidFill>
                      <a:srgbClr val="FF33CC"/>
                    </a:solidFill>
                  </a:tcPr>
                </a:tc>
                <a:tc>
                  <a:txBody>
                    <a:bodyPr/>
                    <a:lstStyle/>
                    <a:p>
                      <a:pPr marR="20955" algn="r">
                        <a:lnSpc>
                          <a:spcPct val="100000"/>
                        </a:lnSpc>
                        <a:spcBef>
                          <a:spcPts val="509"/>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1</a:t>
                      </a:r>
                      <a:r>
                        <a:rPr sz="600" dirty="0">
                          <a:solidFill>
                            <a:srgbClr val="FFFFFF"/>
                          </a:solidFill>
                          <a:latin typeface="Carlito"/>
                          <a:cs typeface="Carlito"/>
                        </a:rPr>
                        <a:t>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CC0099"/>
                    </a:solidFill>
                  </a:tcPr>
                </a:tc>
                <a:tc>
                  <a:txBody>
                    <a:bodyPr/>
                    <a:lstStyle/>
                    <a:p>
                      <a:pPr marL="31750">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extLst>
                  <a:ext uri="{0D108BD9-81ED-4DB2-BD59-A6C34878D82A}">
                    <a16:rowId xmlns:a16="http://schemas.microsoft.com/office/drawing/2014/main" val="10005"/>
                  </a:ext>
                </a:extLst>
              </a:tr>
              <a:tr h="224812">
                <a:tc>
                  <a:txBody>
                    <a:bodyPr/>
                    <a:lstStyle/>
                    <a:p>
                      <a:pPr marL="3175" algn="ctr">
                        <a:lnSpc>
                          <a:spcPct val="100000"/>
                        </a:lnSpc>
                        <a:spcBef>
                          <a:spcPts val="509"/>
                        </a:spcBef>
                      </a:pPr>
                      <a:r>
                        <a:rPr sz="600" spc="5" dirty="0">
                          <a:latin typeface="Carlito"/>
                          <a:cs typeface="Carlito"/>
                        </a:rPr>
                        <a:t>0.77</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CCFF"/>
                    </a:solidFill>
                  </a:tcPr>
                </a:tc>
                <a:tc>
                  <a:txBody>
                    <a:bodyPr/>
                    <a:lstStyle/>
                    <a:p>
                      <a:pPr marL="31750">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3175"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CC0099"/>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33CC"/>
                    </a:solidFill>
                  </a:tcPr>
                </a:tc>
                <a:tc>
                  <a:txBody>
                    <a:bodyPr/>
                    <a:lstStyle/>
                    <a:p>
                      <a:pPr marR="33020" algn="r">
                        <a:lnSpc>
                          <a:spcPct val="100000"/>
                        </a:lnSpc>
                        <a:spcBef>
                          <a:spcPts val="509"/>
                        </a:spcBef>
                      </a:pPr>
                      <a:r>
                        <a:rPr sz="600" spc="-5" dirty="0">
                          <a:latin typeface="Carlito"/>
                          <a:cs typeface="Carlito"/>
                        </a:rPr>
                        <a:t>0</a:t>
                      </a:r>
                      <a:r>
                        <a:rPr sz="600" spc="5" dirty="0">
                          <a:latin typeface="Carlito"/>
                          <a:cs typeface="Carlito"/>
                        </a:rPr>
                        <a:t>.</a:t>
                      </a:r>
                      <a:r>
                        <a:rPr sz="600" spc="-5" dirty="0">
                          <a:latin typeface="Carlito"/>
                          <a:cs typeface="Carlito"/>
                        </a:rPr>
                        <a:t>5</a:t>
                      </a:r>
                      <a:r>
                        <a:rPr sz="600" dirty="0">
                          <a:latin typeface="Carlito"/>
                          <a:cs typeface="Carlito"/>
                        </a:rPr>
                        <a:t>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99FF"/>
                    </a:solidFill>
                  </a:tcPr>
                </a:tc>
                <a:tc>
                  <a:txBody>
                    <a:bodyPr/>
                    <a:lstStyle/>
                    <a:p>
                      <a:pPr marL="3175"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800080"/>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33CC"/>
                    </a:solidFill>
                  </a:tcPr>
                </a:tc>
                <a:extLst>
                  <a:ext uri="{0D108BD9-81ED-4DB2-BD59-A6C34878D82A}">
                    <a16:rowId xmlns:a16="http://schemas.microsoft.com/office/drawing/2014/main" val="10006"/>
                  </a:ext>
                </a:extLst>
              </a:tr>
            </a:tbl>
          </a:graphicData>
        </a:graphic>
      </p:graphicFrame>
      <p:sp>
        <p:nvSpPr>
          <p:cNvPr id="17" name="object 17"/>
          <p:cNvSpPr/>
          <p:nvPr/>
        </p:nvSpPr>
        <p:spPr>
          <a:xfrm>
            <a:off x="3741483" y="1880750"/>
            <a:ext cx="226060" cy="219710"/>
          </a:xfrm>
          <a:custGeom>
            <a:avLst/>
            <a:gdLst/>
            <a:ahLst/>
            <a:cxnLst/>
            <a:rect l="l" t="t" r="r" b="b"/>
            <a:pathLst>
              <a:path w="226060" h="219710">
                <a:moveTo>
                  <a:pt x="0" y="219338"/>
                </a:moveTo>
                <a:lnTo>
                  <a:pt x="225445" y="219338"/>
                </a:lnTo>
                <a:lnTo>
                  <a:pt x="225445" y="0"/>
                </a:lnTo>
                <a:lnTo>
                  <a:pt x="0" y="0"/>
                </a:lnTo>
                <a:lnTo>
                  <a:pt x="0" y="219338"/>
                </a:lnTo>
                <a:close/>
              </a:path>
            </a:pathLst>
          </a:custGeom>
          <a:solidFill>
            <a:srgbClr val="FFFFFF"/>
          </a:solidFill>
        </p:spPr>
        <p:txBody>
          <a:bodyPr wrap="square" lIns="0" tIns="0" rIns="0" bIns="0" rtlCol="0"/>
          <a:lstStyle/>
          <a:p>
            <a:endParaRPr/>
          </a:p>
        </p:txBody>
      </p:sp>
      <p:sp>
        <p:nvSpPr>
          <p:cNvPr id="18" name="object 18"/>
          <p:cNvSpPr/>
          <p:nvPr/>
        </p:nvSpPr>
        <p:spPr>
          <a:xfrm>
            <a:off x="4418017" y="2539035"/>
            <a:ext cx="226060" cy="219710"/>
          </a:xfrm>
          <a:custGeom>
            <a:avLst/>
            <a:gdLst/>
            <a:ahLst/>
            <a:cxnLst/>
            <a:rect l="l" t="t" r="r" b="b"/>
            <a:pathLst>
              <a:path w="226060" h="219710">
                <a:moveTo>
                  <a:pt x="0" y="219545"/>
                </a:moveTo>
                <a:lnTo>
                  <a:pt x="225572" y="219545"/>
                </a:lnTo>
                <a:lnTo>
                  <a:pt x="225572" y="0"/>
                </a:lnTo>
                <a:lnTo>
                  <a:pt x="0" y="0"/>
                </a:lnTo>
                <a:lnTo>
                  <a:pt x="0" y="219545"/>
                </a:lnTo>
                <a:close/>
              </a:path>
            </a:pathLst>
          </a:custGeom>
          <a:solidFill>
            <a:srgbClr val="FFFFFF"/>
          </a:solidFill>
        </p:spPr>
        <p:txBody>
          <a:bodyPr wrap="square" lIns="0" tIns="0" rIns="0" bIns="0" rtlCol="0"/>
          <a:lstStyle/>
          <a:p>
            <a:endParaRPr/>
          </a:p>
        </p:txBody>
      </p:sp>
      <p:graphicFrame>
        <p:nvGraphicFramePr>
          <p:cNvPr id="19" name="object 19"/>
          <p:cNvGraphicFramePr>
            <a:graphicFrameLocks noGrp="1"/>
          </p:cNvGraphicFramePr>
          <p:nvPr/>
        </p:nvGraphicFramePr>
        <p:xfrm>
          <a:off x="3515867" y="1661187"/>
          <a:ext cx="1577975" cy="1536294"/>
        </p:xfrm>
        <a:graphic>
          <a:graphicData uri="http://schemas.openxmlformats.org/drawingml/2006/table">
            <a:tbl>
              <a:tblPr firstRow="1" bandRow="1">
                <a:tableStyleId>{2D5ABB26-0587-4C30-8999-92F81FD0307C}</a:tableStyleId>
              </a:tblPr>
              <a:tblGrid>
                <a:gridCol w="225425">
                  <a:extLst>
                    <a:ext uri="{9D8B030D-6E8A-4147-A177-3AD203B41FA5}">
                      <a16:colId xmlns:a16="http://schemas.microsoft.com/office/drawing/2014/main" val="20000"/>
                    </a:ext>
                  </a:extLst>
                </a:gridCol>
                <a:gridCol w="225425">
                  <a:extLst>
                    <a:ext uri="{9D8B030D-6E8A-4147-A177-3AD203B41FA5}">
                      <a16:colId xmlns:a16="http://schemas.microsoft.com/office/drawing/2014/main" val="20001"/>
                    </a:ext>
                  </a:extLst>
                </a:gridCol>
                <a:gridCol w="225425">
                  <a:extLst>
                    <a:ext uri="{9D8B030D-6E8A-4147-A177-3AD203B41FA5}">
                      <a16:colId xmlns:a16="http://schemas.microsoft.com/office/drawing/2014/main" val="20002"/>
                    </a:ext>
                  </a:extLst>
                </a:gridCol>
                <a:gridCol w="225425">
                  <a:extLst>
                    <a:ext uri="{9D8B030D-6E8A-4147-A177-3AD203B41FA5}">
                      <a16:colId xmlns:a16="http://schemas.microsoft.com/office/drawing/2014/main" val="20003"/>
                    </a:ext>
                  </a:extLst>
                </a:gridCol>
                <a:gridCol w="225425">
                  <a:extLst>
                    <a:ext uri="{9D8B030D-6E8A-4147-A177-3AD203B41FA5}">
                      <a16:colId xmlns:a16="http://schemas.microsoft.com/office/drawing/2014/main" val="20004"/>
                    </a:ext>
                  </a:extLst>
                </a:gridCol>
                <a:gridCol w="225425">
                  <a:extLst>
                    <a:ext uri="{9D8B030D-6E8A-4147-A177-3AD203B41FA5}">
                      <a16:colId xmlns:a16="http://schemas.microsoft.com/office/drawing/2014/main" val="20005"/>
                    </a:ext>
                  </a:extLst>
                </a:gridCol>
                <a:gridCol w="225425">
                  <a:extLst>
                    <a:ext uri="{9D8B030D-6E8A-4147-A177-3AD203B41FA5}">
                      <a16:colId xmlns:a16="http://schemas.microsoft.com/office/drawing/2014/main" val="20006"/>
                    </a:ext>
                  </a:extLst>
                </a:gridCol>
              </a:tblGrid>
              <a:tr h="219538">
                <a:tc>
                  <a:txBody>
                    <a:bodyPr/>
                    <a:lstStyle/>
                    <a:p>
                      <a:pPr marL="3175" algn="ctr">
                        <a:lnSpc>
                          <a:spcPct val="100000"/>
                        </a:lnSpc>
                        <a:spcBef>
                          <a:spcPts val="484"/>
                        </a:spcBef>
                      </a:pPr>
                      <a:r>
                        <a:rPr sz="600" spc="5" dirty="0">
                          <a:latin typeface="Carlito"/>
                          <a:cs typeface="Carlito"/>
                        </a:rPr>
                        <a:t>0.77</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D2F5F4"/>
                    </a:solidFill>
                  </a:tcPr>
                </a:tc>
                <a:tc>
                  <a:txBody>
                    <a:bodyPr/>
                    <a:lstStyle/>
                    <a:p>
                      <a:pPr marL="31750">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L="43815">
                        <a:lnSpc>
                          <a:spcPct val="100000"/>
                        </a:lnSpc>
                        <a:spcBef>
                          <a:spcPts val="484"/>
                        </a:spcBef>
                      </a:pPr>
                      <a:r>
                        <a:rPr sz="600" spc="5" dirty="0">
                          <a:latin typeface="Carlito"/>
                          <a:cs typeface="Carlito"/>
                        </a:rPr>
                        <a:t>0.33</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tc>
                  <a:txBody>
                    <a:bodyPr/>
                    <a:lstStyle/>
                    <a:p>
                      <a:pPr marR="33020" algn="r">
                        <a:lnSpc>
                          <a:spcPct val="100000"/>
                        </a:lnSpc>
                        <a:spcBef>
                          <a:spcPts val="484"/>
                        </a:spcBef>
                      </a:pPr>
                      <a:r>
                        <a:rPr sz="600" spc="-5" dirty="0">
                          <a:latin typeface="Carlito"/>
                          <a:cs typeface="Carlito"/>
                        </a:rPr>
                        <a:t>0</a:t>
                      </a:r>
                      <a:r>
                        <a:rPr sz="600" spc="5" dirty="0">
                          <a:latin typeface="Carlito"/>
                          <a:cs typeface="Carlito"/>
                        </a:rPr>
                        <a:t>.</a:t>
                      </a:r>
                      <a:r>
                        <a:rPr sz="600" spc="-5" dirty="0">
                          <a:latin typeface="Carlito"/>
                          <a:cs typeface="Carlito"/>
                        </a:rPr>
                        <a:t>5</a:t>
                      </a:r>
                      <a:r>
                        <a:rPr sz="600" dirty="0">
                          <a:latin typeface="Carlito"/>
                          <a:cs typeface="Carlito"/>
                        </a:rPr>
                        <a:t>5</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A1EAE8"/>
                    </a:solidFill>
                  </a:tcPr>
                </a:tc>
                <a:tc>
                  <a:txBody>
                    <a:bodyPr/>
                    <a:lstStyle/>
                    <a:p>
                      <a:pPr marL="3175"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R="33020" algn="r">
                        <a:lnSpc>
                          <a:spcPct val="100000"/>
                        </a:lnSpc>
                        <a:spcBef>
                          <a:spcPts val="484"/>
                        </a:spcBef>
                      </a:pPr>
                      <a:r>
                        <a:rPr sz="600" spc="-5" dirty="0">
                          <a:latin typeface="Carlito"/>
                          <a:cs typeface="Carlito"/>
                        </a:rPr>
                        <a:t>0</a:t>
                      </a:r>
                      <a:r>
                        <a:rPr sz="600" spc="5" dirty="0">
                          <a:latin typeface="Carlito"/>
                          <a:cs typeface="Carlito"/>
                        </a:rPr>
                        <a:t>.</a:t>
                      </a:r>
                      <a:r>
                        <a:rPr sz="600" spc="-5" dirty="0">
                          <a:latin typeface="Carlito"/>
                          <a:cs typeface="Carlito"/>
                        </a:rPr>
                        <a:t>3</a:t>
                      </a:r>
                      <a:r>
                        <a:rPr sz="600" dirty="0">
                          <a:latin typeface="Carlito"/>
                          <a:cs typeface="Carlito"/>
                        </a:rPr>
                        <a:t>3</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extLst>
                  <a:ext uri="{0D108BD9-81ED-4DB2-BD59-A6C34878D82A}">
                    <a16:rowId xmlns:a16="http://schemas.microsoft.com/office/drawing/2014/main" val="10000"/>
                  </a:ext>
                </a:extLst>
              </a:tr>
              <a:tr h="219365">
                <a:tc>
                  <a:txBody>
                    <a:bodyPr/>
                    <a:lstStyle/>
                    <a:p>
                      <a:pPr marL="2540"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43815">
                        <a:lnSpc>
                          <a:spcPct val="100000"/>
                        </a:lnSpc>
                        <a:spcBef>
                          <a:spcPts val="484"/>
                        </a:spcBef>
                      </a:pPr>
                      <a:r>
                        <a:rPr sz="600" spc="5" dirty="0">
                          <a:latin typeface="Carlito"/>
                          <a:cs typeface="Carlito"/>
                        </a:rPr>
                        <a:t>1.00</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2540"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43815">
                        <a:lnSpc>
                          <a:spcPct val="100000"/>
                        </a:lnSpc>
                        <a:spcBef>
                          <a:spcPts val="484"/>
                        </a:spcBef>
                      </a:pPr>
                      <a:r>
                        <a:rPr sz="600" spc="5" dirty="0">
                          <a:latin typeface="Carlito"/>
                          <a:cs typeface="Carlito"/>
                        </a:rPr>
                        <a:t>0.33</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tc>
                  <a:txBody>
                    <a:bodyPr/>
                    <a:lstStyle/>
                    <a:p>
                      <a:pPr marR="20955" algn="r">
                        <a:lnSpc>
                          <a:spcPct val="100000"/>
                        </a:lnSpc>
                        <a:spcBef>
                          <a:spcPts val="484"/>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1</a:t>
                      </a:r>
                      <a:r>
                        <a:rPr sz="600" dirty="0">
                          <a:solidFill>
                            <a:srgbClr val="FFFFFF"/>
                          </a:solidFill>
                          <a:latin typeface="Carlito"/>
                          <a:cs typeface="Carlito"/>
                        </a:rPr>
                        <a:t>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R="20955" algn="r">
                        <a:lnSpc>
                          <a:spcPct val="100000"/>
                        </a:lnSpc>
                        <a:spcBef>
                          <a:spcPts val="484"/>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1</a:t>
                      </a:r>
                      <a:r>
                        <a:rPr sz="600" dirty="0">
                          <a:solidFill>
                            <a:srgbClr val="FFFFFF"/>
                          </a:solidFill>
                          <a:latin typeface="Carlito"/>
                          <a:cs typeface="Carlito"/>
                        </a:rPr>
                        <a:t>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extLst>
                  <a:ext uri="{0D108BD9-81ED-4DB2-BD59-A6C34878D82A}">
                    <a16:rowId xmlns:a16="http://schemas.microsoft.com/office/drawing/2014/main" val="10001"/>
                  </a:ext>
                </a:extLst>
              </a:tr>
              <a:tr h="219538">
                <a:tc>
                  <a:txBody>
                    <a:bodyPr/>
                    <a:lstStyle/>
                    <a:p>
                      <a:pPr marL="3175"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L="31750">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484"/>
                        </a:spcBef>
                      </a:pPr>
                      <a:r>
                        <a:rPr sz="600" spc="5" dirty="0">
                          <a:latin typeface="Carlito"/>
                          <a:cs typeface="Carlito"/>
                        </a:rPr>
                        <a:t>1.00</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31750">
                        <a:lnSpc>
                          <a:spcPct val="100000"/>
                        </a:lnSpc>
                        <a:spcBef>
                          <a:spcPts val="484"/>
                        </a:spcBef>
                      </a:pPr>
                      <a:r>
                        <a:rPr sz="600" spc="5" dirty="0">
                          <a:solidFill>
                            <a:srgbClr val="FFFFFF"/>
                          </a:solidFill>
                          <a:latin typeface="Carlito"/>
                          <a:cs typeface="Carlito"/>
                        </a:rPr>
                        <a:t>-0.33</a:t>
                      </a:r>
                      <a:endParaRPr sz="600">
                        <a:latin typeface="Carlito"/>
                        <a:cs typeface="Carlito"/>
                      </a:endParaRPr>
                    </a:p>
                  </a:txBody>
                  <a:tcPr marL="0" marR="0" marT="61594"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R="33020" algn="r">
                        <a:lnSpc>
                          <a:spcPct val="100000"/>
                        </a:lnSpc>
                        <a:spcBef>
                          <a:spcPts val="484"/>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1</a:t>
                      </a:r>
                      <a:r>
                        <a:rPr sz="600" dirty="0">
                          <a:solidFill>
                            <a:srgbClr val="FFFFFF"/>
                          </a:solidFill>
                          <a:latin typeface="Carlito"/>
                          <a:cs typeface="Carlito"/>
                        </a:rPr>
                        <a:t>1</a:t>
                      </a:r>
                      <a:endParaRPr sz="600">
                        <a:latin typeface="Carlito"/>
                        <a:cs typeface="Carlito"/>
                      </a:endParaRPr>
                    </a:p>
                  </a:txBody>
                  <a:tcPr marL="0" marR="0" marT="61594" marB="0">
                    <a:lnR w="3175">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L="3175"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R="33020" algn="r">
                        <a:lnSpc>
                          <a:spcPct val="100000"/>
                        </a:lnSpc>
                        <a:spcBef>
                          <a:spcPts val="484"/>
                        </a:spcBef>
                      </a:pPr>
                      <a:r>
                        <a:rPr sz="600" spc="-5" dirty="0">
                          <a:latin typeface="Carlito"/>
                          <a:cs typeface="Carlito"/>
                        </a:rPr>
                        <a:t>0</a:t>
                      </a:r>
                      <a:r>
                        <a:rPr sz="600" spc="5" dirty="0">
                          <a:latin typeface="Carlito"/>
                          <a:cs typeface="Carlito"/>
                        </a:rPr>
                        <a:t>.</a:t>
                      </a:r>
                      <a:r>
                        <a:rPr sz="600" spc="-5" dirty="0">
                          <a:latin typeface="Carlito"/>
                          <a:cs typeface="Carlito"/>
                        </a:rPr>
                        <a:t>5</a:t>
                      </a:r>
                      <a:r>
                        <a:rPr sz="600" dirty="0">
                          <a:latin typeface="Carlito"/>
                          <a:cs typeface="Carlito"/>
                        </a:rPr>
                        <a:t>5</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A1EAE8"/>
                    </a:solidFill>
                  </a:tcPr>
                </a:tc>
                <a:extLst>
                  <a:ext uri="{0D108BD9-81ED-4DB2-BD59-A6C34878D82A}">
                    <a16:rowId xmlns:a16="http://schemas.microsoft.com/office/drawing/2014/main" val="10002"/>
                  </a:ext>
                </a:extLst>
              </a:tr>
              <a:tr h="219469">
                <a:tc>
                  <a:txBody>
                    <a:bodyPr/>
                    <a:lstStyle/>
                    <a:p>
                      <a:pPr marL="317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tc>
                  <a:txBody>
                    <a:bodyPr/>
                    <a:lstStyle/>
                    <a:p>
                      <a:pPr marL="43815">
                        <a:lnSpc>
                          <a:spcPct val="100000"/>
                        </a:lnSpc>
                        <a:spcBef>
                          <a:spcPts val="484"/>
                        </a:spcBef>
                      </a:pPr>
                      <a:r>
                        <a:rPr sz="600" spc="5" dirty="0">
                          <a:latin typeface="Carlito"/>
                          <a:cs typeface="Carlito"/>
                        </a:rPr>
                        <a:t>0.33</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tc>
                  <a:txBody>
                    <a:bodyPr/>
                    <a:lstStyle/>
                    <a:p>
                      <a:pPr marL="2540" algn="ctr">
                        <a:lnSpc>
                          <a:spcPct val="100000"/>
                        </a:lnSpc>
                        <a:spcBef>
                          <a:spcPts val="484"/>
                        </a:spcBef>
                      </a:pPr>
                      <a:r>
                        <a:rPr sz="600" spc="5" dirty="0">
                          <a:solidFill>
                            <a:srgbClr val="FFFFFF"/>
                          </a:solidFill>
                          <a:latin typeface="Carlito"/>
                          <a:cs typeface="Carlito"/>
                        </a:rPr>
                        <a:t>-0.33</a:t>
                      </a:r>
                      <a:endParaRPr sz="600">
                        <a:latin typeface="Carlito"/>
                        <a:cs typeface="Carlito"/>
                      </a:endParaRPr>
                    </a:p>
                  </a:txBody>
                  <a:tcPr marL="0" marR="0" marT="61594"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L="43815">
                        <a:lnSpc>
                          <a:spcPct val="100000"/>
                        </a:lnSpc>
                        <a:spcBef>
                          <a:spcPts val="484"/>
                        </a:spcBef>
                      </a:pPr>
                      <a:r>
                        <a:rPr sz="600" spc="5" dirty="0">
                          <a:latin typeface="Carlito"/>
                          <a:cs typeface="Carlito"/>
                        </a:rPr>
                        <a:t>0.55</a:t>
                      </a:r>
                      <a:endParaRPr sz="600">
                        <a:latin typeface="Carlito"/>
                        <a:cs typeface="Carlito"/>
                      </a:endParaRPr>
                    </a:p>
                  </a:txBody>
                  <a:tcPr marL="0" marR="0" marT="61594" marB="0">
                    <a:lnR w="3175">
                      <a:solidFill>
                        <a:srgbClr val="000000"/>
                      </a:solidFill>
                      <a:prstDash val="solid"/>
                    </a:lnR>
                    <a:lnB w="3175">
                      <a:solidFill>
                        <a:srgbClr val="000000"/>
                      </a:solidFill>
                      <a:prstDash val="solid"/>
                    </a:lnB>
                    <a:solidFill>
                      <a:srgbClr val="A1EAE8"/>
                    </a:solidFill>
                  </a:tcPr>
                </a:tc>
                <a:tc>
                  <a:txBody>
                    <a:bodyPr/>
                    <a:lstStyle/>
                    <a:p>
                      <a:pPr marR="20955" algn="r">
                        <a:lnSpc>
                          <a:spcPct val="100000"/>
                        </a:lnSpc>
                        <a:spcBef>
                          <a:spcPts val="484"/>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3</a:t>
                      </a:r>
                      <a:r>
                        <a:rPr sz="600" dirty="0">
                          <a:solidFill>
                            <a:srgbClr val="FFFFFF"/>
                          </a:solidFill>
                          <a:latin typeface="Carlito"/>
                          <a:cs typeface="Carlito"/>
                        </a:rPr>
                        <a:t>3</a:t>
                      </a:r>
                      <a:endParaRPr sz="600">
                        <a:latin typeface="Carlito"/>
                        <a:cs typeface="Carlito"/>
                      </a:endParaRPr>
                    </a:p>
                  </a:txBody>
                  <a:tcPr marL="0" marR="0" marT="61594"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tc>
                  <a:txBody>
                    <a:bodyPr/>
                    <a:lstStyle/>
                    <a:p>
                      <a:pPr marR="33020" algn="r">
                        <a:lnSpc>
                          <a:spcPct val="100000"/>
                        </a:lnSpc>
                        <a:spcBef>
                          <a:spcPts val="484"/>
                        </a:spcBef>
                      </a:pPr>
                      <a:r>
                        <a:rPr sz="600" spc="-5" dirty="0">
                          <a:latin typeface="Carlito"/>
                          <a:cs typeface="Carlito"/>
                        </a:rPr>
                        <a:t>0</a:t>
                      </a:r>
                      <a:r>
                        <a:rPr sz="600" spc="5" dirty="0">
                          <a:latin typeface="Carlito"/>
                          <a:cs typeface="Carlito"/>
                        </a:rPr>
                        <a:t>.</a:t>
                      </a:r>
                      <a:r>
                        <a:rPr sz="600" spc="-5" dirty="0">
                          <a:latin typeface="Carlito"/>
                          <a:cs typeface="Carlito"/>
                        </a:rPr>
                        <a:t>3</a:t>
                      </a:r>
                      <a:r>
                        <a:rPr sz="600" dirty="0">
                          <a:latin typeface="Carlito"/>
                          <a:cs typeface="Carlito"/>
                        </a:rPr>
                        <a:t>3</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extLst>
                  <a:ext uri="{0D108BD9-81ED-4DB2-BD59-A6C34878D82A}">
                    <a16:rowId xmlns:a16="http://schemas.microsoft.com/office/drawing/2014/main" val="10003"/>
                  </a:ext>
                </a:extLst>
              </a:tr>
              <a:tr h="219462">
                <a:tc>
                  <a:txBody>
                    <a:bodyPr/>
                    <a:lstStyle/>
                    <a:p>
                      <a:pPr marL="3175" algn="ctr">
                        <a:lnSpc>
                          <a:spcPct val="100000"/>
                        </a:lnSpc>
                        <a:spcBef>
                          <a:spcPts val="484"/>
                        </a:spcBef>
                      </a:pPr>
                      <a:r>
                        <a:rPr sz="600" spc="5" dirty="0">
                          <a:latin typeface="Carlito"/>
                          <a:cs typeface="Carlito"/>
                        </a:rPr>
                        <a:t>0.55</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A1EAE8"/>
                    </a:solidFill>
                  </a:tcPr>
                </a:tc>
                <a:tc>
                  <a:txBody>
                    <a:bodyPr/>
                    <a:lstStyle/>
                    <a:p>
                      <a:pPr marL="31750">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B w="3175">
                      <a:solidFill>
                        <a:srgbClr val="000000"/>
                      </a:solidFill>
                      <a:prstDash val="solid"/>
                    </a:lnB>
                    <a:solidFill>
                      <a:srgbClr val="009999"/>
                    </a:solidFill>
                  </a:tcPr>
                </a:tc>
                <a:tc>
                  <a:txBody>
                    <a:bodyPr/>
                    <a:lstStyle/>
                    <a:p>
                      <a:pPr marL="31750">
                        <a:lnSpc>
                          <a:spcPct val="100000"/>
                        </a:lnSpc>
                        <a:spcBef>
                          <a:spcPts val="484"/>
                        </a:spcBef>
                      </a:pPr>
                      <a:r>
                        <a:rPr sz="600" spc="5" dirty="0">
                          <a:solidFill>
                            <a:srgbClr val="FFFFFF"/>
                          </a:solidFill>
                          <a:latin typeface="Carlito"/>
                          <a:cs typeface="Carlito"/>
                        </a:rPr>
                        <a:t>-0.33</a:t>
                      </a:r>
                      <a:endParaRPr sz="600">
                        <a:latin typeface="Carlito"/>
                        <a:cs typeface="Carlito"/>
                      </a:endParaRPr>
                    </a:p>
                  </a:txBody>
                  <a:tcPr marL="0" marR="0" marT="61594"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R="33020" algn="r">
                        <a:lnSpc>
                          <a:spcPct val="100000"/>
                        </a:lnSpc>
                        <a:spcBef>
                          <a:spcPts val="484"/>
                        </a:spcBef>
                      </a:pPr>
                      <a:r>
                        <a:rPr sz="600" spc="-5" dirty="0">
                          <a:latin typeface="Carlito"/>
                          <a:cs typeface="Carlito"/>
                        </a:rPr>
                        <a:t>1</a:t>
                      </a:r>
                      <a:r>
                        <a:rPr sz="600" spc="5" dirty="0">
                          <a:latin typeface="Carlito"/>
                          <a:cs typeface="Carlito"/>
                        </a:rPr>
                        <a:t>.</a:t>
                      </a:r>
                      <a:r>
                        <a:rPr sz="600" spc="-5" dirty="0">
                          <a:latin typeface="Carlito"/>
                          <a:cs typeface="Carlito"/>
                        </a:rPr>
                        <a:t>0</a:t>
                      </a:r>
                      <a:r>
                        <a:rPr sz="600" dirty="0">
                          <a:latin typeface="Carlito"/>
                          <a:cs typeface="Carlito"/>
                        </a:rPr>
                        <a:t>0</a:t>
                      </a:r>
                      <a:endParaRPr sz="600">
                        <a:latin typeface="Carlito"/>
                        <a:cs typeface="Carlito"/>
                      </a:endParaRPr>
                    </a:p>
                  </a:txBody>
                  <a:tcPr marL="0" marR="0" marT="61594" marB="0">
                    <a:lnR w="3175">
                      <a:solidFill>
                        <a:srgbClr val="000000"/>
                      </a:solidFill>
                      <a:prstDash val="solid"/>
                    </a:lnR>
                    <a:lnB w="3175">
                      <a:solidFill>
                        <a:srgbClr val="000000"/>
                      </a:solidFill>
                      <a:prstDash val="solid"/>
                    </a:lnB>
                  </a:tcPr>
                </a:tc>
                <a:tc>
                  <a:txBody>
                    <a:bodyPr/>
                    <a:lstStyle/>
                    <a:p>
                      <a:pPr marL="3175"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R="33020" algn="r">
                        <a:lnSpc>
                          <a:spcPct val="100000"/>
                        </a:lnSpc>
                        <a:spcBef>
                          <a:spcPts val="484"/>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1</a:t>
                      </a:r>
                      <a:r>
                        <a:rPr sz="600" dirty="0">
                          <a:solidFill>
                            <a:srgbClr val="FFFFFF"/>
                          </a:solidFill>
                          <a:latin typeface="Carlito"/>
                          <a:cs typeface="Carlito"/>
                        </a:rPr>
                        <a:t>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9999"/>
                    </a:solidFill>
                  </a:tcPr>
                </a:tc>
                <a:extLst>
                  <a:ext uri="{0D108BD9-81ED-4DB2-BD59-A6C34878D82A}">
                    <a16:rowId xmlns:a16="http://schemas.microsoft.com/office/drawing/2014/main" val="10004"/>
                  </a:ext>
                </a:extLst>
              </a:tr>
              <a:tr h="219545">
                <a:tc>
                  <a:txBody>
                    <a:bodyPr/>
                    <a:lstStyle/>
                    <a:p>
                      <a:pPr marL="2540"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43815">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L="2540"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43815">
                        <a:lnSpc>
                          <a:spcPct val="100000"/>
                        </a:lnSpc>
                        <a:spcBef>
                          <a:spcPts val="484"/>
                        </a:spcBef>
                      </a:pPr>
                      <a:r>
                        <a:rPr sz="600" spc="5" dirty="0">
                          <a:latin typeface="Carlito"/>
                          <a:cs typeface="Carlito"/>
                        </a:rPr>
                        <a:t>0.33</a:t>
                      </a:r>
                      <a:endParaRPr sz="600">
                        <a:latin typeface="Carlito"/>
                        <a:cs typeface="Carlito"/>
                      </a:endParaRPr>
                    </a:p>
                  </a:txBody>
                  <a:tcPr marL="0" marR="0" marT="61594" marB="0">
                    <a:lnL w="3175">
                      <a:solidFill>
                        <a:srgbClr val="000000"/>
                      </a:solidFill>
                      <a:prstDash val="solid"/>
                    </a:lnL>
                    <a:lnR w="3175">
                      <a:solidFill>
                        <a:srgbClr val="000000"/>
                      </a:solidFill>
                      <a:prstDash val="solid"/>
                    </a:lnR>
                    <a:lnB w="3175">
                      <a:solidFill>
                        <a:srgbClr val="000000"/>
                      </a:solidFill>
                      <a:prstDash val="solid"/>
                    </a:lnB>
                    <a:solidFill>
                      <a:srgbClr val="33CCCC"/>
                    </a:solidFill>
                  </a:tcPr>
                </a:tc>
                <a:tc>
                  <a:txBody>
                    <a:bodyPr/>
                    <a:lstStyle/>
                    <a:p>
                      <a:pPr marR="20955" algn="r">
                        <a:lnSpc>
                          <a:spcPct val="100000"/>
                        </a:lnSpc>
                        <a:spcBef>
                          <a:spcPts val="484"/>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1</a:t>
                      </a:r>
                      <a:r>
                        <a:rPr sz="600" dirty="0">
                          <a:solidFill>
                            <a:srgbClr val="FFFFFF"/>
                          </a:solidFill>
                          <a:latin typeface="Carlito"/>
                          <a:cs typeface="Carlito"/>
                        </a:rPr>
                        <a:t>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484"/>
                        </a:spcBef>
                      </a:pPr>
                      <a:r>
                        <a:rPr sz="600" spc="5" dirty="0">
                          <a:latin typeface="Carlito"/>
                          <a:cs typeface="Carlito"/>
                        </a:rPr>
                        <a:t>1.00</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R="20955" algn="r">
                        <a:lnSpc>
                          <a:spcPct val="100000"/>
                        </a:lnSpc>
                        <a:spcBef>
                          <a:spcPts val="484"/>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1</a:t>
                      </a:r>
                      <a:r>
                        <a:rPr sz="600" dirty="0">
                          <a:solidFill>
                            <a:srgbClr val="FFFFFF"/>
                          </a:solidFill>
                          <a:latin typeface="Carlito"/>
                          <a:cs typeface="Carlito"/>
                        </a:rPr>
                        <a:t>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extLst>
                  <a:ext uri="{0D108BD9-81ED-4DB2-BD59-A6C34878D82A}">
                    <a16:rowId xmlns:a16="http://schemas.microsoft.com/office/drawing/2014/main" val="10005"/>
                  </a:ext>
                </a:extLst>
              </a:tr>
              <a:tr h="219377">
                <a:tc>
                  <a:txBody>
                    <a:bodyPr/>
                    <a:lstStyle/>
                    <a:p>
                      <a:pPr marL="3175" algn="ctr">
                        <a:lnSpc>
                          <a:spcPct val="100000"/>
                        </a:lnSpc>
                        <a:spcBef>
                          <a:spcPts val="484"/>
                        </a:spcBef>
                      </a:pPr>
                      <a:r>
                        <a:rPr sz="600" spc="5" dirty="0">
                          <a:latin typeface="Carlito"/>
                          <a:cs typeface="Carlito"/>
                        </a:rPr>
                        <a:t>0.33</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tc>
                  <a:txBody>
                    <a:bodyPr/>
                    <a:lstStyle/>
                    <a:p>
                      <a:pPr marL="31750">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L="3175" algn="ctr">
                        <a:lnSpc>
                          <a:spcPct val="100000"/>
                        </a:lnSpc>
                        <a:spcBef>
                          <a:spcPts val="484"/>
                        </a:spcBef>
                      </a:pPr>
                      <a:r>
                        <a:rPr sz="600" spc="5" dirty="0">
                          <a:latin typeface="Carlito"/>
                          <a:cs typeface="Carlito"/>
                        </a:rPr>
                        <a:t>0.55</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A1EAE8"/>
                    </a:solidFill>
                  </a:tcPr>
                </a:tc>
                <a:tc>
                  <a:txBody>
                    <a:bodyPr/>
                    <a:lstStyle/>
                    <a:p>
                      <a:pPr marL="43815">
                        <a:lnSpc>
                          <a:spcPct val="100000"/>
                        </a:lnSpc>
                        <a:spcBef>
                          <a:spcPts val="484"/>
                        </a:spcBef>
                      </a:pPr>
                      <a:r>
                        <a:rPr sz="600" spc="5" dirty="0">
                          <a:latin typeface="Carlito"/>
                          <a:cs typeface="Carlito"/>
                        </a:rPr>
                        <a:t>0.33</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33CCCC"/>
                    </a:solidFill>
                  </a:tcPr>
                </a:tc>
                <a:tc>
                  <a:txBody>
                    <a:bodyPr/>
                    <a:lstStyle/>
                    <a:p>
                      <a:pPr marR="33020" algn="r">
                        <a:lnSpc>
                          <a:spcPct val="100000"/>
                        </a:lnSpc>
                        <a:spcBef>
                          <a:spcPts val="484"/>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1</a:t>
                      </a:r>
                      <a:r>
                        <a:rPr sz="600" dirty="0">
                          <a:solidFill>
                            <a:srgbClr val="FFFFFF"/>
                          </a:solidFill>
                          <a:latin typeface="Carlito"/>
                          <a:cs typeface="Carlito"/>
                        </a:rPr>
                        <a:t>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9999"/>
                    </a:solidFill>
                  </a:tcPr>
                </a:tc>
                <a:tc>
                  <a:txBody>
                    <a:bodyPr/>
                    <a:lstStyle/>
                    <a:p>
                      <a:pPr marL="3175" algn="ctr">
                        <a:lnSpc>
                          <a:spcPct val="100000"/>
                        </a:lnSpc>
                        <a:spcBef>
                          <a:spcPts val="484"/>
                        </a:spcBef>
                      </a:pPr>
                      <a:r>
                        <a:rPr sz="600" spc="5" dirty="0">
                          <a:solidFill>
                            <a:srgbClr val="FFFFFF"/>
                          </a:solidFill>
                          <a:latin typeface="Carlito"/>
                          <a:cs typeface="Carlito"/>
                        </a:rPr>
                        <a:t>-0.11</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006666"/>
                    </a:solidFill>
                  </a:tcPr>
                </a:tc>
                <a:tc>
                  <a:txBody>
                    <a:bodyPr/>
                    <a:lstStyle/>
                    <a:p>
                      <a:pPr marR="33020" algn="r">
                        <a:lnSpc>
                          <a:spcPct val="100000"/>
                        </a:lnSpc>
                        <a:spcBef>
                          <a:spcPts val="484"/>
                        </a:spcBef>
                      </a:pPr>
                      <a:r>
                        <a:rPr sz="600" spc="-5" dirty="0">
                          <a:latin typeface="Carlito"/>
                          <a:cs typeface="Carlito"/>
                        </a:rPr>
                        <a:t>0</a:t>
                      </a:r>
                      <a:r>
                        <a:rPr sz="600" spc="5" dirty="0">
                          <a:latin typeface="Carlito"/>
                          <a:cs typeface="Carlito"/>
                        </a:rPr>
                        <a:t>.</a:t>
                      </a:r>
                      <a:r>
                        <a:rPr sz="600" spc="-5" dirty="0">
                          <a:latin typeface="Carlito"/>
                          <a:cs typeface="Carlito"/>
                        </a:rPr>
                        <a:t>7</a:t>
                      </a:r>
                      <a:r>
                        <a:rPr sz="600" dirty="0">
                          <a:latin typeface="Carlito"/>
                          <a:cs typeface="Carlito"/>
                        </a:rPr>
                        <a:t>7</a:t>
                      </a:r>
                      <a:endParaRPr sz="600">
                        <a:latin typeface="Carlito"/>
                        <a:cs typeface="Carlito"/>
                      </a:endParaRPr>
                    </a:p>
                  </a:txBody>
                  <a:tcPr marL="0" marR="0" marT="61594"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D2F5F4"/>
                    </a:solidFill>
                  </a:tcPr>
                </a:tc>
                <a:extLst>
                  <a:ext uri="{0D108BD9-81ED-4DB2-BD59-A6C34878D82A}">
                    <a16:rowId xmlns:a16="http://schemas.microsoft.com/office/drawing/2014/main" val="10006"/>
                  </a:ext>
                </a:extLst>
              </a:tr>
            </a:tbl>
          </a:graphicData>
        </a:graphic>
      </p:graphicFrame>
      <p:sp>
        <p:nvSpPr>
          <p:cNvPr id="20" name="object 20"/>
          <p:cNvSpPr/>
          <p:nvPr/>
        </p:nvSpPr>
        <p:spPr>
          <a:xfrm>
            <a:off x="4191872" y="3933088"/>
            <a:ext cx="225425" cy="225425"/>
          </a:xfrm>
          <a:custGeom>
            <a:avLst/>
            <a:gdLst/>
            <a:ahLst/>
            <a:cxnLst/>
            <a:rect l="l" t="t" r="r" b="b"/>
            <a:pathLst>
              <a:path w="225425" h="225425">
                <a:moveTo>
                  <a:pt x="0" y="224814"/>
                </a:moveTo>
                <a:lnTo>
                  <a:pt x="225259" y="224814"/>
                </a:lnTo>
                <a:lnTo>
                  <a:pt x="225259" y="0"/>
                </a:lnTo>
                <a:lnTo>
                  <a:pt x="0" y="0"/>
                </a:lnTo>
                <a:lnTo>
                  <a:pt x="0" y="224814"/>
                </a:lnTo>
                <a:close/>
              </a:path>
            </a:pathLst>
          </a:custGeom>
          <a:solidFill>
            <a:srgbClr val="FFFFFF"/>
          </a:solidFill>
        </p:spPr>
        <p:txBody>
          <a:bodyPr wrap="square" lIns="0" tIns="0" rIns="0" bIns="0" rtlCol="0"/>
          <a:lstStyle/>
          <a:p>
            <a:endParaRPr/>
          </a:p>
        </p:txBody>
      </p:sp>
      <p:graphicFrame>
        <p:nvGraphicFramePr>
          <p:cNvPr id="21" name="object 21"/>
          <p:cNvGraphicFramePr>
            <a:graphicFrameLocks noGrp="1"/>
          </p:cNvGraphicFramePr>
          <p:nvPr/>
        </p:nvGraphicFramePr>
        <p:xfrm>
          <a:off x="3515867" y="3258308"/>
          <a:ext cx="1577975" cy="1574355"/>
        </p:xfrm>
        <a:graphic>
          <a:graphicData uri="http://schemas.openxmlformats.org/drawingml/2006/table">
            <a:tbl>
              <a:tblPr firstRow="1" bandRow="1">
                <a:tableStyleId>{2D5ABB26-0587-4C30-8999-92F81FD0307C}</a:tableStyleId>
              </a:tblPr>
              <a:tblGrid>
                <a:gridCol w="225425">
                  <a:extLst>
                    <a:ext uri="{9D8B030D-6E8A-4147-A177-3AD203B41FA5}">
                      <a16:colId xmlns:a16="http://schemas.microsoft.com/office/drawing/2014/main" val="20000"/>
                    </a:ext>
                  </a:extLst>
                </a:gridCol>
                <a:gridCol w="225425">
                  <a:extLst>
                    <a:ext uri="{9D8B030D-6E8A-4147-A177-3AD203B41FA5}">
                      <a16:colId xmlns:a16="http://schemas.microsoft.com/office/drawing/2014/main" val="20001"/>
                    </a:ext>
                  </a:extLst>
                </a:gridCol>
                <a:gridCol w="225425">
                  <a:extLst>
                    <a:ext uri="{9D8B030D-6E8A-4147-A177-3AD203B41FA5}">
                      <a16:colId xmlns:a16="http://schemas.microsoft.com/office/drawing/2014/main" val="20002"/>
                    </a:ext>
                  </a:extLst>
                </a:gridCol>
                <a:gridCol w="225425">
                  <a:extLst>
                    <a:ext uri="{9D8B030D-6E8A-4147-A177-3AD203B41FA5}">
                      <a16:colId xmlns:a16="http://schemas.microsoft.com/office/drawing/2014/main" val="20003"/>
                    </a:ext>
                  </a:extLst>
                </a:gridCol>
                <a:gridCol w="225425">
                  <a:extLst>
                    <a:ext uri="{9D8B030D-6E8A-4147-A177-3AD203B41FA5}">
                      <a16:colId xmlns:a16="http://schemas.microsoft.com/office/drawing/2014/main" val="20004"/>
                    </a:ext>
                  </a:extLst>
                </a:gridCol>
                <a:gridCol w="225425">
                  <a:extLst>
                    <a:ext uri="{9D8B030D-6E8A-4147-A177-3AD203B41FA5}">
                      <a16:colId xmlns:a16="http://schemas.microsoft.com/office/drawing/2014/main" val="20005"/>
                    </a:ext>
                  </a:extLst>
                </a:gridCol>
                <a:gridCol w="225425">
                  <a:extLst>
                    <a:ext uri="{9D8B030D-6E8A-4147-A177-3AD203B41FA5}">
                      <a16:colId xmlns:a16="http://schemas.microsoft.com/office/drawing/2014/main" val="20006"/>
                    </a:ext>
                  </a:extLst>
                </a:gridCol>
              </a:tblGrid>
              <a:tr h="224977">
                <a:tc>
                  <a:txBody>
                    <a:bodyPr/>
                    <a:lstStyle/>
                    <a:p>
                      <a:pPr marL="3175" algn="ctr">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893A"/>
                    </a:solidFill>
                  </a:tcPr>
                </a:tc>
                <a:tc>
                  <a:txBody>
                    <a:bodyPr/>
                    <a:lstStyle/>
                    <a:p>
                      <a:pPr marL="31750">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3175" algn="ctr">
                        <a:lnSpc>
                          <a:spcPct val="100000"/>
                        </a:lnSpc>
                        <a:spcBef>
                          <a:spcPts val="509"/>
                        </a:spcBef>
                      </a:pPr>
                      <a:r>
                        <a:rPr sz="600" spc="5" dirty="0">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tc>
                  <a:txBody>
                    <a:bodyPr/>
                    <a:lstStyle/>
                    <a:p>
                      <a:pPr marL="31750">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D25400"/>
                    </a:solidFill>
                  </a:tcPr>
                </a:tc>
                <a:tc>
                  <a:txBody>
                    <a:bodyPr/>
                    <a:lstStyle/>
                    <a:p>
                      <a:pPr marR="33020" algn="r">
                        <a:lnSpc>
                          <a:spcPct val="100000"/>
                        </a:lnSpc>
                        <a:spcBef>
                          <a:spcPts val="509"/>
                        </a:spcBef>
                      </a:pPr>
                      <a:r>
                        <a:rPr sz="600" spc="-5" dirty="0">
                          <a:latin typeface="Carlito"/>
                          <a:cs typeface="Carlito"/>
                        </a:rPr>
                        <a:t>0</a:t>
                      </a:r>
                      <a:r>
                        <a:rPr sz="600" spc="5" dirty="0">
                          <a:latin typeface="Carlito"/>
                          <a:cs typeface="Carlito"/>
                        </a:rPr>
                        <a:t>.</a:t>
                      </a:r>
                      <a:r>
                        <a:rPr sz="600" spc="-5" dirty="0">
                          <a:latin typeface="Carlito"/>
                          <a:cs typeface="Carlito"/>
                        </a:rPr>
                        <a:t>1</a:t>
                      </a:r>
                      <a:r>
                        <a:rPr sz="600" dirty="0">
                          <a:latin typeface="Carlito"/>
                          <a:cs typeface="Carlito"/>
                        </a:rPr>
                        <a:t>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tc>
                  <a:txBody>
                    <a:bodyPr/>
                    <a:lstStyle/>
                    <a:p>
                      <a:pPr marL="3175" algn="ctr">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893A"/>
                    </a:solidFill>
                  </a:tcPr>
                </a:tc>
                <a:extLst>
                  <a:ext uri="{0D108BD9-81ED-4DB2-BD59-A6C34878D82A}">
                    <a16:rowId xmlns:a16="http://schemas.microsoft.com/office/drawing/2014/main" val="10000"/>
                  </a:ext>
                </a:extLst>
              </a:tr>
              <a:tr h="224800">
                <a:tc>
                  <a:txBody>
                    <a:bodyPr/>
                    <a:lstStyle/>
                    <a:p>
                      <a:pPr marL="2540" algn="ctr">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43815">
                        <a:lnSpc>
                          <a:spcPct val="100000"/>
                        </a:lnSpc>
                        <a:spcBef>
                          <a:spcPts val="509"/>
                        </a:spcBef>
                      </a:pPr>
                      <a:r>
                        <a:rPr sz="600" spc="5" dirty="0">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marL="2540" algn="ctr">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893A"/>
                    </a:solidFill>
                  </a:tcPr>
                </a:tc>
                <a:tc>
                  <a:txBody>
                    <a:bodyPr/>
                    <a:lstStyle/>
                    <a:p>
                      <a:pPr marR="20955" algn="r">
                        <a:lnSpc>
                          <a:spcPct val="100000"/>
                        </a:lnSpc>
                        <a:spcBef>
                          <a:spcPts val="509"/>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5</a:t>
                      </a:r>
                      <a:r>
                        <a:rPr sz="600" dirty="0">
                          <a:solidFill>
                            <a:srgbClr val="FFFFFF"/>
                          </a:solidFill>
                          <a:latin typeface="Carlito"/>
                          <a:cs typeface="Carlito"/>
                        </a:rPr>
                        <a:t>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3175" algn="ctr">
                        <a:lnSpc>
                          <a:spcPct val="100000"/>
                        </a:lnSpc>
                        <a:spcBef>
                          <a:spcPts val="509"/>
                        </a:spcBef>
                      </a:pPr>
                      <a:r>
                        <a:rPr sz="600" spc="5" dirty="0">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marL="31750">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extLst>
                  <a:ext uri="{0D108BD9-81ED-4DB2-BD59-A6C34878D82A}">
                    <a16:rowId xmlns:a16="http://schemas.microsoft.com/office/drawing/2014/main" val="10001"/>
                  </a:ext>
                </a:extLst>
              </a:tr>
              <a:tr h="224977">
                <a:tc>
                  <a:txBody>
                    <a:bodyPr/>
                    <a:lstStyle/>
                    <a:p>
                      <a:pPr marL="3175" algn="ctr">
                        <a:lnSpc>
                          <a:spcPct val="100000"/>
                        </a:lnSpc>
                        <a:spcBef>
                          <a:spcPts val="509"/>
                        </a:spcBef>
                      </a:pPr>
                      <a:r>
                        <a:rPr sz="600" spc="5" dirty="0">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tc>
                  <a:txBody>
                    <a:bodyPr/>
                    <a:lstStyle/>
                    <a:p>
                      <a:pPr marL="31750">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3175" algn="ctr">
                        <a:lnSpc>
                          <a:spcPct val="100000"/>
                        </a:lnSpc>
                        <a:spcBef>
                          <a:spcPts val="509"/>
                        </a:spcBef>
                      </a:pPr>
                      <a:r>
                        <a:rPr sz="600" spc="5" dirty="0">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marL="31750">
                        <a:lnSpc>
                          <a:spcPct val="100000"/>
                        </a:lnSpc>
                        <a:spcBef>
                          <a:spcPts val="509"/>
                        </a:spcBef>
                      </a:pPr>
                      <a:r>
                        <a:rPr sz="600" spc="5" dirty="0">
                          <a:solidFill>
                            <a:srgbClr val="FFFFFF"/>
                          </a:solidFill>
                          <a:latin typeface="Carlito"/>
                          <a:cs typeface="Carlito"/>
                        </a:rPr>
                        <a:t>-0.77</a:t>
                      </a:r>
                      <a:endParaRPr sz="600">
                        <a:latin typeface="Carlito"/>
                        <a:cs typeface="Carlito"/>
                      </a:endParaRPr>
                    </a:p>
                  </a:txBody>
                  <a:tcPr marL="0" marR="0" marT="64769"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R="33020" algn="r">
                        <a:lnSpc>
                          <a:spcPct val="100000"/>
                        </a:lnSpc>
                        <a:spcBef>
                          <a:spcPts val="509"/>
                        </a:spcBef>
                      </a:pPr>
                      <a:r>
                        <a:rPr sz="600" spc="-5" dirty="0">
                          <a:latin typeface="Carlito"/>
                          <a:cs typeface="Carlito"/>
                        </a:rPr>
                        <a:t>0</a:t>
                      </a:r>
                      <a:r>
                        <a:rPr sz="600" spc="5" dirty="0">
                          <a:latin typeface="Carlito"/>
                          <a:cs typeface="Carlito"/>
                        </a:rPr>
                        <a:t>.</a:t>
                      </a:r>
                      <a:r>
                        <a:rPr sz="600" spc="-5" dirty="0">
                          <a:latin typeface="Carlito"/>
                          <a:cs typeface="Carlito"/>
                        </a:rPr>
                        <a:t>5</a:t>
                      </a:r>
                      <a:r>
                        <a:rPr sz="600" dirty="0">
                          <a:latin typeface="Carlito"/>
                          <a:cs typeface="Carlito"/>
                        </a:rPr>
                        <a:t>5</a:t>
                      </a:r>
                      <a:endParaRPr sz="600">
                        <a:latin typeface="Carlito"/>
                        <a:cs typeface="Carlito"/>
                      </a:endParaRPr>
                    </a:p>
                  </a:txBody>
                  <a:tcPr marL="0" marR="0" marT="64769" marB="0">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marL="3175" algn="ctr">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43815">
                        <a:lnSpc>
                          <a:spcPct val="100000"/>
                        </a:lnSpc>
                        <a:spcBef>
                          <a:spcPts val="509"/>
                        </a:spcBef>
                      </a:pPr>
                      <a:r>
                        <a:rPr sz="600" spc="5" dirty="0">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extLst>
                  <a:ext uri="{0D108BD9-81ED-4DB2-BD59-A6C34878D82A}">
                    <a16:rowId xmlns:a16="http://schemas.microsoft.com/office/drawing/2014/main" val="10002"/>
                  </a:ext>
                </a:extLst>
              </a:tr>
              <a:tr h="224906">
                <a:tc>
                  <a:txBody>
                    <a:bodyPr/>
                    <a:lstStyle/>
                    <a:p>
                      <a:pPr marL="2540" algn="ctr">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D25400"/>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FF893A"/>
                    </a:solidFill>
                  </a:tcPr>
                </a:tc>
                <a:tc>
                  <a:txBody>
                    <a:bodyPr/>
                    <a:lstStyle/>
                    <a:p>
                      <a:pPr marL="2540" algn="ctr">
                        <a:lnSpc>
                          <a:spcPct val="100000"/>
                        </a:lnSpc>
                        <a:spcBef>
                          <a:spcPts val="509"/>
                        </a:spcBef>
                      </a:pPr>
                      <a:r>
                        <a:rPr sz="600" spc="5" dirty="0">
                          <a:solidFill>
                            <a:srgbClr val="FFFFFF"/>
                          </a:solidFill>
                          <a:latin typeface="Carlito"/>
                          <a:cs typeface="Carlito"/>
                        </a:rPr>
                        <a:t>-0.77</a:t>
                      </a:r>
                      <a:endParaRPr sz="600">
                        <a:latin typeface="Carlito"/>
                        <a:cs typeface="Carlito"/>
                      </a:endParaRPr>
                    </a:p>
                  </a:txBody>
                  <a:tcPr marL="0" marR="0" marT="64769"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L="43815">
                        <a:lnSpc>
                          <a:spcPct val="100000"/>
                        </a:lnSpc>
                        <a:spcBef>
                          <a:spcPts val="509"/>
                        </a:spcBef>
                      </a:pPr>
                      <a:r>
                        <a:rPr sz="600" spc="5" dirty="0">
                          <a:latin typeface="Carlito"/>
                          <a:cs typeface="Carlito"/>
                        </a:rPr>
                        <a:t>1.00</a:t>
                      </a:r>
                      <a:endParaRPr sz="600">
                        <a:latin typeface="Carlito"/>
                        <a:cs typeface="Carlito"/>
                      </a:endParaRPr>
                    </a:p>
                  </a:txBody>
                  <a:tcPr marL="0" marR="0" marT="64769" marB="0">
                    <a:lnR w="3175">
                      <a:solidFill>
                        <a:srgbClr val="000000"/>
                      </a:solidFill>
                      <a:prstDash val="solid"/>
                    </a:lnR>
                    <a:lnB w="6350">
                      <a:solidFill>
                        <a:srgbClr val="000000"/>
                      </a:solidFill>
                      <a:prstDash val="solid"/>
                    </a:lnB>
                  </a:tcPr>
                </a:tc>
                <a:tc>
                  <a:txBody>
                    <a:bodyPr/>
                    <a:lstStyle/>
                    <a:p>
                      <a:pPr marR="20955" algn="r">
                        <a:lnSpc>
                          <a:spcPct val="100000"/>
                        </a:lnSpc>
                        <a:spcBef>
                          <a:spcPts val="509"/>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7</a:t>
                      </a:r>
                      <a:r>
                        <a:rPr sz="600" dirty="0">
                          <a:solidFill>
                            <a:srgbClr val="FFFFFF"/>
                          </a:solidFill>
                          <a:latin typeface="Carlito"/>
                          <a:cs typeface="Carlito"/>
                        </a:rPr>
                        <a:t>7</a:t>
                      </a:r>
                      <a:endParaRPr sz="600">
                        <a:latin typeface="Carlito"/>
                        <a:cs typeface="Carlito"/>
                      </a:endParaRPr>
                    </a:p>
                  </a:txBody>
                  <a:tcPr marL="0" marR="0" marT="64769" marB="0">
                    <a:lnL w="3175" cap="flat" cmpd="sng" algn="ctr">
                      <a:solidFill>
                        <a:srgbClr val="000000"/>
                      </a:solidFill>
                      <a:prstDash val="solid"/>
                      <a:round/>
                      <a:headEnd type="none" w="med" len="med"/>
                      <a:tailEnd type="none" w="med" len="med"/>
                    </a:lnL>
                    <a:lnT w="3175" cap="flat" cmpd="sng" algn="ctr">
                      <a:solidFill>
                        <a:srgbClr val="000000"/>
                      </a:solidFill>
                      <a:prstDash val="solid"/>
                      <a:round/>
                      <a:headEnd type="none" w="med" len="med"/>
                      <a:tailEnd type="none" w="med" len="med"/>
                    </a:lnT>
                    <a:solidFill>
                      <a:srgbClr val="000000"/>
                    </a:solidFill>
                  </a:tcPr>
                </a:tc>
                <a:tc>
                  <a:txBody>
                    <a:bodyPr/>
                    <a:lstStyle/>
                    <a:p>
                      <a:pPr marL="3175" algn="ctr">
                        <a:lnSpc>
                          <a:spcPct val="100000"/>
                        </a:lnSpc>
                        <a:spcBef>
                          <a:spcPts val="509"/>
                        </a:spcBef>
                      </a:pPr>
                      <a:r>
                        <a:rPr sz="600" spc="5" dirty="0">
                          <a:latin typeface="Carlito"/>
                          <a:cs typeface="Carlito"/>
                        </a:rPr>
                        <a:t>0.33</a:t>
                      </a:r>
                      <a:endParaRPr sz="600">
                        <a:latin typeface="Carlito"/>
                        <a:cs typeface="Carlito"/>
                      </a:endParaRPr>
                    </a:p>
                  </a:txBody>
                  <a:tcPr marL="0" marR="0" marT="64769" marB="0">
                    <a:lnR w="3175">
                      <a:solidFill>
                        <a:srgbClr val="000000"/>
                      </a:solidFill>
                      <a:prstDash val="solid"/>
                    </a:lnR>
                    <a:lnT w="3175">
                      <a:solidFill>
                        <a:srgbClr val="000000"/>
                      </a:solidFill>
                      <a:prstDash val="solid"/>
                    </a:lnT>
                    <a:lnB w="6350">
                      <a:solidFill>
                        <a:srgbClr val="000000"/>
                      </a:solidFill>
                      <a:prstDash val="solid"/>
                    </a:lnB>
                    <a:solidFill>
                      <a:srgbClr val="FF893A"/>
                    </a:solidFill>
                  </a:tcPr>
                </a:tc>
                <a:tc>
                  <a:txBody>
                    <a:bodyPr/>
                    <a:lstStyle/>
                    <a:p>
                      <a:pPr marL="31750">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6350">
                      <a:solidFill>
                        <a:srgbClr val="000000"/>
                      </a:solidFill>
                      <a:prstDash val="solid"/>
                    </a:lnB>
                    <a:solidFill>
                      <a:srgbClr val="D25400"/>
                    </a:solidFill>
                  </a:tcPr>
                </a:tc>
                <a:extLst>
                  <a:ext uri="{0D108BD9-81ED-4DB2-BD59-A6C34878D82A}">
                    <a16:rowId xmlns:a16="http://schemas.microsoft.com/office/drawing/2014/main" val="10003"/>
                  </a:ext>
                </a:extLst>
              </a:tr>
              <a:tr h="224899">
                <a:tc>
                  <a:txBody>
                    <a:bodyPr/>
                    <a:lstStyle/>
                    <a:p>
                      <a:pPr marL="3175" algn="ctr">
                        <a:lnSpc>
                          <a:spcPct val="100000"/>
                        </a:lnSpc>
                        <a:spcBef>
                          <a:spcPts val="509"/>
                        </a:spcBef>
                      </a:pPr>
                      <a:r>
                        <a:rPr sz="600" spc="5" dirty="0">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F66300"/>
                    </a:solidFill>
                  </a:tcPr>
                </a:tc>
                <a:tc>
                  <a:txBody>
                    <a:bodyPr/>
                    <a:lstStyle/>
                    <a:p>
                      <a:pPr marL="31750">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763A00"/>
                    </a:solidFill>
                  </a:tcPr>
                </a:tc>
                <a:tc>
                  <a:txBody>
                    <a:bodyPr/>
                    <a:lstStyle/>
                    <a:p>
                      <a:pPr marL="3175" algn="ctr">
                        <a:lnSpc>
                          <a:spcPct val="100000"/>
                        </a:lnSpc>
                        <a:spcBef>
                          <a:spcPts val="509"/>
                        </a:spcBef>
                      </a:pPr>
                      <a:r>
                        <a:rPr sz="600" spc="5" dirty="0">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B w="3175">
                      <a:solidFill>
                        <a:srgbClr val="000000"/>
                      </a:solidFill>
                      <a:prstDash val="solid"/>
                    </a:lnB>
                    <a:solidFill>
                      <a:srgbClr val="FFBE92"/>
                    </a:solidFill>
                  </a:tcPr>
                </a:tc>
                <a:tc>
                  <a:txBody>
                    <a:bodyPr/>
                    <a:lstStyle/>
                    <a:p>
                      <a:pPr marL="31750">
                        <a:lnSpc>
                          <a:spcPct val="100000"/>
                        </a:lnSpc>
                        <a:spcBef>
                          <a:spcPts val="509"/>
                        </a:spcBef>
                      </a:pPr>
                      <a:r>
                        <a:rPr sz="600" spc="5" dirty="0">
                          <a:solidFill>
                            <a:srgbClr val="FFFFFF"/>
                          </a:solidFill>
                          <a:latin typeface="Carlito"/>
                          <a:cs typeface="Carlito"/>
                        </a:rPr>
                        <a:t>-0.77</a:t>
                      </a:r>
                      <a:endParaRPr sz="600">
                        <a:latin typeface="Carlito"/>
                        <a:cs typeface="Carlito"/>
                      </a:endParaRPr>
                    </a:p>
                  </a:txBody>
                  <a:tcPr marL="0" marR="0" marT="64769" marB="0">
                    <a:lnL w="3175"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solidFill>
                      <a:srgbClr val="000000"/>
                    </a:solidFill>
                  </a:tcPr>
                </a:tc>
                <a:tc>
                  <a:txBody>
                    <a:bodyPr/>
                    <a:lstStyle/>
                    <a:p>
                      <a:pPr marR="33020" algn="r">
                        <a:lnSpc>
                          <a:spcPct val="100000"/>
                        </a:lnSpc>
                        <a:spcBef>
                          <a:spcPts val="509"/>
                        </a:spcBef>
                      </a:pPr>
                      <a:r>
                        <a:rPr sz="600" spc="-5" dirty="0">
                          <a:latin typeface="Carlito"/>
                          <a:cs typeface="Carlito"/>
                        </a:rPr>
                        <a:t>0</a:t>
                      </a:r>
                      <a:r>
                        <a:rPr sz="600" spc="5" dirty="0">
                          <a:latin typeface="Carlito"/>
                          <a:cs typeface="Carlito"/>
                        </a:rPr>
                        <a:t>.</a:t>
                      </a:r>
                      <a:r>
                        <a:rPr sz="600" spc="-5" dirty="0">
                          <a:latin typeface="Carlito"/>
                          <a:cs typeface="Carlito"/>
                        </a:rPr>
                        <a:t>5</a:t>
                      </a:r>
                      <a:r>
                        <a:rPr sz="600" dirty="0">
                          <a:latin typeface="Carlito"/>
                          <a:cs typeface="Carlito"/>
                        </a:rPr>
                        <a:t>5</a:t>
                      </a:r>
                      <a:endParaRPr sz="600">
                        <a:latin typeface="Carlito"/>
                        <a:cs typeface="Carlito"/>
                      </a:endParaRPr>
                    </a:p>
                  </a:txBody>
                  <a:tcPr marL="0" marR="0" marT="64769" marB="0">
                    <a:lnR w="3175">
                      <a:solidFill>
                        <a:srgbClr val="000000"/>
                      </a:solidFill>
                      <a:prstDash val="solid"/>
                    </a:lnR>
                    <a:lnB w="3175">
                      <a:solidFill>
                        <a:srgbClr val="000000"/>
                      </a:solidFill>
                      <a:prstDash val="solid"/>
                    </a:lnB>
                    <a:solidFill>
                      <a:srgbClr val="FFBE92"/>
                    </a:solidFill>
                  </a:tcPr>
                </a:tc>
                <a:tc>
                  <a:txBody>
                    <a:bodyPr/>
                    <a:lstStyle/>
                    <a:p>
                      <a:pPr marL="3175" algn="ctr">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763A00"/>
                    </a:solidFill>
                  </a:tcPr>
                </a:tc>
                <a:tc>
                  <a:txBody>
                    <a:bodyPr/>
                    <a:lstStyle/>
                    <a:p>
                      <a:pPr marL="43815">
                        <a:lnSpc>
                          <a:spcPct val="100000"/>
                        </a:lnSpc>
                        <a:spcBef>
                          <a:spcPts val="509"/>
                        </a:spcBef>
                      </a:pPr>
                      <a:r>
                        <a:rPr sz="600" spc="5" dirty="0">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6350">
                      <a:solidFill>
                        <a:srgbClr val="000000"/>
                      </a:solidFill>
                      <a:prstDash val="solid"/>
                    </a:lnT>
                    <a:lnB w="3175">
                      <a:solidFill>
                        <a:srgbClr val="000000"/>
                      </a:solidFill>
                      <a:prstDash val="solid"/>
                    </a:lnB>
                    <a:solidFill>
                      <a:srgbClr val="F66300"/>
                    </a:solidFill>
                  </a:tcPr>
                </a:tc>
                <a:extLst>
                  <a:ext uri="{0D108BD9-81ED-4DB2-BD59-A6C34878D82A}">
                    <a16:rowId xmlns:a16="http://schemas.microsoft.com/office/drawing/2014/main" val="10004"/>
                  </a:ext>
                </a:extLst>
              </a:tr>
              <a:tr h="224984">
                <a:tc>
                  <a:txBody>
                    <a:bodyPr/>
                    <a:lstStyle/>
                    <a:p>
                      <a:pPr marL="2540" algn="ctr">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43815">
                        <a:lnSpc>
                          <a:spcPct val="100000"/>
                        </a:lnSpc>
                        <a:spcBef>
                          <a:spcPts val="509"/>
                        </a:spcBef>
                      </a:pPr>
                      <a:r>
                        <a:rPr sz="600" spc="5" dirty="0">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marL="2540" algn="ctr">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B w="3175">
                      <a:solidFill>
                        <a:srgbClr val="000000"/>
                      </a:solidFill>
                      <a:prstDash val="solid"/>
                    </a:lnB>
                    <a:solidFill>
                      <a:srgbClr val="FF893A"/>
                    </a:solidFill>
                  </a:tcPr>
                </a:tc>
                <a:tc>
                  <a:txBody>
                    <a:bodyPr/>
                    <a:lstStyle/>
                    <a:p>
                      <a:pPr marR="20955" algn="r">
                        <a:lnSpc>
                          <a:spcPct val="100000"/>
                        </a:lnSpc>
                        <a:spcBef>
                          <a:spcPts val="509"/>
                        </a:spcBef>
                      </a:pPr>
                      <a:r>
                        <a:rPr sz="600" spc="-5" dirty="0">
                          <a:solidFill>
                            <a:srgbClr val="FFFFFF"/>
                          </a:solidFill>
                          <a:latin typeface="Carlito"/>
                          <a:cs typeface="Carlito"/>
                        </a:rPr>
                        <a:t>-0</a:t>
                      </a:r>
                      <a:r>
                        <a:rPr sz="600" spc="5" dirty="0">
                          <a:solidFill>
                            <a:srgbClr val="FFFFFF"/>
                          </a:solidFill>
                          <a:latin typeface="Carlito"/>
                          <a:cs typeface="Carlito"/>
                        </a:rPr>
                        <a:t>.</a:t>
                      </a:r>
                      <a:r>
                        <a:rPr sz="600" spc="-5" dirty="0">
                          <a:solidFill>
                            <a:srgbClr val="FFFFFF"/>
                          </a:solidFill>
                          <a:latin typeface="Carlito"/>
                          <a:cs typeface="Carlito"/>
                        </a:rPr>
                        <a:t>5</a:t>
                      </a:r>
                      <a:r>
                        <a:rPr sz="600" dirty="0">
                          <a:solidFill>
                            <a:srgbClr val="FFFFFF"/>
                          </a:solidFill>
                          <a:latin typeface="Carlito"/>
                          <a:cs typeface="Carlito"/>
                        </a:rPr>
                        <a:t>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3175" algn="ctr">
                        <a:lnSpc>
                          <a:spcPct val="100000"/>
                        </a:lnSpc>
                        <a:spcBef>
                          <a:spcPts val="509"/>
                        </a:spcBef>
                      </a:pPr>
                      <a:r>
                        <a:rPr sz="600" spc="5" dirty="0">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BE92"/>
                    </a:solidFill>
                  </a:tcPr>
                </a:tc>
                <a:tc>
                  <a:txBody>
                    <a:bodyPr/>
                    <a:lstStyle/>
                    <a:p>
                      <a:pPr marL="31750">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extLst>
                  <a:ext uri="{0D108BD9-81ED-4DB2-BD59-A6C34878D82A}">
                    <a16:rowId xmlns:a16="http://schemas.microsoft.com/office/drawing/2014/main" val="10005"/>
                  </a:ext>
                </a:extLst>
              </a:tr>
              <a:tr h="224812">
                <a:tc>
                  <a:txBody>
                    <a:bodyPr/>
                    <a:lstStyle/>
                    <a:p>
                      <a:pPr marL="3175" algn="ctr">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893A"/>
                    </a:solidFill>
                  </a:tcPr>
                </a:tc>
                <a:tc>
                  <a:txBody>
                    <a:bodyPr/>
                    <a:lstStyle/>
                    <a:p>
                      <a:pPr marL="31750">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3175" algn="ctr">
                        <a:lnSpc>
                          <a:spcPct val="100000"/>
                        </a:lnSpc>
                        <a:spcBef>
                          <a:spcPts val="509"/>
                        </a:spcBef>
                      </a:pPr>
                      <a:r>
                        <a:rPr sz="600" spc="5" dirty="0">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tc>
                  <a:txBody>
                    <a:bodyPr/>
                    <a:lstStyle/>
                    <a:p>
                      <a:pPr marL="31750">
                        <a:lnSpc>
                          <a:spcPct val="100000"/>
                        </a:lnSpc>
                        <a:spcBef>
                          <a:spcPts val="509"/>
                        </a:spcBef>
                      </a:pPr>
                      <a:r>
                        <a:rPr sz="600" spc="5" dirty="0">
                          <a:solidFill>
                            <a:srgbClr val="FFFFFF"/>
                          </a:solidFill>
                          <a:latin typeface="Carlito"/>
                          <a:cs typeface="Carlito"/>
                        </a:rPr>
                        <a:t>-0.11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D25400"/>
                    </a:solidFill>
                  </a:tcPr>
                </a:tc>
                <a:tc>
                  <a:txBody>
                    <a:bodyPr/>
                    <a:lstStyle/>
                    <a:p>
                      <a:pPr marR="33020" algn="r">
                        <a:lnSpc>
                          <a:spcPct val="100000"/>
                        </a:lnSpc>
                        <a:spcBef>
                          <a:spcPts val="509"/>
                        </a:spcBef>
                      </a:pPr>
                      <a:r>
                        <a:rPr sz="600" spc="-5" dirty="0">
                          <a:latin typeface="Carlito"/>
                          <a:cs typeface="Carlito"/>
                        </a:rPr>
                        <a:t>0</a:t>
                      </a:r>
                      <a:r>
                        <a:rPr sz="600" spc="5" dirty="0">
                          <a:latin typeface="Carlito"/>
                          <a:cs typeface="Carlito"/>
                        </a:rPr>
                        <a:t>.</a:t>
                      </a:r>
                      <a:r>
                        <a:rPr sz="600" spc="-5" dirty="0">
                          <a:latin typeface="Carlito"/>
                          <a:cs typeface="Carlito"/>
                        </a:rPr>
                        <a:t>1</a:t>
                      </a:r>
                      <a:r>
                        <a:rPr sz="600" dirty="0">
                          <a:latin typeface="Carlito"/>
                          <a:cs typeface="Carlito"/>
                        </a:rPr>
                        <a:t>1</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66300"/>
                    </a:solidFill>
                  </a:tcPr>
                </a:tc>
                <a:tc>
                  <a:txBody>
                    <a:bodyPr/>
                    <a:lstStyle/>
                    <a:p>
                      <a:pPr marL="3175" algn="ctr">
                        <a:lnSpc>
                          <a:spcPct val="100000"/>
                        </a:lnSpc>
                        <a:spcBef>
                          <a:spcPts val="509"/>
                        </a:spcBef>
                      </a:pPr>
                      <a:r>
                        <a:rPr sz="600" spc="5" dirty="0">
                          <a:solidFill>
                            <a:srgbClr val="FFFFFF"/>
                          </a:solidFill>
                          <a:latin typeface="Carlito"/>
                          <a:cs typeface="Carlito"/>
                        </a:rPr>
                        <a:t>-0.55</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763A00"/>
                    </a:solidFill>
                  </a:tcPr>
                </a:tc>
                <a:tc>
                  <a:txBody>
                    <a:bodyPr/>
                    <a:lstStyle/>
                    <a:p>
                      <a:pPr marL="43815">
                        <a:lnSpc>
                          <a:spcPct val="100000"/>
                        </a:lnSpc>
                        <a:spcBef>
                          <a:spcPts val="509"/>
                        </a:spcBef>
                      </a:pPr>
                      <a:r>
                        <a:rPr sz="600" spc="5" dirty="0">
                          <a:latin typeface="Carlito"/>
                          <a:cs typeface="Carlito"/>
                        </a:rPr>
                        <a:t>0.33</a:t>
                      </a:r>
                      <a:endParaRPr sz="600">
                        <a:latin typeface="Carlito"/>
                        <a:cs typeface="Carlito"/>
                      </a:endParaRPr>
                    </a:p>
                  </a:txBody>
                  <a:tcPr marL="0" marR="0" marT="64769"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FF893A"/>
                    </a:solidFill>
                  </a:tcPr>
                </a:tc>
                <a:extLst>
                  <a:ext uri="{0D108BD9-81ED-4DB2-BD59-A6C34878D82A}">
                    <a16:rowId xmlns:a16="http://schemas.microsoft.com/office/drawing/2014/main" val="10006"/>
                  </a:ext>
                </a:extLst>
              </a:tr>
            </a:tbl>
          </a:graphicData>
        </a:graphic>
      </p:graphicFrame>
      <p:sp>
        <p:nvSpPr>
          <p:cNvPr id="22" name="object 22"/>
          <p:cNvSpPr/>
          <p:nvPr/>
        </p:nvSpPr>
        <p:spPr>
          <a:xfrm>
            <a:off x="1725548" y="1254125"/>
            <a:ext cx="7905242" cy="2387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59942" y="101430"/>
            <a:ext cx="1216457" cy="350737"/>
          </a:xfrm>
          <a:prstGeom prst="rect">
            <a:avLst/>
          </a:prstGeom>
        </p:spPr>
        <p:txBody>
          <a:bodyPr vert="horz" wrap="square" lIns="0" tIns="12065" rIns="0" bIns="0" rtlCol="0">
            <a:spAutoFit/>
          </a:bodyPr>
          <a:lstStyle/>
          <a:p>
            <a:pPr marL="12700">
              <a:lnSpc>
                <a:spcPct val="100000"/>
              </a:lnSpc>
              <a:spcBef>
                <a:spcPts val="95"/>
              </a:spcBef>
            </a:pPr>
            <a:r>
              <a:rPr lang="en-US" sz="2200" b="1" spc="-5" dirty="0">
                <a:solidFill>
                  <a:srgbClr val="000000"/>
                </a:solidFill>
              </a:rPr>
              <a:t>Content</a:t>
            </a:r>
            <a:endParaRPr sz="22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69</a:t>
            </a:fld>
            <a:endParaRPr spc="-5" dirty="0"/>
          </a:p>
        </p:txBody>
      </p:sp>
      <p:sp>
        <p:nvSpPr>
          <p:cNvPr id="5" name="Rectangle: Rounded Corners 4">
            <a:extLst>
              <a:ext uri="{FF2B5EF4-FFF2-40B4-BE49-F238E27FC236}">
                <a16:creationId xmlns:a16="http://schemas.microsoft.com/office/drawing/2014/main" id="{AE7A14A9-D071-450C-A4DF-ACE9305CB44F}"/>
              </a:ext>
            </a:extLst>
          </p:cNvPr>
          <p:cNvSpPr/>
          <p:nvPr/>
        </p:nvSpPr>
        <p:spPr>
          <a:xfrm>
            <a:off x="2743200" y="9906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Introduction</a:t>
            </a:r>
          </a:p>
        </p:txBody>
      </p:sp>
      <p:sp>
        <p:nvSpPr>
          <p:cNvPr id="6" name="Rectangle: Rounded Corners 5">
            <a:extLst>
              <a:ext uri="{FF2B5EF4-FFF2-40B4-BE49-F238E27FC236}">
                <a16:creationId xmlns:a16="http://schemas.microsoft.com/office/drawing/2014/main" id="{D7FBF760-C42C-4E10-8DE5-8A8C837129E8}"/>
              </a:ext>
            </a:extLst>
          </p:cNvPr>
          <p:cNvSpPr/>
          <p:nvPr/>
        </p:nvSpPr>
        <p:spPr>
          <a:xfrm>
            <a:off x="2743200" y="169418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Architectural Overview</a:t>
            </a:r>
          </a:p>
        </p:txBody>
      </p:sp>
      <p:sp>
        <p:nvSpPr>
          <p:cNvPr id="7" name="Rectangle: Rounded Corners 6">
            <a:extLst>
              <a:ext uri="{FF2B5EF4-FFF2-40B4-BE49-F238E27FC236}">
                <a16:creationId xmlns:a16="http://schemas.microsoft.com/office/drawing/2014/main" id="{B7701EDD-AFE8-4B6C-9B8A-E7DAFE04DB68}"/>
              </a:ext>
            </a:extLst>
          </p:cNvPr>
          <p:cNvSpPr/>
          <p:nvPr/>
        </p:nvSpPr>
        <p:spPr>
          <a:xfrm>
            <a:off x="2743200" y="24384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ConvNet Layers</a:t>
            </a:r>
          </a:p>
        </p:txBody>
      </p:sp>
      <p:sp>
        <p:nvSpPr>
          <p:cNvPr id="8" name="Rectangle: Rounded Corners 7">
            <a:extLst>
              <a:ext uri="{FF2B5EF4-FFF2-40B4-BE49-F238E27FC236}">
                <a16:creationId xmlns:a16="http://schemas.microsoft.com/office/drawing/2014/main" id="{C05C9CC5-1826-4302-8F61-0EFBD5475978}"/>
              </a:ext>
            </a:extLst>
          </p:cNvPr>
          <p:cNvSpPr/>
          <p:nvPr/>
        </p:nvSpPr>
        <p:spPr>
          <a:xfrm>
            <a:off x="2743200" y="318262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Arial"/>
                <a:cs typeface="Arial"/>
              </a:rPr>
              <a:t>Convolutional Layer</a:t>
            </a:r>
          </a:p>
        </p:txBody>
      </p:sp>
      <p:sp>
        <p:nvSpPr>
          <p:cNvPr id="9" name="Rectangle: Rounded Corners 8">
            <a:extLst>
              <a:ext uri="{FF2B5EF4-FFF2-40B4-BE49-F238E27FC236}">
                <a16:creationId xmlns:a16="http://schemas.microsoft.com/office/drawing/2014/main" id="{789B978F-591D-4423-A330-035AAB18A617}"/>
              </a:ext>
            </a:extLst>
          </p:cNvPr>
          <p:cNvSpPr/>
          <p:nvPr/>
        </p:nvSpPr>
        <p:spPr>
          <a:xfrm>
            <a:off x="2743200" y="3993197"/>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ReLU Layer</a:t>
            </a:r>
          </a:p>
        </p:txBody>
      </p:sp>
      <p:sp>
        <p:nvSpPr>
          <p:cNvPr id="10" name="Rectangle: Rounded Corners 9">
            <a:extLst>
              <a:ext uri="{FF2B5EF4-FFF2-40B4-BE49-F238E27FC236}">
                <a16:creationId xmlns:a16="http://schemas.microsoft.com/office/drawing/2014/main" id="{033CBD4A-5272-4A9C-8E7E-DFC108A30177}"/>
              </a:ext>
            </a:extLst>
          </p:cNvPr>
          <p:cNvSpPr/>
          <p:nvPr/>
        </p:nvSpPr>
        <p:spPr>
          <a:xfrm>
            <a:off x="2743200" y="4735511"/>
            <a:ext cx="4947920" cy="578803"/>
          </a:xfrm>
          <a:prstGeom prst="roundRect">
            <a:avLst/>
          </a:prstGeom>
          <a:solidFill>
            <a:srgbClr val="00206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Pooling Layer</a:t>
            </a:r>
          </a:p>
        </p:txBody>
      </p:sp>
      <p:sp>
        <p:nvSpPr>
          <p:cNvPr id="11" name="Rectangle: Rounded Corners 10">
            <a:extLst>
              <a:ext uri="{FF2B5EF4-FFF2-40B4-BE49-F238E27FC236}">
                <a16:creationId xmlns:a16="http://schemas.microsoft.com/office/drawing/2014/main" id="{EC7970E5-1E21-494D-9574-E888AA211CD0}"/>
              </a:ext>
            </a:extLst>
          </p:cNvPr>
          <p:cNvSpPr/>
          <p:nvPr/>
        </p:nvSpPr>
        <p:spPr>
          <a:xfrm>
            <a:off x="2743200" y="5477825"/>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Fully-connected Layer</a:t>
            </a:r>
          </a:p>
        </p:txBody>
      </p:sp>
      <p:sp>
        <p:nvSpPr>
          <p:cNvPr id="12" name="Rectangle: Rounded Corners 11">
            <a:extLst>
              <a:ext uri="{FF2B5EF4-FFF2-40B4-BE49-F238E27FC236}">
                <a16:creationId xmlns:a16="http://schemas.microsoft.com/office/drawing/2014/main" id="{9AE84281-09F8-482D-ADA2-B3B20C998619}"/>
              </a:ext>
            </a:extLst>
          </p:cNvPr>
          <p:cNvSpPr/>
          <p:nvPr/>
        </p:nvSpPr>
        <p:spPr>
          <a:xfrm>
            <a:off x="2743200" y="6203326"/>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Demo</a:t>
            </a:r>
          </a:p>
        </p:txBody>
      </p:sp>
    </p:spTree>
    <p:extLst>
      <p:ext uri="{BB962C8B-B14F-4D97-AF65-F5344CB8AC3E}">
        <p14:creationId xmlns:p14="http://schemas.microsoft.com/office/powerpoint/2010/main" val="3448099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60"/>
          <p:cNvSpPr txBox="1">
            <a:spLocks noGrp="1"/>
          </p:cNvSpPr>
          <p:nvPr>
            <p:ph type="title"/>
          </p:nvPr>
        </p:nvSpPr>
        <p:spPr>
          <a:xfrm>
            <a:off x="415600" y="92700"/>
            <a:ext cx="11360800" cy="943200"/>
          </a:xfrm>
          <a:prstGeom prst="rect">
            <a:avLst/>
          </a:prstGeom>
        </p:spPr>
        <p:txBody>
          <a:bodyPr spcFirstLastPara="1" wrap="square" lIns="121900" tIns="121900" rIns="121900" bIns="121900" anchor="t" anchorCtr="0">
            <a:noAutofit/>
          </a:bodyPr>
          <a:lstStyle/>
          <a:p>
            <a:r>
              <a:rPr lang="en"/>
              <a:t>Deep Learning Basics</a:t>
            </a:r>
            <a:endParaRPr/>
          </a:p>
        </p:txBody>
      </p:sp>
      <p:sp>
        <p:nvSpPr>
          <p:cNvPr id="336" name="Google Shape;336;p60"/>
          <p:cNvSpPr txBox="1">
            <a:spLocks noGrp="1"/>
          </p:cNvSpPr>
          <p:nvPr>
            <p:ph type="sldNum" idx="12"/>
          </p:nvPr>
        </p:nvSpPr>
        <p:spPr>
          <a:xfrm>
            <a:off x="11296611" y="6217623"/>
            <a:ext cx="731600" cy="524800"/>
          </a:xfrm>
          <a:prstGeom prst="rect">
            <a:avLst/>
          </a:prstGeom>
        </p:spPr>
        <p:txBody>
          <a:bodyPr spcFirstLastPara="1" wrap="square" lIns="121900" tIns="121900" rIns="121900" bIns="121900" anchor="ctr" anchorCtr="0">
            <a:noAutofit/>
          </a:bodyPr>
          <a:lstStyle/>
          <a:p>
            <a:pPr defTabSz="1219170">
              <a:buClr>
                <a:srgbClr val="000000"/>
              </a:buClr>
            </a:pPr>
            <a:fld id="{00000000-1234-1234-1234-123412341234}" type="slidenum">
              <a:rPr lang="en" kern="0">
                <a:solidFill>
                  <a:srgbClr val="695D46"/>
                </a:solidFill>
              </a:rPr>
              <a:pPr defTabSz="1219170">
                <a:buClr>
                  <a:srgbClr val="000000"/>
                </a:buClr>
              </a:pPr>
              <a:t>7</a:t>
            </a:fld>
            <a:endParaRPr kern="0">
              <a:solidFill>
                <a:srgbClr val="695D46"/>
              </a:solidFill>
            </a:endParaRPr>
          </a:p>
        </p:txBody>
      </p:sp>
      <p:pic>
        <p:nvPicPr>
          <p:cNvPr id="337" name="Google Shape;337;p60" descr="This video on &quot;What is a Neural Network&quot; delivers an entertaining and exciting introduction to the concepts of Neural Network. We will learn the different layers present in a Neural Network and understand how these layers process data. We will get an idea of the different parameters used in a Neural Network such as weights, bias and activation functions. We will also understand how to train a Neural Network using forward propagation and then adjust  to the errors in the network using backpropagation method. This video also covers a few popular Neural Network applications. Now, let us jump straight into learning what is a Neural Network.&#10;&#10;0:00 What is a Neural Network?&#10;0:33 How Neural Networks work?&#10;03:43 Neural Network examples&#10;04:21 Quiz&#10;04:52 Neural Network applications&#10;&#10;Don't forget to take the quiz at 04:21&#10;Comment below what you think is the right answer, to be one of the 3 lucky winners who can win Amazon vouchers worth INR 500 or $10 (depending on your location). What are you waiting for? Winners will be announced on Jun 26, 2019.&#10;&#10;To learn more about Deep Learning, subscribe to our YouTube channel: https://www.youtube.com/user/Simplilearn?sub_confirmation=1&#10;&#10;Download the Artificial Intelligence Career Guide and take a sneak peek into the world that awaits you: https://www.simplilearn.com/artificial-intelligence-career-guide-pdf?utm_campaign=Neural-Network-In-5-Minutes-bfmFfD2RIcg&amp;utm_medium=Tutorials&amp;utm_source=youtube&#10;&#10;Watch more videos on Deep Learning: https://www.youtube.com/watch?v=FbxTVRfQFuI&amp;list=PLEiEAq2VkUUIYQ-mMRAGilfOKyWKpHSip&#10;&#10;#NeuralNetwork #WhatIsANeuralNetwork #WhatAreNeuralNetworks #DeepLearningAndNeuralNetworks #DeepLearning #ArtificalNeuralNetwork #NeuralNetworkExplained #WhatIsDeepLearning #DeepLearningTutorial #DeepLearningCourse #DeepLearningExplained #Simplilearn&#10;&#10;Simplilearn’s Deep Learning course will transform you into an expert in Deep Learning techniques using TensorFlow, the open-source software library designed to conduct machine learning &amp; deep neural network research. With our Deep Learning course, you'll master Deep Learning and TensorFlow concepts, learn to implement algorithms, build artificial neural networks and traverse layers of data abstraction to understand the power of data and prepare you for your new role as Deep Learning scientist.&#10;&#10;Why Deep Learning?&#10;It is one of the most popular software platforms used for Deep Learning and contains powerful tools to help you build and implement artificial neural networks. &#10;Advancements in Deep Learning are being seen in smartphone applications, creating efficiencies in the power grid, driving advancements in healthcare, improving agricultural yields, and helping us find solutions to climate change. &#10;&#10;You can gain in-depth knowledge of Deep Learning by taking our Deep Learning certification training course. With Simplilearn’s Deep Learning course, you will prepare for a career as a Deep Learning engineer as you master concepts and techniques including supervised and unsupervised learning, mathematical and heuristic aspects, and hands-on modeling to develop algorithms. Those who complete the course will be able to: &#10;1. Understand the concepts of TensorFlow, its main functions, operations and the execution pipeline&#10;2. Implement Deep Learning algorithms, understand neural networks and traverse the layers of data abstraction which will empower you to understand data like never before&#10;3. Master and comprehend advanced topics such as convolutional neural networks, recurrent neural networks, training deep networks and high-level interfaces&#10;4. Build Deep Learning models in TensorFlow and interpret the results&#10;5. Understand the language and fundamental concepts of artificial neural networks&#10;6. Troubleshoot and improve Deep Learning models&#10;7. Build your own Deep Learning project&#10;&#10;There is booming demand for skilled Deep Learning engineers across a wide range of industries, making this Deep Learning course with TensorFlow training well-suited for professionals at the intermediate to advanced level of experience. We recommend this Deep Learning online course particularly for the following professionals: &#10;&#10;1. Software engineers&#10;2. Data scientists&#10;3. Data analysts&#10;4. Statisticians with an interest in Deep Learning&#10;&#10;Learn more at: https://www.simplilearn.com/deep-learning-course-with-tensorflow-training?utm_campaign=Neural-Network-In-5-Minutes-bfmFfD2RIcg&amp;utm_medium=Tutorials&amp;utm_source=youtube&#10;&#10;For more information about Simplilearn’s courses, visit: &#10;- Facebook: https://www.facebook.com/Simplilearn &#10;- Twitter: https://twitter.com/simplilearn &#10;- LinkedIn: https://www.linkedin.com/company/simplilearn/&#10;- Website: https://www.simplilearn.com &#10;&#10;Get the Android app: http://bit.ly/1WlVo4u &#10;Get the iOS app: http://apple.co/1HIO5J0" title="Neural Network In 5 Minutes | What Is A Neural Network? | How Neural Networks Work | Simplilearn">
            <a:hlinkClick r:id="rId3"/>
          </p:cNvPr>
          <p:cNvPicPr preferRelativeResize="0"/>
          <p:nvPr/>
        </p:nvPicPr>
        <p:blipFill>
          <a:blip r:embed="rId4">
            <a:alphaModFix/>
          </a:blip>
          <a:stretch>
            <a:fillRect/>
          </a:stretch>
        </p:blipFill>
        <p:spPr>
          <a:xfrm>
            <a:off x="2552799" y="1035901"/>
            <a:ext cx="6604733" cy="4953567"/>
          </a:xfrm>
          <a:prstGeom prst="rect">
            <a:avLst/>
          </a:prstGeom>
          <a:noFill/>
          <a:ln>
            <a:noFill/>
          </a:ln>
        </p:spPr>
      </p:pic>
      <p:sp>
        <p:nvSpPr>
          <p:cNvPr id="338" name="Google Shape;338;p60"/>
          <p:cNvSpPr txBox="1"/>
          <p:nvPr/>
        </p:nvSpPr>
        <p:spPr>
          <a:xfrm>
            <a:off x="94467" y="6057067"/>
            <a:ext cx="11467600" cy="634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200" b="1" kern="0">
                <a:solidFill>
                  <a:srgbClr val="000000"/>
                </a:solidFill>
                <a:latin typeface="Open Sans"/>
                <a:ea typeface="Open Sans"/>
                <a:cs typeface="Open Sans"/>
                <a:sym typeface="Open Sans"/>
              </a:rPr>
              <a:t>For more detailed lecture on deep neural networks:</a:t>
            </a:r>
            <a:r>
              <a:rPr lang="en" sz="1200" kern="0">
                <a:solidFill>
                  <a:srgbClr val="000000"/>
                </a:solidFill>
                <a:latin typeface="Open Sans"/>
                <a:ea typeface="Open Sans"/>
                <a:cs typeface="Open Sans"/>
                <a:sym typeface="Open Sans"/>
              </a:rPr>
              <a:t> </a:t>
            </a:r>
            <a:r>
              <a:rPr lang="en" sz="1200" u="sng" kern="0">
                <a:solidFill>
                  <a:srgbClr val="CE93D8"/>
                </a:solidFill>
                <a:latin typeface="Open Sans"/>
                <a:ea typeface="Open Sans"/>
                <a:cs typeface="Open Sans"/>
                <a:sym typeface="Open Sans"/>
                <a:hlinkClick r:id="rId5"/>
              </a:rPr>
              <a:t>Invited talk on “Deep Learning and Artificial Neural Network” (Nov 2018, Kyushu Institute of Technology, Japan)</a:t>
            </a:r>
            <a:endParaRPr sz="1200" kern="0">
              <a:solidFill>
                <a:srgbClr val="000000"/>
              </a:solidFill>
              <a:latin typeface="Open Sans"/>
              <a:ea typeface="Open Sans"/>
              <a:cs typeface="Open Sans"/>
              <a:sym typeface="Open Sans"/>
            </a:endParaRPr>
          </a:p>
        </p:txBody>
      </p:sp>
      <p:pic>
        <p:nvPicPr>
          <p:cNvPr id="339" name="Google Shape;339;p60"/>
          <p:cNvPicPr preferRelativeResize="0"/>
          <p:nvPr/>
        </p:nvPicPr>
        <p:blipFill>
          <a:blip r:embed="rId6">
            <a:alphaModFix/>
          </a:blip>
          <a:stretch>
            <a:fillRect/>
          </a:stretch>
        </p:blipFill>
        <p:spPr>
          <a:xfrm>
            <a:off x="9400132" y="2397967"/>
            <a:ext cx="2628067" cy="222944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187198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Pooling</a:t>
            </a:r>
            <a:r>
              <a:rPr sz="2200" b="1" spc="-30" dirty="0">
                <a:solidFill>
                  <a:srgbClr val="000000"/>
                </a:solidFill>
                <a:latin typeface="Arial"/>
                <a:cs typeface="Arial"/>
              </a:rPr>
              <a:t> </a:t>
            </a:r>
            <a:r>
              <a:rPr sz="2200" b="1" spc="-10" dirty="0">
                <a:solidFill>
                  <a:srgbClr val="000000"/>
                </a:solidFill>
                <a:latin typeface="Arial"/>
                <a:cs typeface="Arial"/>
              </a:rPr>
              <a:t>Layer</a:t>
            </a:r>
            <a:endParaRPr sz="22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70</a:t>
            </a:fld>
            <a:endParaRPr spc="-5" dirty="0"/>
          </a:p>
        </p:txBody>
      </p:sp>
      <p:sp>
        <p:nvSpPr>
          <p:cNvPr id="3" name="object 3"/>
          <p:cNvSpPr txBox="1"/>
          <p:nvPr/>
        </p:nvSpPr>
        <p:spPr>
          <a:xfrm>
            <a:off x="381101" y="1040383"/>
            <a:ext cx="11269980" cy="238334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The pooling </a:t>
            </a:r>
            <a:r>
              <a:rPr sz="2000" spc="-5" dirty="0">
                <a:latin typeface="Arial"/>
                <a:cs typeface="Arial"/>
              </a:rPr>
              <a:t>layers </a:t>
            </a:r>
            <a:r>
              <a:rPr sz="2000" dirty="0">
                <a:latin typeface="Arial"/>
                <a:cs typeface="Arial"/>
              </a:rPr>
              <a:t>down-sample the previous layers feature</a:t>
            </a:r>
            <a:r>
              <a:rPr sz="2000" spc="-170" dirty="0">
                <a:latin typeface="Arial"/>
                <a:cs typeface="Arial"/>
              </a:rPr>
              <a:t> </a:t>
            </a:r>
            <a:r>
              <a:rPr sz="2000" dirty="0">
                <a:latin typeface="Arial"/>
                <a:cs typeface="Arial"/>
              </a:rPr>
              <a:t>map.</a:t>
            </a:r>
          </a:p>
          <a:p>
            <a:pPr>
              <a:lnSpc>
                <a:spcPct val="100000"/>
              </a:lnSpc>
              <a:buFont typeface="Wingdings"/>
              <a:buChar char=""/>
            </a:pPr>
            <a:endParaRPr sz="2200" dirty="0">
              <a:latin typeface="Arial"/>
              <a:cs typeface="Arial"/>
            </a:endParaRPr>
          </a:p>
          <a:p>
            <a:pPr marL="193675" marR="5080" indent="-181610">
              <a:lnSpc>
                <a:spcPct val="100000"/>
              </a:lnSpc>
              <a:spcBef>
                <a:spcPts val="1789"/>
              </a:spcBef>
              <a:buFont typeface="Wingdings"/>
              <a:buChar char=""/>
              <a:tabLst>
                <a:tab pos="194310" algn="l"/>
              </a:tabLst>
            </a:pPr>
            <a:r>
              <a:rPr sz="2000" spc="-5" dirty="0">
                <a:latin typeface="Arial"/>
                <a:cs typeface="Arial"/>
              </a:rPr>
              <a:t>It</a:t>
            </a:r>
            <a:r>
              <a:rPr lang="en-US" sz="2000" spc="-5" dirty="0">
                <a:latin typeface="Arial"/>
                <a:cs typeface="Arial"/>
              </a:rPr>
              <a:t>'</a:t>
            </a:r>
            <a:r>
              <a:rPr sz="2000" spc="-5" dirty="0">
                <a:latin typeface="Arial"/>
                <a:cs typeface="Arial"/>
              </a:rPr>
              <a:t>s </a:t>
            </a:r>
            <a:r>
              <a:rPr sz="2000" dirty="0">
                <a:latin typeface="Arial"/>
                <a:cs typeface="Arial"/>
              </a:rPr>
              <a:t>function is to progressively reduce the spatial size of the </a:t>
            </a:r>
            <a:r>
              <a:rPr sz="2000" spc="-5" dirty="0">
                <a:latin typeface="Arial"/>
                <a:cs typeface="Arial"/>
              </a:rPr>
              <a:t>representation </a:t>
            </a:r>
            <a:r>
              <a:rPr sz="2000" dirty="0">
                <a:latin typeface="Arial"/>
                <a:cs typeface="Arial"/>
              </a:rPr>
              <a:t>to reduce the amount</a:t>
            </a:r>
            <a:r>
              <a:rPr sz="2000" spc="-250" dirty="0">
                <a:latin typeface="Arial"/>
                <a:cs typeface="Arial"/>
              </a:rPr>
              <a:t> </a:t>
            </a:r>
            <a:r>
              <a:rPr sz="2000" dirty="0">
                <a:latin typeface="Arial"/>
                <a:cs typeface="Arial"/>
              </a:rPr>
              <a:t>of  parameters and computation in </a:t>
            </a:r>
            <a:r>
              <a:rPr sz="2000" spc="-5" dirty="0">
                <a:latin typeface="Arial"/>
                <a:cs typeface="Arial"/>
              </a:rPr>
              <a:t>the</a:t>
            </a:r>
            <a:r>
              <a:rPr sz="2000" spc="-110" dirty="0">
                <a:latin typeface="Arial"/>
                <a:cs typeface="Arial"/>
              </a:rPr>
              <a:t> </a:t>
            </a:r>
            <a:r>
              <a:rPr sz="2000" dirty="0">
                <a:latin typeface="Arial"/>
                <a:cs typeface="Arial"/>
              </a:rPr>
              <a:t>network</a:t>
            </a:r>
          </a:p>
          <a:p>
            <a:pPr>
              <a:lnSpc>
                <a:spcPct val="100000"/>
              </a:lnSpc>
              <a:buFont typeface="Wingdings"/>
              <a:buChar char=""/>
            </a:pPr>
            <a:endParaRPr sz="2200" dirty="0">
              <a:latin typeface="Arial"/>
              <a:cs typeface="Arial"/>
            </a:endParaRPr>
          </a:p>
          <a:p>
            <a:pPr marL="193675" indent="-181610">
              <a:lnSpc>
                <a:spcPct val="100000"/>
              </a:lnSpc>
              <a:spcBef>
                <a:spcPts val="1789"/>
              </a:spcBef>
              <a:buFont typeface="Wingdings"/>
              <a:buChar char=""/>
              <a:tabLst>
                <a:tab pos="194310" algn="l"/>
              </a:tabLst>
            </a:pPr>
            <a:r>
              <a:rPr sz="2000" dirty="0">
                <a:latin typeface="Arial"/>
                <a:cs typeface="Arial"/>
              </a:rPr>
              <a:t>The pooling </a:t>
            </a:r>
            <a:r>
              <a:rPr sz="2000" spc="-5" dirty="0">
                <a:latin typeface="Arial"/>
                <a:cs typeface="Arial"/>
              </a:rPr>
              <a:t>layer often </a:t>
            </a:r>
            <a:r>
              <a:rPr sz="2000" dirty="0">
                <a:latin typeface="Arial"/>
                <a:cs typeface="Arial"/>
              </a:rPr>
              <a:t>uses the Max operation to perform the downsampling</a:t>
            </a:r>
            <a:r>
              <a:rPr sz="2000" spc="-195" dirty="0">
                <a:latin typeface="Arial"/>
                <a:cs typeface="Arial"/>
              </a:rPr>
              <a:t> </a:t>
            </a:r>
            <a:r>
              <a:rPr sz="2000" dirty="0">
                <a:latin typeface="Arial"/>
                <a:cs typeface="Arial"/>
              </a:rPr>
              <a:t>process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47900" y="1894839"/>
            <a:ext cx="3289300" cy="3159125"/>
            <a:chOff x="2247900" y="1894839"/>
            <a:chExt cx="3289300" cy="3159125"/>
          </a:xfrm>
        </p:grpSpPr>
        <p:sp>
          <p:nvSpPr>
            <p:cNvPr id="3" name="object 3"/>
            <p:cNvSpPr/>
            <p:nvPr/>
          </p:nvSpPr>
          <p:spPr>
            <a:xfrm>
              <a:off x="2302764" y="2252471"/>
              <a:ext cx="2845308" cy="280111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0" y="2252471"/>
              <a:ext cx="841375" cy="784860"/>
            </a:xfrm>
            <a:custGeom>
              <a:avLst/>
              <a:gdLst/>
              <a:ahLst/>
              <a:cxnLst/>
              <a:rect l="l" t="t" r="r" b="b"/>
              <a:pathLst>
                <a:path w="841375" h="784860">
                  <a:moveTo>
                    <a:pt x="0" y="784860"/>
                  </a:moveTo>
                  <a:lnTo>
                    <a:pt x="841248" y="784860"/>
                  </a:lnTo>
                  <a:lnTo>
                    <a:pt x="841248" y="0"/>
                  </a:lnTo>
                  <a:lnTo>
                    <a:pt x="0" y="0"/>
                  </a:lnTo>
                  <a:lnTo>
                    <a:pt x="0" y="784860"/>
                  </a:lnTo>
                  <a:close/>
                </a:path>
              </a:pathLst>
            </a:custGeom>
            <a:ln w="76200">
              <a:solidFill>
                <a:srgbClr val="0060B1"/>
              </a:solidFill>
            </a:ln>
          </p:spPr>
          <p:txBody>
            <a:bodyPr wrap="square" lIns="0" tIns="0" rIns="0" bIns="0" rtlCol="0"/>
            <a:lstStyle/>
            <a:p>
              <a:endParaRPr/>
            </a:p>
          </p:txBody>
        </p:sp>
        <p:sp>
          <p:nvSpPr>
            <p:cNvPr id="5" name="object 5"/>
            <p:cNvSpPr/>
            <p:nvPr/>
          </p:nvSpPr>
          <p:spPr>
            <a:xfrm>
              <a:off x="2286761" y="2253233"/>
              <a:ext cx="841375" cy="784860"/>
            </a:xfrm>
            <a:custGeom>
              <a:avLst/>
              <a:gdLst/>
              <a:ahLst/>
              <a:cxnLst/>
              <a:rect l="l" t="t" r="r" b="b"/>
              <a:pathLst>
                <a:path w="841375" h="784860">
                  <a:moveTo>
                    <a:pt x="0" y="784860"/>
                  </a:moveTo>
                  <a:lnTo>
                    <a:pt x="841248" y="784860"/>
                  </a:lnTo>
                  <a:lnTo>
                    <a:pt x="841248" y="0"/>
                  </a:lnTo>
                  <a:lnTo>
                    <a:pt x="0" y="0"/>
                  </a:lnTo>
                  <a:lnTo>
                    <a:pt x="0" y="784860"/>
                  </a:lnTo>
                  <a:close/>
                </a:path>
              </a:pathLst>
            </a:custGeom>
            <a:ln w="38100">
              <a:solidFill>
                <a:srgbClr val="0060B1"/>
              </a:solidFill>
            </a:ln>
          </p:spPr>
          <p:txBody>
            <a:bodyPr wrap="square" lIns="0" tIns="0" rIns="0" bIns="0" rtlCol="0"/>
            <a:lstStyle/>
            <a:p>
              <a:endParaRPr/>
            </a:p>
          </p:txBody>
        </p:sp>
        <p:sp>
          <p:nvSpPr>
            <p:cNvPr id="6" name="object 6"/>
            <p:cNvSpPr/>
            <p:nvPr/>
          </p:nvSpPr>
          <p:spPr>
            <a:xfrm>
              <a:off x="3122549" y="1894839"/>
              <a:ext cx="2414905" cy="768350"/>
            </a:xfrm>
            <a:custGeom>
              <a:avLst/>
              <a:gdLst/>
              <a:ahLst/>
              <a:cxnLst/>
              <a:rect l="l" t="t" r="r" b="b"/>
              <a:pathLst>
                <a:path w="2414904" h="768350">
                  <a:moveTo>
                    <a:pt x="2299650" y="36371"/>
                  </a:moveTo>
                  <a:lnTo>
                    <a:pt x="0" y="731647"/>
                  </a:lnTo>
                  <a:lnTo>
                    <a:pt x="10921" y="768223"/>
                  </a:lnTo>
                  <a:lnTo>
                    <a:pt x="2310695" y="72948"/>
                  </a:lnTo>
                  <a:lnTo>
                    <a:pt x="2299650" y="36371"/>
                  </a:lnTo>
                  <a:close/>
                </a:path>
                <a:path w="2414904" h="768350">
                  <a:moveTo>
                    <a:pt x="2404829" y="30861"/>
                  </a:moveTo>
                  <a:lnTo>
                    <a:pt x="2317877" y="30861"/>
                  </a:lnTo>
                  <a:lnTo>
                    <a:pt x="2328926" y="67437"/>
                  </a:lnTo>
                  <a:lnTo>
                    <a:pt x="2310695" y="72948"/>
                  </a:lnTo>
                  <a:lnTo>
                    <a:pt x="2321687" y="109347"/>
                  </a:lnTo>
                  <a:lnTo>
                    <a:pt x="2404829" y="30861"/>
                  </a:lnTo>
                  <a:close/>
                </a:path>
                <a:path w="2414904" h="768350">
                  <a:moveTo>
                    <a:pt x="2317877" y="30861"/>
                  </a:moveTo>
                  <a:lnTo>
                    <a:pt x="2299650" y="36371"/>
                  </a:lnTo>
                  <a:lnTo>
                    <a:pt x="2310695" y="72948"/>
                  </a:lnTo>
                  <a:lnTo>
                    <a:pt x="2328926" y="67437"/>
                  </a:lnTo>
                  <a:lnTo>
                    <a:pt x="2317877" y="30861"/>
                  </a:lnTo>
                  <a:close/>
                </a:path>
                <a:path w="2414904" h="768350">
                  <a:moveTo>
                    <a:pt x="2288666" y="0"/>
                  </a:moveTo>
                  <a:lnTo>
                    <a:pt x="2299650" y="36371"/>
                  </a:lnTo>
                  <a:lnTo>
                    <a:pt x="2317877" y="30861"/>
                  </a:lnTo>
                  <a:lnTo>
                    <a:pt x="2404829" y="30861"/>
                  </a:lnTo>
                  <a:lnTo>
                    <a:pt x="2414651" y="21589"/>
                  </a:lnTo>
                  <a:lnTo>
                    <a:pt x="2288666" y="0"/>
                  </a:lnTo>
                  <a:close/>
                </a:path>
              </a:pathLst>
            </a:custGeom>
            <a:solidFill>
              <a:srgbClr val="000000"/>
            </a:solidFill>
          </p:spPr>
          <p:txBody>
            <a:bodyPr wrap="square" lIns="0" tIns="0" rIns="0" bIns="0" rtlCol="0"/>
            <a:lstStyle/>
            <a:p>
              <a:endParaRPr/>
            </a:p>
          </p:txBody>
        </p:sp>
      </p:grpSp>
      <p:graphicFrame>
        <p:nvGraphicFramePr>
          <p:cNvPr id="7" name="object 7"/>
          <p:cNvGraphicFramePr>
            <a:graphicFrameLocks noGrp="1"/>
          </p:cNvGraphicFramePr>
          <p:nvPr/>
        </p:nvGraphicFramePr>
        <p:xfrm>
          <a:off x="7539227" y="2699033"/>
          <a:ext cx="1856102" cy="1851359"/>
        </p:xfrm>
        <a:graphic>
          <a:graphicData uri="http://schemas.openxmlformats.org/drawingml/2006/table">
            <a:tbl>
              <a:tblPr firstRow="1" bandRow="1">
                <a:tableStyleId>{2D5ABB26-0587-4C30-8999-92F81FD0307C}</a:tableStyleId>
              </a:tblPr>
              <a:tblGrid>
                <a:gridCol w="464184">
                  <a:extLst>
                    <a:ext uri="{9D8B030D-6E8A-4147-A177-3AD203B41FA5}">
                      <a16:colId xmlns:a16="http://schemas.microsoft.com/office/drawing/2014/main" val="20000"/>
                    </a:ext>
                  </a:extLst>
                </a:gridCol>
                <a:gridCol w="463550">
                  <a:extLst>
                    <a:ext uri="{9D8B030D-6E8A-4147-A177-3AD203B41FA5}">
                      <a16:colId xmlns:a16="http://schemas.microsoft.com/office/drawing/2014/main" val="20001"/>
                    </a:ext>
                  </a:extLst>
                </a:gridCol>
                <a:gridCol w="464184">
                  <a:extLst>
                    <a:ext uri="{9D8B030D-6E8A-4147-A177-3AD203B41FA5}">
                      <a16:colId xmlns:a16="http://schemas.microsoft.com/office/drawing/2014/main" val="20002"/>
                    </a:ext>
                  </a:extLst>
                </a:gridCol>
                <a:gridCol w="464184">
                  <a:extLst>
                    <a:ext uri="{9D8B030D-6E8A-4147-A177-3AD203B41FA5}">
                      <a16:colId xmlns:a16="http://schemas.microsoft.com/office/drawing/2014/main" val="20003"/>
                    </a:ext>
                  </a:extLst>
                </a:gridCol>
              </a:tblGrid>
              <a:tr h="462621">
                <a:tc>
                  <a:txBody>
                    <a:bodyPr/>
                    <a:lstStyle/>
                    <a:p>
                      <a:pPr marL="90805">
                        <a:lnSpc>
                          <a:spcPct val="100000"/>
                        </a:lnSpc>
                        <a:spcBef>
                          <a:spcPts val="1040"/>
                        </a:spcBef>
                      </a:pPr>
                      <a:r>
                        <a:rPr sz="1250" spc="10" dirty="0">
                          <a:latin typeface="Carlito"/>
                          <a:cs typeface="Carlito"/>
                        </a:rPr>
                        <a:t>1.00</a:t>
                      </a:r>
                      <a:endParaRPr sz="1250">
                        <a:latin typeface="Carlito"/>
                        <a:cs typeface="Carlito"/>
                      </a:endParaRPr>
                    </a:p>
                  </a:txBody>
                  <a:tcPr marL="0" marR="0" marT="132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0"/>
                  </a:ext>
                </a:extLst>
              </a:tr>
              <a:tr h="463024">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1"/>
                  </a:ext>
                </a:extLst>
              </a:tr>
              <a:tr h="462690">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2"/>
                  </a:ext>
                </a:extLst>
              </a:tr>
              <a:tr h="463024">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8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3"/>
                  </a:ext>
                </a:extLst>
              </a:tr>
            </a:tbl>
          </a:graphicData>
        </a:graphic>
      </p:graphicFrame>
      <p:sp>
        <p:nvSpPr>
          <p:cNvPr id="8" name="object 8"/>
          <p:cNvSpPr txBox="1">
            <a:spLocks noGrp="1"/>
          </p:cNvSpPr>
          <p:nvPr>
            <p:ph type="title"/>
          </p:nvPr>
        </p:nvSpPr>
        <p:spPr>
          <a:xfrm>
            <a:off x="387502" y="106172"/>
            <a:ext cx="10490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Pooling</a:t>
            </a:r>
            <a:endParaRPr sz="2200">
              <a:latin typeface="Arial"/>
              <a:cs typeface="Aria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71</a:t>
            </a:fld>
            <a:endParaRPr spc="-5" dirty="0"/>
          </a:p>
        </p:txBody>
      </p:sp>
      <p:sp>
        <p:nvSpPr>
          <p:cNvPr id="9" name="object 9"/>
          <p:cNvSpPr txBox="1"/>
          <p:nvPr/>
        </p:nvSpPr>
        <p:spPr>
          <a:xfrm>
            <a:off x="381101" y="1040383"/>
            <a:ext cx="4368800"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Pooling </a:t>
            </a:r>
            <a:r>
              <a:rPr sz="2000" spc="-5" dirty="0">
                <a:latin typeface="Arial"/>
                <a:cs typeface="Arial"/>
              </a:rPr>
              <a:t>Filter Size </a:t>
            </a:r>
            <a:r>
              <a:rPr sz="2000" dirty="0">
                <a:latin typeface="Arial"/>
                <a:cs typeface="Arial"/>
              </a:rPr>
              <a:t>= 2 X 2, Stride =</a:t>
            </a:r>
            <a:r>
              <a:rPr sz="2000" spc="-95" dirty="0">
                <a:latin typeface="Arial"/>
                <a:cs typeface="Arial"/>
              </a:rPr>
              <a:t> </a:t>
            </a:r>
            <a:r>
              <a:rPr sz="2000" dirty="0">
                <a:latin typeface="Arial"/>
                <a:cs typeface="Arial"/>
              </a:rPr>
              <a:t>2</a:t>
            </a:r>
            <a:endParaRPr sz="2000">
              <a:latin typeface="Arial"/>
              <a:cs typeface="Arial"/>
            </a:endParaRPr>
          </a:p>
        </p:txBody>
      </p:sp>
      <p:sp>
        <p:nvSpPr>
          <p:cNvPr id="10" name="object 10"/>
          <p:cNvSpPr/>
          <p:nvPr/>
        </p:nvSpPr>
        <p:spPr>
          <a:xfrm>
            <a:off x="5685028" y="1695957"/>
            <a:ext cx="940689" cy="16294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6612763" y="2004695"/>
            <a:ext cx="941069" cy="696595"/>
          </a:xfrm>
          <a:custGeom>
            <a:avLst/>
            <a:gdLst/>
            <a:ahLst/>
            <a:cxnLst/>
            <a:rect l="l" t="t" r="r" b="b"/>
            <a:pathLst>
              <a:path w="941070" h="696594">
                <a:moveTo>
                  <a:pt x="837474" y="643967"/>
                </a:moveTo>
                <a:lnTo>
                  <a:pt x="814958" y="674751"/>
                </a:lnTo>
                <a:lnTo>
                  <a:pt x="940942" y="696087"/>
                </a:lnTo>
                <a:lnTo>
                  <a:pt x="919855" y="655192"/>
                </a:lnTo>
                <a:lnTo>
                  <a:pt x="852804" y="655192"/>
                </a:lnTo>
                <a:lnTo>
                  <a:pt x="837474" y="643967"/>
                </a:lnTo>
                <a:close/>
              </a:path>
              <a:path w="941070" h="696594">
                <a:moveTo>
                  <a:pt x="859954" y="613232"/>
                </a:moveTo>
                <a:lnTo>
                  <a:pt x="837474" y="643967"/>
                </a:lnTo>
                <a:lnTo>
                  <a:pt x="852804" y="655192"/>
                </a:lnTo>
                <a:lnTo>
                  <a:pt x="875283" y="624458"/>
                </a:lnTo>
                <a:lnTo>
                  <a:pt x="859954" y="613232"/>
                </a:lnTo>
                <a:close/>
              </a:path>
              <a:path w="941070" h="696594">
                <a:moveTo>
                  <a:pt x="882395" y="582549"/>
                </a:moveTo>
                <a:lnTo>
                  <a:pt x="859954" y="613232"/>
                </a:lnTo>
                <a:lnTo>
                  <a:pt x="875283" y="624458"/>
                </a:lnTo>
                <a:lnTo>
                  <a:pt x="852804" y="655192"/>
                </a:lnTo>
                <a:lnTo>
                  <a:pt x="919855" y="655192"/>
                </a:lnTo>
                <a:lnTo>
                  <a:pt x="882395" y="582549"/>
                </a:lnTo>
                <a:close/>
              </a:path>
              <a:path w="941070" h="696594">
                <a:moveTo>
                  <a:pt x="22605" y="0"/>
                </a:moveTo>
                <a:lnTo>
                  <a:pt x="0" y="30733"/>
                </a:lnTo>
                <a:lnTo>
                  <a:pt x="837474" y="643967"/>
                </a:lnTo>
                <a:lnTo>
                  <a:pt x="859954" y="613232"/>
                </a:lnTo>
                <a:lnTo>
                  <a:pt x="22605" y="0"/>
                </a:lnTo>
                <a:close/>
              </a:path>
            </a:pathLst>
          </a:custGeom>
          <a:solidFill>
            <a:srgbClr val="000000"/>
          </a:solidFill>
        </p:spPr>
        <p:txBody>
          <a:bodyPr wrap="square" lIns="0" tIns="0" rIns="0" bIns="0" rtlCol="0"/>
          <a:lstStyle/>
          <a:p>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525511" y="2700558"/>
          <a:ext cx="1871343" cy="1865029"/>
        </p:xfrm>
        <a:graphic>
          <a:graphicData uri="http://schemas.openxmlformats.org/drawingml/2006/table">
            <a:tbl>
              <a:tblPr firstRow="1" bandRow="1">
                <a:tableStyleId>{2D5ABB26-0587-4C30-8999-92F81FD0307C}</a:tableStyleId>
              </a:tblPr>
              <a:tblGrid>
                <a:gridCol w="467995">
                  <a:extLst>
                    <a:ext uri="{9D8B030D-6E8A-4147-A177-3AD203B41FA5}">
                      <a16:colId xmlns:a16="http://schemas.microsoft.com/office/drawing/2014/main" val="20000"/>
                    </a:ext>
                  </a:extLst>
                </a:gridCol>
                <a:gridCol w="467360">
                  <a:extLst>
                    <a:ext uri="{9D8B030D-6E8A-4147-A177-3AD203B41FA5}">
                      <a16:colId xmlns:a16="http://schemas.microsoft.com/office/drawing/2014/main" val="20001"/>
                    </a:ext>
                  </a:extLst>
                </a:gridCol>
                <a:gridCol w="467994">
                  <a:extLst>
                    <a:ext uri="{9D8B030D-6E8A-4147-A177-3AD203B41FA5}">
                      <a16:colId xmlns:a16="http://schemas.microsoft.com/office/drawing/2014/main" val="20002"/>
                    </a:ext>
                  </a:extLst>
                </a:gridCol>
                <a:gridCol w="467994">
                  <a:extLst>
                    <a:ext uri="{9D8B030D-6E8A-4147-A177-3AD203B41FA5}">
                      <a16:colId xmlns:a16="http://schemas.microsoft.com/office/drawing/2014/main" val="20003"/>
                    </a:ext>
                  </a:extLst>
                </a:gridCol>
              </a:tblGrid>
              <a:tr h="466037">
                <a:tc>
                  <a:txBody>
                    <a:bodyPr/>
                    <a:lstStyle/>
                    <a:p>
                      <a:pPr marL="91440">
                        <a:lnSpc>
                          <a:spcPct val="100000"/>
                        </a:lnSpc>
                        <a:spcBef>
                          <a:spcPts val="1005"/>
                        </a:spcBef>
                      </a:pPr>
                      <a:r>
                        <a:rPr sz="1300" spc="-5" dirty="0">
                          <a:latin typeface="Carlito"/>
                          <a:cs typeface="Carlito"/>
                        </a:rPr>
                        <a:t>1.00</a:t>
                      </a:r>
                      <a:endParaRPr sz="1300">
                        <a:latin typeface="Carlito"/>
                        <a:cs typeface="Carlito"/>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1440">
                        <a:lnSpc>
                          <a:spcPct val="100000"/>
                        </a:lnSpc>
                        <a:spcBef>
                          <a:spcPts val="1005"/>
                        </a:spcBef>
                      </a:pPr>
                      <a:r>
                        <a:rPr sz="1300" spc="-5" dirty="0">
                          <a:latin typeface="Carlito"/>
                          <a:cs typeface="Carlito"/>
                        </a:rPr>
                        <a:t>0.33</a:t>
                      </a:r>
                      <a:endParaRPr sz="1300">
                        <a:latin typeface="Carlito"/>
                        <a:cs typeface="Carlito"/>
                      </a:endParaRPr>
                    </a:p>
                  </a:txBody>
                  <a:tcPr marL="0" marR="0" marT="1276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0"/>
                  </a:ext>
                </a:extLst>
              </a:tr>
              <a:tr h="466443">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1"/>
                  </a:ext>
                </a:extLst>
              </a:tr>
              <a:tr h="466106">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2"/>
                  </a:ext>
                </a:extLst>
              </a:tr>
              <a:tr h="466443">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387502" y="106172"/>
            <a:ext cx="10490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Pooling</a:t>
            </a:r>
            <a:endParaRPr sz="2200">
              <a:latin typeface="Arial"/>
              <a:cs typeface="Aria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72</a:t>
            </a:fld>
            <a:endParaRPr spc="-5" dirty="0"/>
          </a:p>
        </p:txBody>
      </p:sp>
      <p:grpSp>
        <p:nvGrpSpPr>
          <p:cNvPr id="4" name="object 4"/>
          <p:cNvGrpSpPr/>
          <p:nvPr/>
        </p:nvGrpSpPr>
        <p:grpSpPr>
          <a:xfrm>
            <a:off x="2302764" y="1959482"/>
            <a:ext cx="3458210" cy="3094355"/>
            <a:chOff x="2302764" y="1959482"/>
            <a:chExt cx="3458210" cy="3094355"/>
          </a:xfrm>
        </p:grpSpPr>
        <p:sp>
          <p:nvSpPr>
            <p:cNvPr id="5" name="object 5"/>
            <p:cNvSpPr/>
            <p:nvPr/>
          </p:nvSpPr>
          <p:spPr>
            <a:xfrm>
              <a:off x="2302764" y="2252471"/>
              <a:ext cx="2845308" cy="280111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127248" y="2252471"/>
              <a:ext cx="840105" cy="784860"/>
            </a:xfrm>
            <a:custGeom>
              <a:avLst/>
              <a:gdLst/>
              <a:ahLst/>
              <a:cxnLst/>
              <a:rect l="l" t="t" r="r" b="b"/>
              <a:pathLst>
                <a:path w="840104" h="784860">
                  <a:moveTo>
                    <a:pt x="0" y="784860"/>
                  </a:moveTo>
                  <a:lnTo>
                    <a:pt x="839724" y="784860"/>
                  </a:lnTo>
                  <a:lnTo>
                    <a:pt x="839724" y="0"/>
                  </a:lnTo>
                  <a:lnTo>
                    <a:pt x="0" y="0"/>
                  </a:lnTo>
                  <a:lnTo>
                    <a:pt x="0" y="784860"/>
                  </a:lnTo>
                  <a:close/>
                </a:path>
              </a:pathLst>
            </a:custGeom>
            <a:ln w="76200">
              <a:solidFill>
                <a:srgbClr val="0060B1"/>
              </a:solidFill>
            </a:ln>
          </p:spPr>
          <p:txBody>
            <a:bodyPr wrap="square" lIns="0" tIns="0" rIns="0" bIns="0" rtlCol="0"/>
            <a:lstStyle/>
            <a:p>
              <a:endParaRPr/>
            </a:p>
          </p:txBody>
        </p:sp>
        <p:sp>
          <p:nvSpPr>
            <p:cNvPr id="7" name="object 7"/>
            <p:cNvSpPr/>
            <p:nvPr/>
          </p:nvSpPr>
          <p:spPr>
            <a:xfrm>
              <a:off x="3128010" y="2253233"/>
              <a:ext cx="840105" cy="784860"/>
            </a:xfrm>
            <a:custGeom>
              <a:avLst/>
              <a:gdLst/>
              <a:ahLst/>
              <a:cxnLst/>
              <a:rect l="l" t="t" r="r" b="b"/>
              <a:pathLst>
                <a:path w="840104" h="784860">
                  <a:moveTo>
                    <a:pt x="0" y="784860"/>
                  </a:moveTo>
                  <a:lnTo>
                    <a:pt x="839724" y="784860"/>
                  </a:lnTo>
                  <a:lnTo>
                    <a:pt x="839724" y="0"/>
                  </a:lnTo>
                  <a:lnTo>
                    <a:pt x="0" y="0"/>
                  </a:lnTo>
                  <a:lnTo>
                    <a:pt x="0" y="784860"/>
                  </a:lnTo>
                  <a:close/>
                </a:path>
              </a:pathLst>
            </a:custGeom>
            <a:ln w="38100">
              <a:solidFill>
                <a:srgbClr val="0060B1"/>
              </a:solidFill>
            </a:ln>
          </p:spPr>
          <p:txBody>
            <a:bodyPr wrap="square" lIns="0" tIns="0" rIns="0" bIns="0" rtlCol="0"/>
            <a:lstStyle/>
            <a:p>
              <a:endParaRPr/>
            </a:p>
          </p:txBody>
        </p:sp>
        <p:sp>
          <p:nvSpPr>
            <p:cNvPr id="8" name="object 8"/>
            <p:cNvSpPr/>
            <p:nvPr/>
          </p:nvSpPr>
          <p:spPr>
            <a:xfrm>
              <a:off x="3961003" y="1959482"/>
              <a:ext cx="1799589" cy="703580"/>
            </a:xfrm>
            <a:custGeom>
              <a:avLst/>
              <a:gdLst/>
              <a:ahLst/>
              <a:cxnLst/>
              <a:rect l="l" t="t" r="r" b="b"/>
              <a:pathLst>
                <a:path w="1799589" h="703580">
                  <a:moveTo>
                    <a:pt x="1685843" y="35653"/>
                  </a:moveTo>
                  <a:lnTo>
                    <a:pt x="0" y="667765"/>
                  </a:lnTo>
                  <a:lnTo>
                    <a:pt x="13462" y="703452"/>
                  </a:lnTo>
                  <a:lnTo>
                    <a:pt x="1699229" y="71321"/>
                  </a:lnTo>
                  <a:lnTo>
                    <a:pt x="1685843" y="35653"/>
                  </a:lnTo>
                  <a:close/>
                </a:path>
                <a:path w="1799589" h="703580">
                  <a:moveTo>
                    <a:pt x="1785071" y="28955"/>
                  </a:moveTo>
                  <a:lnTo>
                    <a:pt x="1703705" y="28955"/>
                  </a:lnTo>
                  <a:lnTo>
                    <a:pt x="1717039" y="64642"/>
                  </a:lnTo>
                  <a:lnTo>
                    <a:pt x="1699229" y="71321"/>
                  </a:lnTo>
                  <a:lnTo>
                    <a:pt x="1712595" y="106933"/>
                  </a:lnTo>
                  <a:lnTo>
                    <a:pt x="1785071" y="28955"/>
                  </a:lnTo>
                  <a:close/>
                </a:path>
                <a:path w="1799589" h="703580">
                  <a:moveTo>
                    <a:pt x="1703705" y="28955"/>
                  </a:moveTo>
                  <a:lnTo>
                    <a:pt x="1685843" y="35653"/>
                  </a:lnTo>
                  <a:lnTo>
                    <a:pt x="1699229" y="71321"/>
                  </a:lnTo>
                  <a:lnTo>
                    <a:pt x="1717039" y="64642"/>
                  </a:lnTo>
                  <a:lnTo>
                    <a:pt x="1703705" y="28955"/>
                  </a:lnTo>
                  <a:close/>
                </a:path>
                <a:path w="1799589" h="703580">
                  <a:moveTo>
                    <a:pt x="1672463" y="0"/>
                  </a:moveTo>
                  <a:lnTo>
                    <a:pt x="1685843" y="35653"/>
                  </a:lnTo>
                  <a:lnTo>
                    <a:pt x="1703705" y="28955"/>
                  </a:lnTo>
                  <a:lnTo>
                    <a:pt x="1785071" y="28955"/>
                  </a:lnTo>
                  <a:lnTo>
                    <a:pt x="1799589" y="13334"/>
                  </a:lnTo>
                  <a:lnTo>
                    <a:pt x="1672463" y="0"/>
                  </a:lnTo>
                  <a:close/>
                </a:path>
              </a:pathLst>
            </a:custGeom>
            <a:solidFill>
              <a:srgbClr val="000000"/>
            </a:solidFill>
          </p:spPr>
          <p:txBody>
            <a:bodyPr wrap="square" lIns="0" tIns="0" rIns="0" bIns="0" rtlCol="0"/>
            <a:lstStyle/>
            <a:p>
              <a:endParaRPr/>
            </a:p>
          </p:txBody>
        </p:sp>
      </p:grpSp>
      <p:sp>
        <p:nvSpPr>
          <p:cNvPr id="9" name="object 9"/>
          <p:cNvSpPr/>
          <p:nvPr/>
        </p:nvSpPr>
        <p:spPr>
          <a:xfrm>
            <a:off x="5685028" y="1695957"/>
            <a:ext cx="940689" cy="16294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615938" y="2002789"/>
            <a:ext cx="1442085" cy="699135"/>
          </a:xfrm>
          <a:custGeom>
            <a:avLst/>
            <a:gdLst/>
            <a:ahLst/>
            <a:cxnLst/>
            <a:rect l="l" t="t" r="r" b="b"/>
            <a:pathLst>
              <a:path w="1442084" h="699135">
                <a:moveTo>
                  <a:pt x="1330457" y="664542"/>
                </a:moveTo>
                <a:lnTo>
                  <a:pt x="1314195" y="698881"/>
                </a:lnTo>
                <a:lnTo>
                  <a:pt x="1441957" y="696213"/>
                </a:lnTo>
                <a:lnTo>
                  <a:pt x="1423535" y="672719"/>
                </a:lnTo>
                <a:lnTo>
                  <a:pt x="1347723" y="672719"/>
                </a:lnTo>
                <a:lnTo>
                  <a:pt x="1330457" y="664542"/>
                </a:lnTo>
                <a:close/>
              </a:path>
              <a:path w="1442084" h="699135">
                <a:moveTo>
                  <a:pt x="1346796" y="630038"/>
                </a:moveTo>
                <a:lnTo>
                  <a:pt x="1330457" y="664542"/>
                </a:lnTo>
                <a:lnTo>
                  <a:pt x="1347723" y="672719"/>
                </a:lnTo>
                <a:lnTo>
                  <a:pt x="1363979" y="638175"/>
                </a:lnTo>
                <a:lnTo>
                  <a:pt x="1346796" y="630038"/>
                </a:lnTo>
                <a:close/>
              </a:path>
              <a:path w="1442084" h="699135">
                <a:moveTo>
                  <a:pt x="1363090" y="595630"/>
                </a:moveTo>
                <a:lnTo>
                  <a:pt x="1346796" y="630038"/>
                </a:lnTo>
                <a:lnTo>
                  <a:pt x="1363979" y="638175"/>
                </a:lnTo>
                <a:lnTo>
                  <a:pt x="1347723" y="672719"/>
                </a:lnTo>
                <a:lnTo>
                  <a:pt x="1423535" y="672719"/>
                </a:lnTo>
                <a:lnTo>
                  <a:pt x="1363090" y="595630"/>
                </a:lnTo>
                <a:close/>
              </a:path>
              <a:path w="1442084" h="699135">
                <a:moveTo>
                  <a:pt x="16255" y="0"/>
                </a:moveTo>
                <a:lnTo>
                  <a:pt x="0" y="34544"/>
                </a:lnTo>
                <a:lnTo>
                  <a:pt x="1330457" y="664542"/>
                </a:lnTo>
                <a:lnTo>
                  <a:pt x="1346796" y="630038"/>
                </a:lnTo>
                <a:lnTo>
                  <a:pt x="16255" y="0"/>
                </a:lnTo>
                <a:close/>
              </a:path>
            </a:pathLst>
          </a:custGeom>
          <a:solidFill>
            <a:srgbClr val="000000"/>
          </a:solidFill>
        </p:spPr>
        <p:txBody>
          <a:bodyPr wrap="square" lIns="0" tIns="0" rIns="0" bIns="0" rtlCol="0"/>
          <a:lstStyle/>
          <a:p>
            <a:endParaRPr/>
          </a:p>
        </p:txBody>
      </p:sp>
      <p:sp>
        <p:nvSpPr>
          <p:cNvPr id="11" name="object 11"/>
          <p:cNvSpPr txBox="1"/>
          <p:nvPr/>
        </p:nvSpPr>
        <p:spPr>
          <a:xfrm>
            <a:off x="1898395" y="1086103"/>
            <a:ext cx="4368800"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Pooling </a:t>
            </a:r>
            <a:r>
              <a:rPr sz="2000" spc="-5" dirty="0">
                <a:latin typeface="Arial"/>
                <a:cs typeface="Arial"/>
              </a:rPr>
              <a:t>Filter Size </a:t>
            </a:r>
            <a:r>
              <a:rPr sz="2000" dirty="0">
                <a:latin typeface="Arial"/>
                <a:cs typeface="Arial"/>
              </a:rPr>
              <a:t>= 2 X 2, Stride =</a:t>
            </a:r>
            <a:r>
              <a:rPr sz="2000" spc="-95" dirty="0">
                <a:latin typeface="Arial"/>
                <a:cs typeface="Arial"/>
              </a:rPr>
              <a:t> </a:t>
            </a:r>
            <a:r>
              <a:rPr sz="2000" dirty="0">
                <a:latin typeface="Arial"/>
                <a:cs typeface="Arial"/>
              </a:rPr>
              <a:t>2</a:t>
            </a:r>
            <a:endParaRPr sz="200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02764" y="1972817"/>
            <a:ext cx="3514725" cy="3081020"/>
            <a:chOff x="2302764" y="1972817"/>
            <a:chExt cx="3514725" cy="3081020"/>
          </a:xfrm>
        </p:grpSpPr>
        <p:sp>
          <p:nvSpPr>
            <p:cNvPr id="3" name="object 3"/>
            <p:cNvSpPr/>
            <p:nvPr/>
          </p:nvSpPr>
          <p:spPr>
            <a:xfrm>
              <a:off x="2302764" y="2252471"/>
              <a:ext cx="2845308" cy="280111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910584" y="2252471"/>
              <a:ext cx="841375" cy="784860"/>
            </a:xfrm>
            <a:custGeom>
              <a:avLst/>
              <a:gdLst/>
              <a:ahLst/>
              <a:cxnLst/>
              <a:rect l="l" t="t" r="r" b="b"/>
              <a:pathLst>
                <a:path w="841375" h="784860">
                  <a:moveTo>
                    <a:pt x="0" y="784860"/>
                  </a:moveTo>
                  <a:lnTo>
                    <a:pt x="841248" y="784860"/>
                  </a:lnTo>
                  <a:lnTo>
                    <a:pt x="841248" y="0"/>
                  </a:lnTo>
                  <a:lnTo>
                    <a:pt x="0" y="0"/>
                  </a:lnTo>
                  <a:lnTo>
                    <a:pt x="0" y="784860"/>
                  </a:lnTo>
                  <a:close/>
                </a:path>
              </a:pathLst>
            </a:custGeom>
            <a:ln w="76200">
              <a:solidFill>
                <a:srgbClr val="0060B1"/>
              </a:solidFill>
            </a:ln>
          </p:spPr>
          <p:txBody>
            <a:bodyPr wrap="square" lIns="0" tIns="0" rIns="0" bIns="0" rtlCol="0"/>
            <a:lstStyle/>
            <a:p>
              <a:endParaRPr/>
            </a:p>
          </p:txBody>
        </p:sp>
        <p:sp>
          <p:nvSpPr>
            <p:cNvPr id="5" name="object 5"/>
            <p:cNvSpPr/>
            <p:nvPr/>
          </p:nvSpPr>
          <p:spPr>
            <a:xfrm>
              <a:off x="3911346" y="2253233"/>
              <a:ext cx="841375" cy="784860"/>
            </a:xfrm>
            <a:custGeom>
              <a:avLst/>
              <a:gdLst/>
              <a:ahLst/>
              <a:cxnLst/>
              <a:rect l="l" t="t" r="r" b="b"/>
              <a:pathLst>
                <a:path w="841375" h="784860">
                  <a:moveTo>
                    <a:pt x="0" y="784860"/>
                  </a:moveTo>
                  <a:lnTo>
                    <a:pt x="841248" y="784860"/>
                  </a:lnTo>
                  <a:lnTo>
                    <a:pt x="841248" y="0"/>
                  </a:lnTo>
                  <a:lnTo>
                    <a:pt x="0" y="0"/>
                  </a:lnTo>
                  <a:lnTo>
                    <a:pt x="0" y="784860"/>
                  </a:lnTo>
                  <a:close/>
                </a:path>
              </a:pathLst>
            </a:custGeom>
            <a:ln w="38100">
              <a:solidFill>
                <a:srgbClr val="0060B1"/>
              </a:solidFill>
            </a:ln>
          </p:spPr>
          <p:txBody>
            <a:bodyPr wrap="square" lIns="0" tIns="0" rIns="0" bIns="0" rtlCol="0"/>
            <a:lstStyle/>
            <a:p>
              <a:endParaRPr/>
            </a:p>
          </p:txBody>
        </p:sp>
        <p:sp>
          <p:nvSpPr>
            <p:cNvPr id="6" name="object 6"/>
            <p:cNvSpPr/>
            <p:nvPr/>
          </p:nvSpPr>
          <p:spPr>
            <a:xfrm>
              <a:off x="4742434" y="1972817"/>
              <a:ext cx="1075055" cy="688975"/>
            </a:xfrm>
            <a:custGeom>
              <a:avLst/>
              <a:gdLst/>
              <a:ahLst/>
              <a:cxnLst/>
              <a:rect l="l" t="t" r="r" b="b"/>
              <a:pathLst>
                <a:path w="1075054" h="688975">
                  <a:moveTo>
                    <a:pt x="967897" y="44964"/>
                  </a:moveTo>
                  <a:lnTo>
                    <a:pt x="0" y="656209"/>
                  </a:lnTo>
                  <a:lnTo>
                    <a:pt x="20319" y="688467"/>
                  </a:lnTo>
                  <a:lnTo>
                    <a:pt x="988180" y="77120"/>
                  </a:lnTo>
                  <a:lnTo>
                    <a:pt x="967897" y="44964"/>
                  </a:lnTo>
                  <a:close/>
                </a:path>
                <a:path w="1075054" h="688975">
                  <a:moveTo>
                    <a:pt x="1053617" y="34798"/>
                  </a:moveTo>
                  <a:lnTo>
                    <a:pt x="983995" y="34798"/>
                  </a:lnTo>
                  <a:lnTo>
                    <a:pt x="1004315" y="66929"/>
                  </a:lnTo>
                  <a:lnTo>
                    <a:pt x="988180" y="77120"/>
                  </a:lnTo>
                  <a:lnTo>
                    <a:pt x="1008506" y="109347"/>
                  </a:lnTo>
                  <a:lnTo>
                    <a:pt x="1053617" y="34798"/>
                  </a:lnTo>
                  <a:close/>
                </a:path>
                <a:path w="1075054" h="688975">
                  <a:moveTo>
                    <a:pt x="983995" y="34798"/>
                  </a:moveTo>
                  <a:lnTo>
                    <a:pt x="967897" y="44964"/>
                  </a:lnTo>
                  <a:lnTo>
                    <a:pt x="988180" y="77120"/>
                  </a:lnTo>
                  <a:lnTo>
                    <a:pt x="1004315" y="66929"/>
                  </a:lnTo>
                  <a:lnTo>
                    <a:pt x="983995" y="34798"/>
                  </a:lnTo>
                  <a:close/>
                </a:path>
                <a:path w="1075054" h="688975">
                  <a:moveTo>
                    <a:pt x="1074674" y="0"/>
                  </a:moveTo>
                  <a:lnTo>
                    <a:pt x="947546" y="12700"/>
                  </a:lnTo>
                  <a:lnTo>
                    <a:pt x="967897" y="44964"/>
                  </a:lnTo>
                  <a:lnTo>
                    <a:pt x="983995" y="34798"/>
                  </a:lnTo>
                  <a:lnTo>
                    <a:pt x="1053617" y="34798"/>
                  </a:lnTo>
                  <a:lnTo>
                    <a:pt x="1074674" y="0"/>
                  </a:lnTo>
                  <a:close/>
                </a:path>
              </a:pathLst>
            </a:custGeom>
            <a:solidFill>
              <a:srgbClr val="000000"/>
            </a:solidFill>
          </p:spPr>
          <p:txBody>
            <a:bodyPr wrap="square" lIns="0" tIns="0" rIns="0" bIns="0" rtlCol="0"/>
            <a:lstStyle/>
            <a:p>
              <a:endParaRPr/>
            </a:p>
          </p:txBody>
        </p:sp>
      </p:grpSp>
      <p:graphicFrame>
        <p:nvGraphicFramePr>
          <p:cNvPr id="7" name="object 7"/>
          <p:cNvGraphicFramePr>
            <a:graphicFrameLocks noGrp="1"/>
          </p:cNvGraphicFramePr>
          <p:nvPr/>
        </p:nvGraphicFramePr>
        <p:xfrm>
          <a:off x="7552943" y="2699033"/>
          <a:ext cx="1843402" cy="1837692"/>
        </p:xfrm>
        <a:graphic>
          <a:graphicData uri="http://schemas.openxmlformats.org/drawingml/2006/table">
            <a:tbl>
              <a:tblPr firstRow="1" bandRow="1">
                <a:tableStyleId>{2D5ABB26-0587-4C30-8999-92F81FD0307C}</a:tableStyleId>
              </a:tblPr>
              <a:tblGrid>
                <a:gridCol w="461009">
                  <a:extLst>
                    <a:ext uri="{9D8B030D-6E8A-4147-A177-3AD203B41FA5}">
                      <a16:colId xmlns:a16="http://schemas.microsoft.com/office/drawing/2014/main" val="20000"/>
                    </a:ext>
                  </a:extLst>
                </a:gridCol>
                <a:gridCol w="460375">
                  <a:extLst>
                    <a:ext uri="{9D8B030D-6E8A-4147-A177-3AD203B41FA5}">
                      <a16:colId xmlns:a16="http://schemas.microsoft.com/office/drawing/2014/main" val="20001"/>
                    </a:ext>
                  </a:extLst>
                </a:gridCol>
                <a:gridCol w="461009">
                  <a:extLst>
                    <a:ext uri="{9D8B030D-6E8A-4147-A177-3AD203B41FA5}">
                      <a16:colId xmlns:a16="http://schemas.microsoft.com/office/drawing/2014/main" val="20002"/>
                    </a:ext>
                  </a:extLst>
                </a:gridCol>
                <a:gridCol w="461009">
                  <a:extLst>
                    <a:ext uri="{9D8B030D-6E8A-4147-A177-3AD203B41FA5}">
                      <a16:colId xmlns:a16="http://schemas.microsoft.com/office/drawing/2014/main" val="20003"/>
                    </a:ext>
                  </a:extLst>
                </a:gridCol>
              </a:tblGrid>
              <a:tr h="459206">
                <a:tc>
                  <a:txBody>
                    <a:bodyPr/>
                    <a:lstStyle/>
                    <a:p>
                      <a:pPr marL="90170">
                        <a:lnSpc>
                          <a:spcPct val="100000"/>
                        </a:lnSpc>
                        <a:spcBef>
                          <a:spcPts val="1019"/>
                        </a:spcBef>
                      </a:pPr>
                      <a:r>
                        <a:rPr sz="1250" spc="10" dirty="0">
                          <a:latin typeface="Carlito"/>
                          <a:cs typeface="Carlito"/>
                        </a:rPr>
                        <a:t>1.00</a:t>
                      </a:r>
                      <a:endParaRPr sz="1250">
                        <a:latin typeface="Carlito"/>
                        <a:cs typeface="Carlito"/>
                      </a:endParaRPr>
                    </a:p>
                  </a:txBody>
                  <a:tcPr marL="0" marR="0" marT="12953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0170">
                        <a:lnSpc>
                          <a:spcPct val="100000"/>
                        </a:lnSpc>
                        <a:spcBef>
                          <a:spcPts val="1019"/>
                        </a:spcBef>
                      </a:pPr>
                      <a:r>
                        <a:rPr sz="1250" spc="10" dirty="0">
                          <a:latin typeface="Carlito"/>
                          <a:cs typeface="Carlito"/>
                        </a:rPr>
                        <a:t>0.33</a:t>
                      </a:r>
                      <a:endParaRPr sz="1250">
                        <a:latin typeface="Carlito"/>
                        <a:cs typeface="Carlito"/>
                      </a:endParaRPr>
                    </a:p>
                  </a:txBody>
                  <a:tcPr marL="0" marR="0" marT="12953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90170">
                        <a:lnSpc>
                          <a:spcPct val="100000"/>
                        </a:lnSpc>
                        <a:spcBef>
                          <a:spcPts val="1019"/>
                        </a:spcBef>
                      </a:pPr>
                      <a:r>
                        <a:rPr sz="1250" spc="10" dirty="0">
                          <a:latin typeface="Carlito"/>
                          <a:cs typeface="Carlito"/>
                        </a:rPr>
                        <a:t>0.55</a:t>
                      </a:r>
                      <a:endParaRPr sz="1250">
                        <a:latin typeface="Carlito"/>
                        <a:cs typeface="Carlito"/>
                      </a:endParaRPr>
                    </a:p>
                  </a:txBody>
                  <a:tcPr marL="0" marR="0" marT="12953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0"/>
                  </a:ext>
                </a:extLst>
              </a:tr>
              <a:tr h="459606">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1"/>
                  </a:ext>
                </a:extLst>
              </a:tr>
              <a:tr h="459274">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2"/>
                  </a:ext>
                </a:extLst>
              </a:tr>
              <a:tr h="459606">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3"/>
                  </a:ext>
                </a:extLst>
              </a:tr>
            </a:tbl>
          </a:graphicData>
        </a:graphic>
      </p:graphicFrame>
      <p:sp>
        <p:nvSpPr>
          <p:cNvPr id="8" name="object 8"/>
          <p:cNvSpPr txBox="1">
            <a:spLocks noGrp="1"/>
          </p:cNvSpPr>
          <p:nvPr>
            <p:ph type="title"/>
          </p:nvPr>
        </p:nvSpPr>
        <p:spPr>
          <a:xfrm>
            <a:off x="387502" y="106172"/>
            <a:ext cx="10490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Pooling</a:t>
            </a:r>
            <a:endParaRPr sz="2200">
              <a:latin typeface="Arial"/>
              <a:cs typeface="Aria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73</a:t>
            </a:fld>
            <a:endParaRPr spc="-5" dirty="0"/>
          </a:p>
        </p:txBody>
      </p:sp>
      <p:sp>
        <p:nvSpPr>
          <p:cNvPr id="9" name="object 9"/>
          <p:cNvSpPr/>
          <p:nvPr/>
        </p:nvSpPr>
        <p:spPr>
          <a:xfrm>
            <a:off x="5685028" y="1695957"/>
            <a:ext cx="940689" cy="16294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787260" y="1898904"/>
            <a:ext cx="1831339" cy="807720"/>
          </a:xfrm>
          <a:custGeom>
            <a:avLst/>
            <a:gdLst/>
            <a:ahLst/>
            <a:cxnLst/>
            <a:rect l="l" t="t" r="r" b="b"/>
            <a:pathLst>
              <a:path w="1831340" h="807719">
                <a:moveTo>
                  <a:pt x="1718325" y="772518"/>
                </a:moveTo>
                <a:lnTo>
                  <a:pt x="1703324" y="807466"/>
                </a:lnTo>
                <a:lnTo>
                  <a:pt x="1830832" y="800100"/>
                </a:lnTo>
                <a:lnTo>
                  <a:pt x="1813897" y="780034"/>
                </a:lnTo>
                <a:lnTo>
                  <a:pt x="1735836" y="780034"/>
                </a:lnTo>
                <a:lnTo>
                  <a:pt x="1718325" y="772518"/>
                </a:lnTo>
                <a:close/>
              </a:path>
              <a:path w="1831340" h="807719">
                <a:moveTo>
                  <a:pt x="1733362" y="737488"/>
                </a:moveTo>
                <a:lnTo>
                  <a:pt x="1718325" y="772518"/>
                </a:lnTo>
                <a:lnTo>
                  <a:pt x="1735836" y="780034"/>
                </a:lnTo>
                <a:lnTo>
                  <a:pt x="1750822" y="744982"/>
                </a:lnTo>
                <a:lnTo>
                  <a:pt x="1733362" y="737488"/>
                </a:lnTo>
                <a:close/>
              </a:path>
              <a:path w="1831340" h="807719">
                <a:moveTo>
                  <a:pt x="1748409" y="702437"/>
                </a:moveTo>
                <a:lnTo>
                  <a:pt x="1733362" y="737488"/>
                </a:lnTo>
                <a:lnTo>
                  <a:pt x="1750822" y="744982"/>
                </a:lnTo>
                <a:lnTo>
                  <a:pt x="1735836" y="780034"/>
                </a:lnTo>
                <a:lnTo>
                  <a:pt x="1813897" y="780034"/>
                </a:lnTo>
                <a:lnTo>
                  <a:pt x="1748409" y="702437"/>
                </a:lnTo>
                <a:close/>
              </a:path>
              <a:path w="1831340" h="807719">
                <a:moveTo>
                  <a:pt x="14986" y="0"/>
                </a:moveTo>
                <a:lnTo>
                  <a:pt x="0" y="35051"/>
                </a:lnTo>
                <a:lnTo>
                  <a:pt x="1718325" y="772518"/>
                </a:lnTo>
                <a:lnTo>
                  <a:pt x="1733362" y="737488"/>
                </a:lnTo>
                <a:lnTo>
                  <a:pt x="14986" y="0"/>
                </a:lnTo>
                <a:close/>
              </a:path>
            </a:pathLst>
          </a:custGeom>
          <a:solidFill>
            <a:srgbClr val="000000"/>
          </a:solidFill>
        </p:spPr>
        <p:txBody>
          <a:bodyPr wrap="square" lIns="0" tIns="0" rIns="0" bIns="0" rtlCol="0"/>
          <a:lstStyle/>
          <a:p>
            <a:endParaRPr/>
          </a:p>
        </p:txBody>
      </p:sp>
      <p:sp>
        <p:nvSpPr>
          <p:cNvPr id="11" name="object 11"/>
          <p:cNvSpPr txBox="1"/>
          <p:nvPr/>
        </p:nvSpPr>
        <p:spPr>
          <a:xfrm>
            <a:off x="1898395" y="1086103"/>
            <a:ext cx="4368800"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Pooling </a:t>
            </a:r>
            <a:r>
              <a:rPr sz="2000" spc="-5" dirty="0">
                <a:latin typeface="Arial"/>
                <a:cs typeface="Arial"/>
              </a:rPr>
              <a:t>Filter Size </a:t>
            </a:r>
            <a:r>
              <a:rPr sz="2000" dirty="0">
                <a:latin typeface="Arial"/>
                <a:cs typeface="Arial"/>
              </a:rPr>
              <a:t>= 2 X 2, Stride =</a:t>
            </a:r>
            <a:r>
              <a:rPr sz="2000" spc="-95" dirty="0">
                <a:latin typeface="Arial"/>
                <a:cs typeface="Arial"/>
              </a:rPr>
              <a:t> </a:t>
            </a:r>
            <a:r>
              <a:rPr sz="2000" dirty="0">
                <a:latin typeface="Arial"/>
                <a:cs typeface="Arial"/>
              </a:rPr>
              <a:t>2</a:t>
            </a:r>
            <a:endParaRPr sz="20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02764" y="1972817"/>
            <a:ext cx="3327400" cy="3081020"/>
            <a:chOff x="2302764" y="1972817"/>
            <a:chExt cx="3327400" cy="3081020"/>
          </a:xfrm>
        </p:grpSpPr>
        <p:sp>
          <p:nvSpPr>
            <p:cNvPr id="3" name="object 3"/>
            <p:cNvSpPr/>
            <p:nvPr/>
          </p:nvSpPr>
          <p:spPr>
            <a:xfrm>
              <a:off x="2302764" y="2252471"/>
              <a:ext cx="2845308" cy="280111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51832" y="2252471"/>
              <a:ext cx="840105" cy="784860"/>
            </a:xfrm>
            <a:custGeom>
              <a:avLst/>
              <a:gdLst/>
              <a:ahLst/>
              <a:cxnLst/>
              <a:rect l="l" t="t" r="r" b="b"/>
              <a:pathLst>
                <a:path w="840104" h="784860">
                  <a:moveTo>
                    <a:pt x="0" y="784860"/>
                  </a:moveTo>
                  <a:lnTo>
                    <a:pt x="839724" y="784860"/>
                  </a:lnTo>
                  <a:lnTo>
                    <a:pt x="839724" y="0"/>
                  </a:lnTo>
                  <a:lnTo>
                    <a:pt x="0" y="0"/>
                  </a:lnTo>
                  <a:lnTo>
                    <a:pt x="0" y="784860"/>
                  </a:lnTo>
                  <a:close/>
                </a:path>
              </a:pathLst>
            </a:custGeom>
            <a:ln w="76200">
              <a:solidFill>
                <a:srgbClr val="0060B1"/>
              </a:solidFill>
            </a:ln>
          </p:spPr>
          <p:txBody>
            <a:bodyPr wrap="square" lIns="0" tIns="0" rIns="0" bIns="0" rtlCol="0"/>
            <a:lstStyle/>
            <a:p>
              <a:endParaRPr/>
            </a:p>
          </p:txBody>
        </p:sp>
        <p:sp>
          <p:nvSpPr>
            <p:cNvPr id="5" name="object 5"/>
            <p:cNvSpPr/>
            <p:nvPr/>
          </p:nvSpPr>
          <p:spPr>
            <a:xfrm>
              <a:off x="4752594" y="2253233"/>
              <a:ext cx="840105" cy="784860"/>
            </a:xfrm>
            <a:custGeom>
              <a:avLst/>
              <a:gdLst/>
              <a:ahLst/>
              <a:cxnLst/>
              <a:rect l="l" t="t" r="r" b="b"/>
              <a:pathLst>
                <a:path w="840104" h="784860">
                  <a:moveTo>
                    <a:pt x="0" y="784860"/>
                  </a:moveTo>
                  <a:lnTo>
                    <a:pt x="839724" y="784860"/>
                  </a:lnTo>
                  <a:lnTo>
                    <a:pt x="839724" y="0"/>
                  </a:lnTo>
                  <a:lnTo>
                    <a:pt x="0" y="0"/>
                  </a:lnTo>
                  <a:lnTo>
                    <a:pt x="0" y="784860"/>
                  </a:lnTo>
                  <a:close/>
                </a:path>
              </a:pathLst>
            </a:custGeom>
            <a:ln w="38100">
              <a:solidFill>
                <a:srgbClr val="0060B1"/>
              </a:solidFill>
            </a:ln>
          </p:spPr>
          <p:txBody>
            <a:bodyPr wrap="square" lIns="0" tIns="0" rIns="0" bIns="0" rtlCol="0"/>
            <a:lstStyle/>
            <a:p>
              <a:endParaRPr/>
            </a:p>
          </p:txBody>
        </p:sp>
        <p:sp>
          <p:nvSpPr>
            <p:cNvPr id="6" name="object 6"/>
            <p:cNvSpPr/>
            <p:nvPr/>
          </p:nvSpPr>
          <p:spPr>
            <a:xfrm>
              <a:off x="5161534" y="1972817"/>
              <a:ext cx="457200" cy="296545"/>
            </a:xfrm>
            <a:custGeom>
              <a:avLst/>
              <a:gdLst/>
              <a:ahLst/>
              <a:cxnLst/>
              <a:rect l="l" t="t" r="r" b="b"/>
              <a:pathLst>
                <a:path w="457200" h="296544">
                  <a:moveTo>
                    <a:pt x="350150" y="44510"/>
                  </a:moveTo>
                  <a:lnTo>
                    <a:pt x="0" y="263779"/>
                  </a:lnTo>
                  <a:lnTo>
                    <a:pt x="20319" y="296037"/>
                  </a:lnTo>
                  <a:lnTo>
                    <a:pt x="370325" y="76782"/>
                  </a:lnTo>
                  <a:lnTo>
                    <a:pt x="350150" y="44510"/>
                  </a:lnTo>
                  <a:close/>
                </a:path>
                <a:path w="457200" h="296544">
                  <a:moveTo>
                    <a:pt x="436078" y="34417"/>
                  </a:moveTo>
                  <a:lnTo>
                    <a:pt x="366267" y="34417"/>
                  </a:lnTo>
                  <a:lnTo>
                    <a:pt x="386461" y="66675"/>
                  </a:lnTo>
                  <a:lnTo>
                    <a:pt x="370325" y="76782"/>
                  </a:lnTo>
                  <a:lnTo>
                    <a:pt x="390525" y="109093"/>
                  </a:lnTo>
                  <a:lnTo>
                    <a:pt x="436078" y="34417"/>
                  </a:lnTo>
                  <a:close/>
                </a:path>
                <a:path w="457200" h="296544">
                  <a:moveTo>
                    <a:pt x="366267" y="34417"/>
                  </a:moveTo>
                  <a:lnTo>
                    <a:pt x="350150" y="44510"/>
                  </a:lnTo>
                  <a:lnTo>
                    <a:pt x="370325" y="76782"/>
                  </a:lnTo>
                  <a:lnTo>
                    <a:pt x="386461" y="66675"/>
                  </a:lnTo>
                  <a:lnTo>
                    <a:pt x="366267" y="34417"/>
                  </a:lnTo>
                  <a:close/>
                </a:path>
                <a:path w="457200" h="296544">
                  <a:moveTo>
                    <a:pt x="457073" y="0"/>
                  </a:moveTo>
                  <a:lnTo>
                    <a:pt x="329945" y="12192"/>
                  </a:lnTo>
                  <a:lnTo>
                    <a:pt x="350150" y="44510"/>
                  </a:lnTo>
                  <a:lnTo>
                    <a:pt x="366267" y="34417"/>
                  </a:lnTo>
                  <a:lnTo>
                    <a:pt x="436078" y="34417"/>
                  </a:lnTo>
                  <a:lnTo>
                    <a:pt x="457073" y="0"/>
                  </a:lnTo>
                  <a:close/>
                </a:path>
              </a:pathLst>
            </a:custGeom>
            <a:solidFill>
              <a:srgbClr val="000000"/>
            </a:solidFill>
          </p:spPr>
          <p:txBody>
            <a:bodyPr wrap="square" lIns="0" tIns="0" rIns="0" bIns="0" rtlCol="0"/>
            <a:lstStyle/>
            <a:p>
              <a:endParaRPr/>
            </a:p>
          </p:txBody>
        </p:sp>
      </p:grpSp>
      <p:graphicFrame>
        <p:nvGraphicFramePr>
          <p:cNvPr id="7" name="object 7"/>
          <p:cNvGraphicFramePr>
            <a:graphicFrameLocks noGrp="1"/>
          </p:cNvGraphicFramePr>
          <p:nvPr/>
        </p:nvGraphicFramePr>
        <p:xfrm>
          <a:off x="7539227" y="2699033"/>
          <a:ext cx="1856102" cy="1851359"/>
        </p:xfrm>
        <a:graphic>
          <a:graphicData uri="http://schemas.openxmlformats.org/drawingml/2006/table">
            <a:tbl>
              <a:tblPr firstRow="1" bandRow="1">
                <a:tableStyleId>{2D5ABB26-0587-4C30-8999-92F81FD0307C}</a:tableStyleId>
              </a:tblPr>
              <a:tblGrid>
                <a:gridCol w="464184">
                  <a:extLst>
                    <a:ext uri="{9D8B030D-6E8A-4147-A177-3AD203B41FA5}">
                      <a16:colId xmlns:a16="http://schemas.microsoft.com/office/drawing/2014/main" val="20000"/>
                    </a:ext>
                  </a:extLst>
                </a:gridCol>
                <a:gridCol w="463550">
                  <a:extLst>
                    <a:ext uri="{9D8B030D-6E8A-4147-A177-3AD203B41FA5}">
                      <a16:colId xmlns:a16="http://schemas.microsoft.com/office/drawing/2014/main" val="20001"/>
                    </a:ext>
                  </a:extLst>
                </a:gridCol>
                <a:gridCol w="464184">
                  <a:extLst>
                    <a:ext uri="{9D8B030D-6E8A-4147-A177-3AD203B41FA5}">
                      <a16:colId xmlns:a16="http://schemas.microsoft.com/office/drawing/2014/main" val="20002"/>
                    </a:ext>
                  </a:extLst>
                </a:gridCol>
                <a:gridCol w="464184">
                  <a:extLst>
                    <a:ext uri="{9D8B030D-6E8A-4147-A177-3AD203B41FA5}">
                      <a16:colId xmlns:a16="http://schemas.microsoft.com/office/drawing/2014/main" val="20003"/>
                    </a:ext>
                  </a:extLst>
                </a:gridCol>
              </a:tblGrid>
              <a:tr h="462621">
                <a:tc>
                  <a:txBody>
                    <a:bodyPr/>
                    <a:lstStyle/>
                    <a:p>
                      <a:pPr marL="90805">
                        <a:lnSpc>
                          <a:spcPct val="100000"/>
                        </a:lnSpc>
                        <a:spcBef>
                          <a:spcPts val="1040"/>
                        </a:spcBef>
                      </a:pPr>
                      <a:r>
                        <a:rPr sz="1250" spc="10" dirty="0">
                          <a:latin typeface="Carlito"/>
                          <a:cs typeface="Carlito"/>
                        </a:rPr>
                        <a:t>1.00</a:t>
                      </a:r>
                      <a:endParaRPr sz="1250">
                        <a:latin typeface="Carlito"/>
                        <a:cs typeface="Carlito"/>
                      </a:endParaRPr>
                    </a:p>
                  </a:txBody>
                  <a:tcPr marL="0" marR="0" marT="132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90805">
                        <a:lnSpc>
                          <a:spcPct val="100000"/>
                        </a:lnSpc>
                        <a:spcBef>
                          <a:spcPts val="1040"/>
                        </a:spcBef>
                      </a:pPr>
                      <a:r>
                        <a:rPr sz="1250" spc="10" dirty="0">
                          <a:latin typeface="Carlito"/>
                          <a:cs typeface="Carlito"/>
                        </a:rPr>
                        <a:t>0.33</a:t>
                      </a:r>
                      <a:endParaRPr sz="1250">
                        <a:latin typeface="Carlito"/>
                        <a:cs typeface="Carlito"/>
                      </a:endParaRPr>
                    </a:p>
                  </a:txBody>
                  <a:tcPr marL="0" marR="0" marT="132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90805">
                        <a:lnSpc>
                          <a:spcPct val="100000"/>
                        </a:lnSpc>
                        <a:spcBef>
                          <a:spcPts val="1040"/>
                        </a:spcBef>
                      </a:pPr>
                      <a:r>
                        <a:rPr sz="1250" spc="10" dirty="0">
                          <a:latin typeface="Carlito"/>
                          <a:cs typeface="Carlito"/>
                        </a:rPr>
                        <a:t>0.55</a:t>
                      </a:r>
                      <a:endParaRPr sz="1250">
                        <a:latin typeface="Carlito"/>
                        <a:cs typeface="Carlito"/>
                      </a:endParaRPr>
                    </a:p>
                  </a:txBody>
                  <a:tcPr marL="0" marR="0" marT="132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90805">
                        <a:lnSpc>
                          <a:spcPct val="100000"/>
                        </a:lnSpc>
                        <a:spcBef>
                          <a:spcPts val="1040"/>
                        </a:spcBef>
                      </a:pPr>
                      <a:r>
                        <a:rPr sz="1250" spc="10" dirty="0">
                          <a:latin typeface="Carlito"/>
                          <a:cs typeface="Carlito"/>
                        </a:rPr>
                        <a:t>0.33</a:t>
                      </a:r>
                      <a:endParaRPr sz="1250">
                        <a:latin typeface="Carlito"/>
                        <a:cs typeface="Carlito"/>
                      </a:endParaRPr>
                    </a:p>
                  </a:txBody>
                  <a:tcPr marL="0" marR="0" marT="1320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463024">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1"/>
                  </a:ext>
                </a:extLst>
              </a:tr>
              <a:tr h="462690">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2"/>
                  </a:ext>
                </a:extLst>
              </a:tr>
              <a:tr h="463024">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7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3"/>
                  </a:ext>
                </a:extLst>
              </a:tr>
            </a:tbl>
          </a:graphicData>
        </a:graphic>
      </p:graphicFrame>
      <p:sp>
        <p:nvSpPr>
          <p:cNvPr id="8" name="object 8"/>
          <p:cNvSpPr txBox="1">
            <a:spLocks noGrp="1"/>
          </p:cNvSpPr>
          <p:nvPr>
            <p:ph type="title"/>
          </p:nvPr>
        </p:nvSpPr>
        <p:spPr>
          <a:xfrm>
            <a:off x="387502" y="106172"/>
            <a:ext cx="10490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Pooling</a:t>
            </a:r>
            <a:endParaRPr sz="2200">
              <a:latin typeface="Arial"/>
              <a:cs typeface="Aria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74</a:t>
            </a:fld>
            <a:endParaRPr spc="-5" dirty="0"/>
          </a:p>
        </p:txBody>
      </p:sp>
      <p:sp>
        <p:nvSpPr>
          <p:cNvPr id="9" name="object 9"/>
          <p:cNvSpPr/>
          <p:nvPr/>
        </p:nvSpPr>
        <p:spPr>
          <a:xfrm>
            <a:off x="5685028" y="1695957"/>
            <a:ext cx="940689" cy="16294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788150" y="1868042"/>
            <a:ext cx="2222500" cy="846455"/>
          </a:xfrm>
          <a:custGeom>
            <a:avLst/>
            <a:gdLst/>
            <a:ahLst/>
            <a:cxnLst/>
            <a:rect l="l" t="t" r="r" b="b"/>
            <a:pathLst>
              <a:path w="2222500" h="846455">
                <a:moveTo>
                  <a:pt x="2108370" y="810553"/>
                </a:moveTo>
                <a:lnTo>
                  <a:pt x="2095246" y="846328"/>
                </a:lnTo>
                <a:lnTo>
                  <a:pt x="2222246" y="832104"/>
                </a:lnTo>
                <a:lnTo>
                  <a:pt x="2208139" y="817118"/>
                </a:lnTo>
                <a:lnTo>
                  <a:pt x="2126233" y="817118"/>
                </a:lnTo>
                <a:lnTo>
                  <a:pt x="2108370" y="810553"/>
                </a:lnTo>
                <a:close/>
              </a:path>
              <a:path w="2222500" h="846455">
                <a:moveTo>
                  <a:pt x="2121502" y="774758"/>
                </a:moveTo>
                <a:lnTo>
                  <a:pt x="2108370" y="810553"/>
                </a:lnTo>
                <a:lnTo>
                  <a:pt x="2126233" y="817118"/>
                </a:lnTo>
                <a:lnTo>
                  <a:pt x="2139315" y="781304"/>
                </a:lnTo>
                <a:lnTo>
                  <a:pt x="2121502" y="774758"/>
                </a:lnTo>
                <a:close/>
              </a:path>
              <a:path w="2222500" h="846455">
                <a:moveTo>
                  <a:pt x="2134616" y="739013"/>
                </a:moveTo>
                <a:lnTo>
                  <a:pt x="2121502" y="774758"/>
                </a:lnTo>
                <a:lnTo>
                  <a:pt x="2139315" y="781304"/>
                </a:lnTo>
                <a:lnTo>
                  <a:pt x="2126233" y="817118"/>
                </a:lnTo>
                <a:lnTo>
                  <a:pt x="2208139" y="817118"/>
                </a:lnTo>
                <a:lnTo>
                  <a:pt x="2134616" y="739013"/>
                </a:lnTo>
                <a:close/>
              </a:path>
              <a:path w="2222500" h="846455">
                <a:moveTo>
                  <a:pt x="13207" y="0"/>
                </a:moveTo>
                <a:lnTo>
                  <a:pt x="0" y="35814"/>
                </a:lnTo>
                <a:lnTo>
                  <a:pt x="2108370" y="810553"/>
                </a:lnTo>
                <a:lnTo>
                  <a:pt x="2121502" y="774758"/>
                </a:lnTo>
                <a:lnTo>
                  <a:pt x="13207" y="0"/>
                </a:lnTo>
                <a:close/>
              </a:path>
            </a:pathLst>
          </a:custGeom>
          <a:solidFill>
            <a:srgbClr val="000000"/>
          </a:solidFill>
        </p:spPr>
        <p:txBody>
          <a:bodyPr wrap="square" lIns="0" tIns="0" rIns="0" bIns="0" rtlCol="0"/>
          <a:lstStyle/>
          <a:p>
            <a:endParaRPr/>
          </a:p>
        </p:txBody>
      </p:sp>
      <p:sp>
        <p:nvSpPr>
          <p:cNvPr id="11" name="object 11"/>
          <p:cNvSpPr txBox="1"/>
          <p:nvPr/>
        </p:nvSpPr>
        <p:spPr>
          <a:xfrm>
            <a:off x="1898395" y="1086103"/>
            <a:ext cx="4368800"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Pooling </a:t>
            </a:r>
            <a:r>
              <a:rPr sz="2000" spc="-5" dirty="0">
                <a:latin typeface="Arial"/>
                <a:cs typeface="Arial"/>
              </a:rPr>
              <a:t>Filter Size </a:t>
            </a:r>
            <a:r>
              <a:rPr sz="2000" dirty="0">
                <a:latin typeface="Arial"/>
                <a:cs typeface="Arial"/>
              </a:rPr>
              <a:t>= 2 X 2, Stride =</a:t>
            </a:r>
            <a:r>
              <a:rPr sz="2000" spc="-95" dirty="0">
                <a:latin typeface="Arial"/>
                <a:cs typeface="Arial"/>
              </a:rPr>
              <a:t> </a:t>
            </a:r>
            <a:r>
              <a:rPr sz="2000" dirty="0">
                <a:latin typeface="Arial"/>
                <a:cs typeface="Arial"/>
              </a:rPr>
              <a:t>2</a:t>
            </a:r>
            <a:endParaRPr sz="200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247900" y="1972817"/>
            <a:ext cx="3401695" cy="3081020"/>
            <a:chOff x="2247900" y="1972817"/>
            <a:chExt cx="3401695" cy="3081020"/>
          </a:xfrm>
        </p:grpSpPr>
        <p:sp>
          <p:nvSpPr>
            <p:cNvPr id="3" name="object 3"/>
            <p:cNvSpPr/>
            <p:nvPr/>
          </p:nvSpPr>
          <p:spPr>
            <a:xfrm>
              <a:off x="2302764" y="2252471"/>
              <a:ext cx="2845308" cy="280111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0" y="3037331"/>
              <a:ext cx="841375" cy="783590"/>
            </a:xfrm>
            <a:custGeom>
              <a:avLst/>
              <a:gdLst/>
              <a:ahLst/>
              <a:cxnLst/>
              <a:rect l="l" t="t" r="r" b="b"/>
              <a:pathLst>
                <a:path w="841375" h="783589">
                  <a:moveTo>
                    <a:pt x="0" y="783335"/>
                  </a:moveTo>
                  <a:lnTo>
                    <a:pt x="841248" y="783335"/>
                  </a:lnTo>
                  <a:lnTo>
                    <a:pt x="841248" y="0"/>
                  </a:lnTo>
                  <a:lnTo>
                    <a:pt x="0" y="0"/>
                  </a:lnTo>
                  <a:lnTo>
                    <a:pt x="0" y="783335"/>
                  </a:lnTo>
                  <a:close/>
                </a:path>
              </a:pathLst>
            </a:custGeom>
            <a:ln w="76200">
              <a:solidFill>
                <a:srgbClr val="0060B1"/>
              </a:solidFill>
            </a:ln>
          </p:spPr>
          <p:txBody>
            <a:bodyPr wrap="square" lIns="0" tIns="0" rIns="0" bIns="0" rtlCol="0"/>
            <a:lstStyle/>
            <a:p>
              <a:endParaRPr/>
            </a:p>
          </p:txBody>
        </p:sp>
        <p:sp>
          <p:nvSpPr>
            <p:cNvPr id="5" name="object 5"/>
            <p:cNvSpPr/>
            <p:nvPr/>
          </p:nvSpPr>
          <p:spPr>
            <a:xfrm>
              <a:off x="2286761" y="3038093"/>
              <a:ext cx="841375" cy="783590"/>
            </a:xfrm>
            <a:custGeom>
              <a:avLst/>
              <a:gdLst/>
              <a:ahLst/>
              <a:cxnLst/>
              <a:rect l="l" t="t" r="r" b="b"/>
              <a:pathLst>
                <a:path w="841375" h="783589">
                  <a:moveTo>
                    <a:pt x="0" y="783335"/>
                  </a:moveTo>
                  <a:lnTo>
                    <a:pt x="841248" y="783335"/>
                  </a:lnTo>
                  <a:lnTo>
                    <a:pt x="841248" y="0"/>
                  </a:lnTo>
                  <a:lnTo>
                    <a:pt x="0" y="0"/>
                  </a:lnTo>
                  <a:lnTo>
                    <a:pt x="0" y="783335"/>
                  </a:lnTo>
                  <a:close/>
                </a:path>
              </a:pathLst>
            </a:custGeom>
            <a:ln w="38100">
              <a:solidFill>
                <a:srgbClr val="0060B1"/>
              </a:solidFill>
            </a:ln>
          </p:spPr>
          <p:txBody>
            <a:bodyPr wrap="square" lIns="0" tIns="0" rIns="0" bIns="0" rtlCol="0"/>
            <a:lstStyle/>
            <a:p>
              <a:endParaRPr/>
            </a:p>
          </p:txBody>
        </p:sp>
        <p:sp>
          <p:nvSpPr>
            <p:cNvPr id="6" name="object 6"/>
            <p:cNvSpPr/>
            <p:nvPr/>
          </p:nvSpPr>
          <p:spPr>
            <a:xfrm>
              <a:off x="3118485" y="1972817"/>
              <a:ext cx="2531110" cy="1473200"/>
            </a:xfrm>
            <a:custGeom>
              <a:avLst/>
              <a:gdLst/>
              <a:ahLst/>
              <a:cxnLst/>
              <a:rect l="l" t="t" r="r" b="b"/>
              <a:pathLst>
                <a:path w="2531110" h="1473200">
                  <a:moveTo>
                    <a:pt x="2422240" y="40671"/>
                  </a:moveTo>
                  <a:lnTo>
                    <a:pt x="0" y="1440180"/>
                  </a:lnTo>
                  <a:lnTo>
                    <a:pt x="19050" y="1473200"/>
                  </a:lnTo>
                  <a:lnTo>
                    <a:pt x="2441308" y="73681"/>
                  </a:lnTo>
                  <a:lnTo>
                    <a:pt x="2422240" y="40671"/>
                  </a:lnTo>
                  <a:close/>
                </a:path>
                <a:path w="2531110" h="1473200">
                  <a:moveTo>
                    <a:pt x="2510207" y="31115"/>
                  </a:moveTo>
                  <a:lnTo>
                    <a:pt x="2438780" y="31115"/>
                  </a:lnTo>
                  <a:lnTo>
                    <a:pt x="2457830" y="64135"/>
                  </a:lnTo>
                  <a:lnTo>
                    <a:pt x="2441308" y="73681"/>
                  </a:lnTo>
                  <a:lnTo>
                    <a:pt x="2460370" y="106680"/>
                  </a:lnTo>
                  <a:lnTo>
                    <a:pt x="2510207" y="31115"/>
                  </a:lnTo>
                  <a:close/>
                </a:path>
                <a:path w="2531110" h="1473200">
                  <a:moveTo>
                    <a:pt x="2438780" y="31115"/>
                  </a:moveTo>
                  <a:lnTo>
                    <a:pt x="2422240" y="40671"/>
                  </a:lnTo>
                  <a:lnTo>
                    <a:pt x="2441308" y="73681"/>
                  </a:lnTo>
                  <a:lnTo>
                    <a:pt x="2457830" y="64135"/>
                  </a:lnTo>
                  <a:lnTo>
                    <a:pt x="2438780" y="31115"/>
                  </a:lnTo>
                  <a:close/>
                </a:path>
                <a:path w="2531110" h="1473200">
                  <a:moveTo>
                    <a:pt x="2530729" y="0"/>
                  </a:moveTo>
                  <a:lnTo>
                    <a:pt x="2403220" y="7747"/>
                  </a:lnTo>
                  <a:lnTo>
                    <a:pt x="2422240" y="40671"/>
                  </a:lnTo>
                  <a:lnTo>
                    <a:pt x="2438780" y="31115"/>
                  </a:lnTo>
                  <a:lnTo>
                    <a:pt x="2510207" y="31115"/>
                  </a:lnTo>
                  <a:lnTo>
                    <a:pt x="2530729" y="0"/>
                  </a:lnTo>
                  <a:close/>
                </a:path>
              </a:pathLst>
            </a:custGeom>
            <a:solidFill>
              <a:srgbClr val="000000"/>
            </a:solidFill>
          </p:spPr>
          <p:txBody>
            <a:bodyPr wrap="square" lIns="0" tIns="0" rIns="0" bIns="0" rtlCol="0"/>
            <a:lstStyle/>
            <a:p>
              <a:endParaRPr/>
            </a:p>
          </p:txBody>
        </p:sp>
      </p:grpSp>
      <p:graphicFrame>
        <p:nvGraphicFramePr>
          <p:cNvPr id="7" name="object 7"/>
          <p:cNvGraphicFramePr>
            <a:graphicFrameLocks noGrp="1"/>
          </p:cNvGraphicFramePr>
          <p:nvPr/>
        </p:nvGraphicFramePr>
        <p:xfrm>
          <a:off x="7552943" y="2700617"/>
          <a:ext cx="1840864" cy="1834593"/>
        </p:xfrm>
        <a:graphic>
          <a:graphicData uri="http://schemas.openxmlformats.org/drawingml/2006/table">
            <a:tbl>
              <a:tblPr firstRow="1" bandRow="1">
                <a:tableStyleId>{2D5ABB26-0587-4C30-8999-92F81FD0307C}</a:tableStyleId>
              </a:tblPr>
              <a:tblGrid>
                <a:gridCol w="460375">
                  <a:extLst>
                    <a:ext uri="{9D8B030D-6E8A-4147-A177-3AD203B41FA5}">
                      <a16:colId xmlns:a16="http://schemas.microsoft.com/office/drawing/2014/main" val="20000"/>
                    </a:ext>
                  </a:extLst>
                </a:gridCol>
                <a:gridCol w="459740">
                  <a:extLst>
                    <a:ext uri="{9D8B030D-6E8A-4147-A177-3AD203B41FA5}">
                      <a16:colId xmlns:a16="http://schemas.microsoft.com/office/drawing/2014/main" val="20001"/>
                    </a:ext>
                  </a:extLst>
                </a:gridCol>
                <a:gridCol w="460375">
                  <a:extLst>
                    <a:ext uri="{9D8B030D-6E8A-4147-A177-3AD203B41FA5}">
                      <a16:colId xmlns:a16="http://schemas.microsoft.com/office/drawing/2014/main" val="20002"/>
                    </a:ext>
                  </a:extLst>
                </a:gridCol>
                <a:gridCol w="460374">
                  <a:extLst>
                    <a:ext uri="{9D8B030D-6E8A-4147-A177-3AD203B41FA5}">
                      <a16:colId xmlns:a16="http://schemas.microsoft.com/office/drawing/2014/main" val="20003"/>
                    </a:ext>
                  </a:extLst>
                </a:gridCol>
              </a:tblGrid>
              <a:tr h="458432">
                <a:tc>
                  <a:txBody>
                    <a:bodyPr/>
                    <a:lstStyle/>
                    <a:p>
                      <a:pPr marL="6985" algn="ctr">
                        <a:lnSpc>
                          <a:spcPct val="100000"/>
                        </a:lnSpc>
                        <a:spcBef>
                          <a:spcPts val="1020"/>
                        </a:spcBef>
                      </a:pPr>
                      <a:r>
                        <a:rPr sz="1250" spc="5" dirty="0">
                          <a:latin typeface="Carlito"/>
                          <a:cs typeface="Carlito"/>
                        </a:rPr>
                        <a:t>1.00</a:t>
                      </a:r>
                      <a:endParaRPr sz="1250">
                        <a:latin typeface="Carlito"/>
                        <a:cs typeface="Carlito"/>
                      </a:endParaRPr>
                    </a:p>
                  </a:txBody>
                  <a:tcPr marL="0" marR="0" marT="129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89535">
                        <a:lnSpc>
                          <a:spcPct val="100000"/>
                        </a:lnSpc>
                        <a:spcBef>
                          <a:spcPts val="1020"/>
                        </a:spcBef>
                      </a:pPr>
                      <a:r>
                        <a:rPr sz="1250" spc="5" dirty="0">
                          <a:latin typeface="Carlito"/>
                          <a:cs typeface="Carlito"/>
                        </a:rPr>
                        <a:t>0.33</a:t>
                      </a:r>
                      <a:endParaRPr sz="1250">
                        <a:latin typeface="Carlito"/>
                        <a:cs typeface="Carlito"/>
                      </a:endParaRPr>
                    </a:p>
                  </a:txBody>
                  <a:tcPr marL="0" marR="0" marT="129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89535">
                        <a:lnSpc>
                          <a:spcPct val="100000"/>
                        </a:lnSpc>
                        <a:spcBef>
                          <a:spcPts val="1020"/>
                        </a:spcBef>
                      </a:pPr>
                      <a:r>
                        <a:rPr sz="1250" spc="5" dirty="0">
                          <a:latin typeface="Carlito"/>
                          <a:cs typeface="Carlito"/>
                        </a:rPr>
                        <a:t>0.55</a:t>
                      </a:r>
                      <a:endParaRPr sz="1250">
                        <a:latin typeface="Carlito"/>
                        <a:cs typeface="Carlito"/>
                      </a:endParaRPr>
                    </a:p>
                  </a:txBody>
                  <a:tcPr marL="0" marR="0" marT="129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90170">
                        <a:lnSpc>
                          <a:spcPct val="100000"/>
                        </a:lnSpc>
                        <a:spcBef>
                          <a:spcPts val="1020"/>
                        </a:spcBef>
                      </a:pPr>
                      <a:r>
                        <a:rPr sz="1250" spc="5" dirty="0">
                          <a:latin typeface="Carlito"/>
                          <a:cs typeface="Carlito"/>
                        </a:rPr>
                        <a:t>0.33</a:t>
                      </a:r>
                      <a:endParaRPr sz="1250">
                        <a:latin typeface="Carlito"/>
                        <a:cs typeface="Carlito"/>
                      </a:endParaRPr>
                    </a:p>
                  </a:txBody>
                  <a:tcPr marL="0" marR="0" marT="129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458831">
                <a:tc>
                  <a:txBody>
                    <a:bodyPr/>
                    <a:lstStyle/>
                    <a:p>
                      <a:pPr marL="6985" algn="ctr">
                        <a:lnSpc>
                          <a:spcPct val="100000"/>
                        </a:lnSpc>
                        <a:spcBef>
                          <a:spcPts val="1020"/>
                        </a:spcBef>
                      </a:pPr>
                      <a:r>
                        <a:rPr sz="1250" spc="5" dirty="0">
                          <a:latin typeface="Carlito"/>
                          <a:cs typeface="Carlito"/>
                        </a:rPr>
                        <a:t>0.33</a:t>
                      </a:r>
                      <a:endParaRPr sz="1250">
                        <a:latin typeface="Carlito"/>
                        <a:cs typeface="Carlito"/>
                      </a:endParaRPr>
                    </a:p>
                  </a:txBody>
                  <a:tcPr marL="0" marR="0" marT="129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a:lnSpc>
                          <a:spcPct val="100000"/>
                        </a:lnSpc>
                      </a:pPr>
                      <a:endParaRPr sz="16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6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6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1"/>
                  </a:ext>
                </a:extLst>
              </a:tr>
              <a:tr h="458499">
                <a:tc>
                  <a:txBody>
                    <a:bodyPr/>
                    <a:lstStyle/>
                    <a:p>
                      <a:pPr>
                        <a:lnSpc>
                          <a:spcPct val="100000"/>
                        </a:lnSpc>
                      </a:pPr>
                      <a:endParaRPr sz="16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6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6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6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2"/>
                  </a:ext>
                </a:extLst>
              </a:tr>
              <a:tr h="458831">
                <a:tc>
                  <a:txBody>
                    <a:bodyPr/>
                    <a:lstStyle/>
                    <a:p>
                      <a:pPr>
                        <a:lnSpc>
                          <a:spcPct val="100000"/>
                        </a:lnSpc>
                      </a:pPr>
                      <a:endParaRPr sz="16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6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6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tc>
                  <a:txBody>
                    <a:bodyPr/>
                    <a:lstStyle/>
                    <a:p>
                      <a:pPr>
                        <a:lnSpc>
                          <a:spcPct val="100000"/>
                        </a:lnSpc>
                      </a:pPr>
                      <a:endParaRPr sz="1600">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BEBEBE"/>
                    </a:solidFill>
                  </a:tcPr>
                </a:tc>
                <a:extLst>
                  <a:ext uri="{0D108BD9-81ED-4DB2-BD59-A6C34878D82A}">
                    <a16:rowId xmlns:a16="http://schemas.microsoft.com/office/drawing/2014/main" val="10003"/>
                  </a:ext>
                </a:extLst>
              </a:tr>
            </a:tbl>
          </a:graphicData>
        </a:graphic>
      </p:graphicFrame>
      <p:sp>
        <p:nvSpPr>
          <p:cNvPr id="8" name="object 8"/>
          <p:cNvSpPr txBox="1">
            <a:spLocks noGrp="1"/>
          </p:cNvSpPr>
          <p:nvPr>
            <p:ph type="title"/>
          </p:nvPr>
        </p:nvSpPr>
        <p:spPr>
          <a:xfrm>
            <a:off x="387502" y="106172"/>
            <a:ext cx="10490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Pooling</a:t>
            </a:r>
            <a:endParaRPr sz="2200">
              <a:latin typeface="Arial"/>
              <a:cs typeface="Aria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75</a:t>
            </a:fld>
            <a:endParaRPr spc="-5" dirty="0"/>
          </a:p>
        </p:txBody>
      </p:sp>
      <p:sp>
        <p:nvSpPr>
          <p:cNvPr id="9" name="object 9"/>
          <p:cNvSpPr/>
          <p:nvPr/>
        </p:nvSpPr>
        <p:spPr>
          <a:xfrm>
            <a:off x="5685028" y="1695957"/>
            <a:ext cx="940689" cy="16294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608698" y="2008758"/>
            <a:ext cx="932180" cy="1252855"/>
          </a:xfrm>
          <a:custGeom>
            <a:avLst/>
            <a:gdLst/>
            <a:ahLst/>
            <a:cxnLst/>
            <a:rect l="l" t="t" r="r" b="b"/>
            <a:pathLst>
              <a:path w="932179" h="1252854">
                <a:moveTo>
                  <a:pt x="848932" y="1171685"/>
                </a:moveTo>
                <a:lnTo>
                  <a:pt x="818260" y="1194307"/>
                </a:lnTo>
                <a:lnTo>
                  <a:pt x="932179" y="1252346"/>
                </a:lnTo>
                <a:lnTo>
                  <a:pt x="920784" y="1187068"/>
                </a:lnTo>
                <a:lnTo>
                  <a:pt x="860298" y="1187068"/>
                </a:lnTo>
                <a:lnTo>
                  <a:pt x="848932" y="1171685"/>
                </a:lnTo>
                <a:close/>
              </a:path>
              <a:path w="932179" h="1252854">
                <a:moveTo>
                  <a:pt x="879615" y="1149054"/>
                </a:moveTo>
                <a:lnTo>
                  <a:pt x="848932" y="1171685"/>
                </a:lnTo>
                <a:lnTo>
                  <a:pt x="860298" y="1187068"/>
                </a:lnTo>
                <a:lnTo>
                  <a:pt x="890904" y="1164336"/>
                </a:lnTo>
                <a:lnTo>
                  <a:pt x="879615" y="1149054"/>
                </a:lnTo>
                <a:close/>
              </a:path>
              <a:path w="932179" h="1252854">
                <a:moveTo>
                  <a:pt x="910208" y="1126489"/>
                </a:moveTo>
                <a:lnTo>
                  <a:pt x="879615" y="1149054"/>
                </a:lnTo>
                <a:lnTo>
                  <a:pt x="890904" y="1164336"/>
                </a:lnTo>
                <a:lnTo>
                  <a:pt x="860298" y="1187068"/>
                </a:lnTo>
                <a:lnTo>
                  <a:pt x="920784" y="1187068"/>
                </a:lnTo>
                <a:lnTo>
                  <a:pt x="910208" y="1126489"/>
                </a:lnTo>
                <a:close/>
              </a:path>
              <a:path w="932179" h="1252854">
                <a:moveTo>
                  <a:pt x="30733" y="0"/>
                </a:moveTo>
                <a:lnTo>
                  <a:pt x="0" y="22605"/>
                </a:lnTo>
                <a:lnTo>
                  <a:pt x="848932" y="1171685"/>
                </a:lnTo>
                <a:lnTo>
                  <a:pt x="879615" y="1149054"/>
                </a:lnTo>
                <a:lnTo>
                  <a:pt x="30733" y="0"/>
                </a:lnTo>
                <a:close/>
              </a:path>
            </a:pathLst>
          </a:custGeom>
          <a:solidFill>
            <a:srgbClr val="000000"/>
          </a:solidFill>
        </p:spPr>
        <p:txBody>
          <a:bodyPr wrap="square" lIns="0" tIns="0" rIns="0" bIns="0" rtlCol="0"/>
          <a:lstStyle/>
          <a:p>
            <a:endParaRPr/>
          </a:p>
        </p:txBody>
      </p:sp>
      <p:sp>
        <p:nvSpPr>
          <p:cNvPr id="11" name="object 11"/>
          <p:cNvSpPr txBox="1"/>
          <p:nvPr/>
        </p:nvSpPr>
        <p:spPr>
          <a:xfrm>
            <a:off x="1898395" y="1086103"/>
            <a:ext cx="4368800"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Pooling </a:t>
            </a:r>
            <a:r>
              <a:rPr sz="2000" spc="-5" dirty="0">
                <a:latin typeface="Arial"/>
                <a:cs typeface="Arial"/>
              </a:rPr>
              <a:t>Filter Size </a:t>
            </a:r>
            <a:r>
              <a:rPr sz="2000" dirty="0">
                <a:latin typeface="Arial"/>
                <a:cs typeface="Arial"/>
              </a:rPr>
              <a:t>= 2 X 2, Stride =</a:t>
            </a:r>
            <a:r>
              <a:rPr sz="2000" spc="-95" dirty="0">
                <a:latin typeface="Arial"/>
                <a:cs typeface="Arial"/>
              </a:rPr>
              <a:t> </a:t>
            </a:r>
            <a:r>
              <a:rPr sz="2000" dirty="0">
                <a:latin typeface="Arial"/>
                <a:cs typeface="Arial"/>
              </a:rPr>
              <a:t>2</a:t>
            </a:r>
            <a:endParaRPr sz="2000">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552943" y="2700617"/>
          <a:ext cx="1843402" cy="1839149"/>
        </p:xfrm>
        <a:graphic>
          <a:graphicData uri="http://schemas.openxmlformats.org/drawingml/2006/table">
            <a:tbl>
              <a:tblPr firstRow="1" bandRow="1">
                <a:tableStyleId>{2D5ABB26-0587-4C30-8999-92F81FD0307C}</a:tableStyleId>
              </a:tblPr>
              <a:tblGrid>
                <a:gridCol w="461009">
                  <a:extLst>
                    <a:ext uri="{9D8B030D-6E8A-4147-A177-3AD203B41FA5}">
                      <a16:colId xmlns:a16="http://schemas.microsoft.com/office/drawing/2014/main" val="20000"/>
                    </a:ext>
                  </a:extLst>
                </a:gridCol>
                <a:gridCol w="460375">
                  <a:extLst>
                    <a:ext uri="{9D8B030D-6E8A-4147-A177-3AD203B41FA5}">
                      <a16:colId xmlns:a16="http://schemas.microsoft.com/office/drawing/2014/main" val="20001"/>
                    </a:ext>
                  </a:extLst>
                </a:gridCol>
                <a:gridCol w="461009">
                  <a:extLst>
                    <a:ext uri="{9D8B030D-6E8A-4147-A177-3AD203B41FA5}">
                      <a16:colId xmlns:a16="http://schemas.microsoft.com/office/drawing/2014/main" val="20002"/>
                    </a:ext>
                  </a:extLst>
                </a:gridCol>
                <a:gridCol w="461009">
                  <a:extLst>
                    <a:ext uri="{9D8B030D-6E8A-4147-A177-3AD203B41FA5}">
                      <a16:colId xmlns:a16="http://schemas.microsoft.com/office/drawing/2014/main" val="20003"/>
                    </a:ext>
                  </a:extLst>
                </a:gridCol>
              </a:tblGrid>
              <a:tr h="459570">
                <a:tc>
                  <a:txBody>
                    <a:bodyPr/>
                    <a:lstStyle/>
                    <a:p>
                      <a:pPr marL="6985" algn="ctr">
                        <a:lnSpc>
                          <a:spcPct val="100000"/>
                        </a:lnSpc>
                        <a:spcBef>
                          <a:spcPts val="1025"/>
                        </a:spcBef>
                      </a:pPr>
                      <a:r>
                        <a:rPr sz="1250" spc="10" dirty="0">
                          <a:latin typeface="Carlito"/>
                          <a:cs typeface="Carlito"/>
                        </a:rPr>
                        <a:t>1.00</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ct val="100000"/>
                        </a:lnSpc>
                        <a:spcBef>
                          <a:spcPts val="1025"/>
                        </a:spcBef>
                      </a:pPr>
                      <a:r>
                        <a:rPr sz="1250" spc="10" dirty="0">
                          <a:latin typeface="Carlito"/>
                          <a:cs typeface="Carlito"/>
                        </a:rPr>
                        <a:t>0.33</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6985" algn="ctr">
                        <a:lnSpc>
                          <a:spcPct val="100000"/>
                        </a:lnSpc>
                        <a:spcBef>
                          <a:spcPts val="1025"/>
                        </a:spcBef>
                      </a:pPr>
                      <a:r>
                        <a:rPr sz="1250" spc="10" dirty="0">
                          <a:latin typeface="Carlito"/>
                          <a:cs typeface="Carlito"/>
                        </a:rPr>
                        <a:t>0.55</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6985" algn="ctr">
                        <a:lnSpc>
                          <a:spcPct val="100000"/>
                        </a:lnSpc>
                        <a:spcBef>
                          <a:spcPts val="1025"/>
                        </a:spcBef>
                      </a:pPr>
                      <a:r>
                        <a:rPr sz="1250" spc="10" dirty="0">
                          <a:latin typeface="Carlito"/>
                          <a:cs typeface="Carlito"/>
                        </a:rPr>
                        <a:t>0.33</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459971">
                <a:tc>
                  <a:txBody>
                    <a:bodyPr/>
                    <a:lstStyle/>
                    <a:p>
                      <a:pPr marL="6985" algn="ctr">
                        <a:lnSpc>
                          <a:spcPct val="100000"/>
                        </a:lnSpc>
                        <a:spcBef>
                          <a:spcPts val="1025"/>
                        </a:spcBef>
                      </a:pPr>
                      <a:r>
                        <a:rPr sz="1250" spc="10" dirty="0">
                          <a:latin typeface="Carlito"/>
                          <a:cs typeface="Carlito"/>
                        </a:rPr>
                        <a:t>0.33</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6985" algn="ctr">
                        <a:lnSpc>
                          <a:spcPct val="100000"/>
                        </a:lnSpc>
                        <a:spcBef>
                          <a:spcPts val="1025"/>
                        </a:spcBef>
                      </a:pPr>
                      <a:r>
                        <a:rPr sz="1250" spc="10" dirty="0">
                          <a:latin typeface="Carlito"/>
                          <a:cs typeface="Carlito"/>
                        </a:rPr>
                        <a:t>1.00</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ct val="100000"/>
                        </a:lnSpc>
                        <a:spcBef>
                          <a:spcPts val="1025"/>
                        </a:spcBef>
                      </a:pPr>
                      <a:r>
                        <a:rPr sz="1250" spc="10" dirty="0">
                          <a:latin typeface="Carlito"/>
                          <a:cs typeface="Carlito"/>
                        </a:rPr>
                        <a:t>0.33</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6985" algn="ctr">
                        <a:lnSpc>
                          <a:spcPct val="100000"/>
                        </a:lnSpc>
                        <a:spcBef>
                          <a:spcPts val="1025"/>
                        </a:spcBef>
                      </a:pPr>
                      <a:r>
                        <a:rPr sz="1250" spc="10" dirty="0">
                          <a:latin typeface="Carlito"/>
                          <a:cs typeface="Carlito"/>
                        </a:rPr>
                        <a:t>0.55</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extLst>
                  <a:ext uri="{0D108BD9-81ED-4DB2-BD59-A6C34878D82A}">
                    <a16:rowId xmlns:a16="http://schemas.microsoft.com/office/drawing/2014/main" val="10001"/>
                  </a:ext>
                </a:extLst>
              </a:tr>
              <a:tr h="459638">
                <a:tc>
                  <a:txBody>
                    <a:bodyPr/>
                    <a:lstStyle/>
                    <a:p>
                      <a:pPr marL="6985" algn="ctr">
                        <a:lnSpc>
                          <a:spcPct val="100000"/>
                        </a:lnSpc>
                        <a:spcBef>
                          <a:spcPts val="1025"/>
                        </a:spcBef>
                      </a:pPr>
                      <a:r>
                        <a:rPr sz="1250" spc="10" dirty="0">
                          <a:latin typeface="Carlito"/>
                          <a:cs typeface="Carlito"/>
                        </a:rPr>
                        <a:t>0.55</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6985" algn="ctr">
                        <a:lnSpc>
                          <a:spcPct val="100000"/>
                        </a:lnSpc>
                        <a:spcBef>
                          <a:spcPts val="1025"/>
                        </a:spcBef>
                      </a:pPr>
                      <a:r>
                        <a:rPr sz="1250" spc="10" dirty="0">
                          <a:latin typeface="Carlito"/>
                          <a:cs typeface="Carlito"/>
                        </a:rPr>
                        <a:t>0.33</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6985" algn="ctr">
                        <a:lnSpc>
                          <a:spcPct val="100000"/>
                        </a:lnSpc>
                        <a:spcBef>
                          <a:spcPts val="1025"/>
                        </a:spcBef>
                      </a:pPr>
                      <a:r>
                        <a:rPr sz="1250" spc="10" dirty="0">
                          <a:latin typeface="Carlito"/>
                          <a:cs typeface="Carlito"/>
                        </a:rPr>
                        <a:t>1.00</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985" algn="ctr">
                        <a:lnSpc>
                          <a:spcPct val="100000"/>
                        </a:lnSpc>
                        <a:spcBef>
                          <a:spcPts val="1025"/>
                        </a:spcBef>
                      </a:pPr>
                      <a:r>
                        <a:rPr sz="1250" spc="10" dirty="0">
                          <a:solidFill>
                            <a:srgbClr val="FFFFFF"/>
                          </a:solidFill>
                          <a:latin typeface="Carlito"/>
                          <a:cs typeface="Carlito"/>
                        </a:rPr>
                        <a:t>0.11</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extLst>
                  <a:ext uri="{0D108BD9-81ED-4DB2-BD59-A6C34878D82A}">
                    <a16:rowId xmlns:a16="http://schemas.microsoft.com/office/drawing/2014/main" val="10002"/>
                  </a:ext>
                </a:extLst>
              </a:tr>
              <a:tr h="459970">
                <a:tc>
                  <a:txBody>
                    <a:bodyPr/>
                    <a:lstStyle/>
                    <a:p>
                      <a:pPr marL="6985" algn="ctr">
                        <a:lnSpc>
                          <a:spcPct val="100000"/>
                        </a:lnSpc>
                        <a:spcBef>
                          <a:spcPts val="1025"/>
                        </a:spcBef>
                      </a:pPr>
                      <a:r>
                        <a:rPr sz="1250" spc="10" dirty="0">
                          <a:latin typeface="Carlito"/>
                          <a:cs typeface="Carlito"/>
                        </a:rPr>
                        <a:t>0.33</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6985" algn="ctr">
                        <a:lnSpc>
                          <a:spcPct val="100000"/>
                        </a:lnSpc>
                        <a:spcBef>
                          <a:spcPts val="1025"/>
                        </a:spcBef>
                      </a:pPr>
                      <a:r>
                        <a:rPr sz="1250" spc="10" dirty="0">
                          <a:latin typeface="Carlito"/>
                          <a:cs typeface="Carlito"/>
                        </a:rPr>
                        <a:t>0.55</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6985" algn="ctr">
                        <a:lnSpc>
                          <a:spcPct val="100000"/>
                        </a:lnSpc>
                        <a:spcBef>
                          <a:spcPts val="1025"/>
                        </a:spcBef>
                      </a:pPr>
                      <a:r>
                        <a:rPr sz="1250" spc="10" dirty="0">
                          <a:solidFill>
                            <a:srgbClr val="FFFFFF"/>
                          </a:solidFill>
                          <a:latin typeface="Carlito"/>
                          <a:cs typeface="Carlito"/>
                        </a:rPr>
                        <a:t>0.11</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6985" algn="ctr">
                        <a:lnSpc>
                          <a:spcPct val="100000"/>
                        </a:lnSpc>
                        <a:spcBef>
                          <a:spcPts val="1025"/>
                        </a:spcBef>
                      </a:pPr>
                      <a:r>
                        <a:rPr sz="1250" spc="10" dirty="0">
                          <a:latin typeface="Carlito"/>
                          <a:cs typeface="Carlito"/>
                        </a:rPr>
                        <a:t>0.77</a:t>
                      </a:r>
                      <a:endParaRPr sz="1250">
                        <a:latin typeface="Carlito"/>
                        <a:cs typeface="Carlito"/>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387502" y="106172"/>
            <a:ext cx="10490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Pooling</a:t>
            </a:r>
            <a:endParaRPr sz="22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76</a:t>
            </a:fld>
            <a:endParaRPr spc="-5" dirty="0"/>
          </a:p>
        </p:txBody>
      </p:sp>
      <p:sp>
        <p:nvSpPr>
          <p:cNvPr id="4" name="object 4"/>
          <p:cNvSpPr/>
          <p:nvPr/>
        </p:nvSpPr>
        <p:spPr>
          <a:xfrm>
            <a:off x="5737478" y="3174492"/>
            <a:ext cx="1183004" cy="20751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311140" y="3541776"/>
            <a:ext cx="2074545" cy="167640"/>
          </a:xfrm>
          <a:custGeom>
            <a:avLst/>
            <a:gdLst/>
            <a:ahLst/>
            <a:cxnLst/>
            <a:rect l="l" t="t" r="r" b="b"/>
            <a:pathLst>
              <a:path w="2074545" h="167639">
                <a:moveTo>
                  <a:pt x="0" y="0"/>
                </a:moveTo>
                <a:lnTo>
                  <a:pt x="0" y="167640"/>
                </a:lnTo>
                <a:lnTo>
                  <a:pt x="2074164" y="83819"/>
                </a:lnTo>
                <a:lnTo>
                  <a:pt x="0" y="0"/>
                </a:lnTo>
                <a:close/>
              </a:path>
            </a:pathLst>
          </a:custGeom>
          <a:solidFill>
            <a:srgbClr val="001F50"/>
          </a:solidFill>
        </p:spPr>
        <p:txBody>
          <a:bodyPr wrap="square" lIns="0" tIns="0" rIns="0" bIns="0" rtlCol="0"/>
          <a:lstStyle/>
          <a:p>
            <a:endParaRPr/>
          </a:p>
        </p:txBody>
      </p:sp>
      <p:sp>
        <p:nvSpPr>
          <p:cNvPr id="6" name="object 6"/>
          <p:cNvSpPr txBox="1"/>
          <p:nvPr/>
        </p:nvSpPr>
        <p:spPr>
          <a:xfrm>
            <a:off x="1898395" y="1086103"/>
            <a:ext cx="4368800"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Pooling </a:t>
            </a:r>
            <a:r>
              <a:rPr sz="2000" spc="-5" dirty="0">
                <a:latin typeface="Arial"/>
                <a:cs typeface="Arial"/>
              </a:rPr>
              <a:t>Filter Size </a:t>
            </a:r>
            <a:r>
              <a:rPr sz="2000" dirty="0">
                <a:latin typeface="Arial"/>
                <a:cs typeface="Arial"/>
              </a:rPr>
              <a:t>= 2 X 2, Stride =</a:t>
            </a:r>
            <a:r>
              <a:rPr sz="2000" spc="-95" dirty="0">
                <a:latin typeface="Arial"/>
                <a:cs typeface="Arial"/>
              </a:rPr>
              <a:t> </a:t>
            </a:r>
            <a:r>
              <a:rPr sz="2000" dirty="0">
                <a:latin typeface="Arial"/>
                <a:cs typeface="Arial"/>
              </a:rPr>
              <a:t>2</a:t>
            </a:r>
            <a:endParaRPr sz="2000">
              <a:latin typeface="Arial"/>
              <a:cs typeface="Arial"/>
            </a:endParaRPr>
          </a:p>
        </p:txBody>
      </p:sp>
      <p:sp>
        <p:nvSpPr>
          <p:cNvPr id="7" name="object 7"/>
          <p:cNvSpPr/>
          <p:nvPr/>
        </p:nvSpPr>
        <p:spPr>
          <a:xfrm>
            <a:off x="2302764" y="2252472"/>
            <a:ext cx="2845308" cy="2801111"/>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946135" y="1598662"/>
          <a:ext cx="1285239" cy="1280314"/>
        </p:xfrm>
        <a:graphic>
          <a:graphicData uri="http://schemas.openxmlformats.org/drawingml/2006/table">
            <a:tbl>
              <a:tblPr firstRow="1" bandRow="1">
                <a:tableStyleId>{2D5ABB26-0587-4C30-8999-92F81FD0307C}</a:tableStyleId>
              </a:tblPr>
              <a:tblGrid>
                <a:gridCol w="321310">
                  <a:extLst>
                    <a:ext uri="{9D8B030D-6E8A-4147-A177-3AD203B41FA5}">
                      <a16:colId xmlns:a16="http://schemas.microsoft.com/office/drawing/2014/main" val="20000"/>
                    </a:ext>
                  </a:extLst>
                </a:gridCol>
                <a:gridCol w="321310">
                  <a:extLst>
                    <a:ext uri="{9D8B030D-6E8A-4147-A177-3AD203B41FA5}">
                      <a16:colId xmlns:a16="http://schemas.microsoft.com/office/drawing/2014/main" val="20001"/>
                    </a:ext>
                  </a:extLst>
                </a:gridCol>
                <a:gridCol w="321310">
                  <a:extLst>
                    <a:ext uri="{9D8B030D-6E8A-4147-A177-3AD203B41FA5}">
                      <a16:colId xmlns:a16="http://schemas.microsoft.com/office/drawing/2014/main" val="20002"/>
                    </a:ext>
                  </a:extLst>
                </a:gridCol>
                <a:gridCol w="321309">
                  <a:extLst>
                    <a:ext uri="{9D8B030D-6E8A-4147-A177-3AD203B41FA5}">
                      <a16:colId xmlns:a16="http://schemas.microsoft.com/office/drawing/2014/main" val="20003"/>
                    </a:ext>
                  </a:extLst>
                </a:gridCol>
              </a:tblGrid>
              <a:tr h="319948">
                <a:tc>
                  <a:txBody>
                    <a:bodyPr/>
                    <a:lstStyle/>
                    <a:p>
                      <a:pPr marR="50165" algn="r">
                        <a:lnSpc>
                          <a:spcPct val="100000"/>
                        </a:lnSpc>
                        <a:spcBef>
                          <a:spcPts val="730"/>
                        </a:spcBef>
                      </a:pPr>
                      <a:r>
                        <a:rPr sz="850" spc="-10" dirty="0">
                          <a:latin typeface="Carlito"/>
                          <a:cs typeface="Carlito"/>
                        </a:rPr>
                        <a:t>1</a:t>
                      </a:r>
                      <a:r>
                        <a:rPr sz="850" spc="10" dirty="0">
                          <a:latin typeface="Carlito"/>
                          <a:cs typeface="Carlito"/>
                        </a:rPr>
                        <a:t>.</a:t>
                      </a:r>
                      <a:r>
                        <a:rPr sz="850" spc="-10" dirty="0">
                          <a:latin typeface="Carlito"/>
                          <a:cs typeface="Carlito"/>
                        </a:rPr>
                        <a:t>0</a:t>
                      </a:r>
                      <a:r>
                        <a:rPr sz="850" dirty="0">
                          <a:latin typeface="Carlito"/>
                          <a:cs typeface="Carlito"/>
                        </a:rPr>
                        <a:t>0</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 algn="ctr">
                        <a:lnSpc>
                          <a:spcPct val="100000"/>
                        </a:lnSpc>
                        <a:spcBef>
                          <a:spcPts val="730"/>
                        </a:spcBef>
                      </a:pPr>
                      <a:r>
                        <a:rPr sz="850" spc="10" dirty="0">
                          <a:latin typeface="Carlito"/>
                          <a:cs typeface="Carlito"/>
                        </a:rPr>
                        <a:t>0.33</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4445" algn="ctr">
                        <a:lnSpc>
                          <a:spcPct val="100000"/>
                        </a:lnSpc>
                        <a:spcBef>
                          <a:spcPts val="730"/>
                        </a:spcBef>
                      </a:pPr>
                      <a:r>
                        <a:rPr sz="850" spc="10" dirty="0">
                          <a:latin typeface="Carlito"/>
                          <a:cs typeface="Carlito"/>
                        </a:rPr>
                        <a:t>0.55</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R="50165" algn="r">
                        <a:lnSpc>
                          <a:spcPct val="100000"/>
                        </a:lnSpc>
                        <a:spcBef>
                          <a:spcPts val="730"/>
                        </a:spcBef>
                      </a:pPr>
                      <a:r>
                        <a:rPr sz="850" spc="-10" dirty="0">
                          <a:latin typeface="Carlito"/>
                          <a:cs typeface="Carlito"/>
                        </a:rPr>
                        <a:t>0</a:t>
                      </a:r>
                      <a:r>
                        <a:rPr sz="850" spc="10" dirty="0">
                          <a:latin typeface="Carlito"/>
                          <a:cs typeface="Carlito"/>
                        </a:rPr>
                        <a:t>.</a:t>
                      </a:r>
                      <a:r>
                        <a:rPr sz="850" spc="-10" dirty="0">
                          <a:latin typeface="Carlito"/>
                          <a:cs typeface="Carlito"/>
                        </a:rPr>
                        <a:t>3</a:t>
                      </a:r>
                      <a:r>
                        <a:rPr sz="850" dirty="0">
                          <a:latin typeface="Carlito"/>
                          <a:cs typeface="Carlito"/>
                        </a:rPr>
                        <a:t>3</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320199">
                <a:tc>
                  <a:txBody>
                    <a:bodyPr/>
                    <a:lstStyle/>
                    <a:p>
                      <a:pPr marR="50165" algn="r">
                        <a:lnSpc>
                          <a:spcPct val="100000"/>
                        </a:lnSpc>
                        <a:spcBef>
                          <a:spcPts val="735"/>
                        </a:spcBef>
                      </a:pPr>
                      <a:r>
                        <a:rPr sz="850" spc="-10" dirty="0">
                          <a:latin typeface="Carlito"/>
                          <a:cs typeface="Carlito"/>
                        </a:rPr>
                        <a:t>0</a:t>
                      </a:r>
                      <a:r>
                        <a:rPr sz="850" spc="10" dirty="0">
                          <a:latin typeface="Carlito"/>
                          <a:cs typeface="Carlito"/>
                        </a:rPr>
                        <a:t>.</a:t>
                      </a:r>
                      <a:r>
                        <a:rPr sz="850" spc="-10" dirty="0">
                          <a:latin typeface="Carlito"/>
                          <a:cs typeface="Carlito"/>
                        </a:rPr>
                        <a:t>3</a:t>
                      </a:r>
                      <a:r>
                        <a:rPr sz="850" dirty="0">
                          <a:latin typeface="Carlito"/>
                          <a:cs typeface="Carlito"/>
                        </a:rPr>
                        <a:t>3</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080" algn="ctr">
                        <a:lnSpc>
                          <a:spcPct val="100000"/>
                        </a:lnSpc>
                        <a:spcBef>
                          <a:spcPts val="735"/>
                        </a:spcBef>
                      </a:pPr>
                      <a:r>
                        <a:rPr sz="850" spc="10" dirty="0">
                          <a:latin typeface="Carlito"/>
                          <a:cs typeface="Carlito"/>
                        </a:rPr>
                        <a:t>1.00</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445" algn="ctr">
                        <a:lnSpc>
                          <a:spcPct val="100000"/>
                        </a:lnSpc>
                        <a:spcBef>
                          <a:spcPts val="735"/>
                        </a:spcBef>
                      </a:pPr>
                      <a:r>
                        <a:rPr sz="850" spc="10" dirty="0">
                          <a:latin typeface="Carlito"/>
                          <a:cs typeface="Carlito"/>
                        </a:rPr>
                        <a:t>0.33</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50165" algn="r">
                        <a:lnSpc>
                          <a:spcPct val="100000"/>
                        </a:lnSpc>
                        <a:spcBef>
                          <a:spcPts val="735"/>
                        </a:spcBef>
                      </a:pPr>
                      <a:r>
                        <a:rPr sz="850" spc="-10" dirty="0">
                          <a:latin typeface="Carlito"/>
                          <a:cs typeface="Carlito"/>
                        </a:rPr>
                        <a:t>0</a:t>
                      </a:r>
                      <a:r>
                        <a:rPr sz="850" spc="10" dirty="0">
                          <a:latin typeface="Carlito"/>
                          <a:cs typeface="Carlito"/>
                        </a:rPr>
                        <a:t>.</a:t>
                      </a:r>
                      <a:r>
                        <a:rPr sz="850" spc="-10" dirty="0">
                          <a:latin typeface="Carlito"/>
                          <a:cs typeface="Carlito"/>
                        </a:rPr>
                        <a:t>5</a:t>
                      </a:r>
                      <a:r>
                        <a:rPr sz="850" dirty="0">
                          <a:latin typeface="Carlito"/>
                          <a:cs typeface="Carlito"/>
                        </a:rPr>
                        <a:t>5</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extLst>
                  <a:ext uri="{0D108BD9-81ED-4DB2-BD59-A6C34878D82A}">
                    <a16:rowId xmlns:a16="http://schemas.microsoft.com/office/drawing/2014/main" val="10001"/>
                  </a:ext>
                </a:extLst>
              </a:tr>
              <a:tr h="319968">
                <a:tc>
                  <a:txBody>
                    <a:bodyPr/>
                    <a:lstStyle/>
                    <a:p>
                      <a:pPr marR="50165" algn="r">
                        <a:lnSpc>
                          <a:spcPct val="100000"/>
                        </a:lnSpc>
                        <a:spcBef>
                          <a:spcPts val="735"/>
                        </a:spcBef>
                      </a:pPr>
                      <a:r>
                        <a:rPr sz="850" spc="-10" dirty="0">
                          <a:latin typeface="Carlito"/>
                          <a:cs typeface="Carlito"/>
                        </a:rPr>
                        <a:t>0</a:t>
                      </a:r>
                      <a:r>
                        <a:rPr sz="850" spc="10" dirty="0">
                          <a:latin typeface="Carlito"/>
                          <a:cs typeface="Carlito"/>
                        </a:rPr>
                        <a:t>.</a:t>
                      </a:r>
                      <a:r>
                        <a:rPr sz="850" spc="-10" dirty="0">
                          <a:latin typeface="Carlito"/>
                          <a:cs typeface="Carlito"/>
                        </a:rPr>
                        <a:t>5</a:t>
                      </a:r>
                      <a:r>
                        <a:rPr sz="850" dirty="0">
                          <a:latin typeface="Carlito"/>
                          <a:cs typeface="Carlito"/>
                        </a:rPr>
                        <a:t>5</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080" algn="ctr">
                        <a:lnSpc>
                          <a:spcPct val="100000"/>
                        </a:lnSpc>
                        <a:spcBef>
                          <a:spcPts val="735"/>
                        </a:spcBef>
                      </a:pPr>
                      <a:r>
                        <a:rPr sz="850" spc="10" dirty="0">
                          <a:latin typeface="Carlito"/>
                          <a:cs typeface="Carlito"/>
                        </a:rPr>
                        <a:t>0.33</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4445" algn="ctr">
                        <a:lnSpc>
                          <a:spcPct val="100000"/>
                        </a:lnSpc>
                        <a:spcBef>
                          <a:spcPts val="735"/>
                        </a:spcBef>
                      </a:pPr>
                      <a:r>
                        <a:rPr sz="850" spc="10" dirty="0">
                          <a:latin typeface="Carlito"/>
                          <a:cs typeface="Carlito"/>
                        </a:rPr>
                        <a:t>1.00</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50165" algn="r">
                        <a:lnSpc>
                          <a:spcPct val="100000"/>
                        </a:lnSpc>
                        <a:spcBef>
                          <a:spcPts val="735"/>
                        </a:spcBef>
                      </a:pPr>
                      <a:r>
                        <a:rPr sz="850" spc="-10" dirty="0">
                          <a:solidFill>
                            <a:srgbClr val="FFFFFF"/>
                          </a:solidFill>
                          <a:latin typeface="Carlito"/>
                          <a:cs typeface="Carlito"/>
                        </a:rPr>
                        <a:t>0</a:t>
                      </a:r>
                      <a:r>
                        <a:rPr sz="850" spc="10" dirty="0">
                          <a:solidFill>
                            <a:srgbClr val="FFFFFF"/>
                          </a:solidFill>
                          <a:latin typeface="Carlito"/>
                          <a:cs typeface="Carlito"/>
                        </a:rPr>
                        <a:t>.</a:t>
                      </a:r>
                      <a:r>
                        <a:rPr sz="850" spc="-10" dirty="0">
                          <a:solidFill>
                            <a:srgbClr val="FFFFFF"/>
                          </a:solidFill>
                          <a:latin typeface="Carlito"/>
                          <a:cs typeface="Carlito"/>
                        </a:rPr>
                        <a:t>1</a:t>
                      </a:r>
                      <a:r>
                        <a:rPr sz="850" dirty="0">
                          <a:solidFill>
                            <a:srgbClr val="FFFFFF"/>
                          </a:solidFill>
                          <a:latin typeface="Carlito"/>
                          <a:cs typeface="Carlito"/>
                        </a:rPr>
                        <a:t>1</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extLst>
                  <a:ext uri="{0D108BD9-81ED-4DB2-BD59-A6C34878D82A}">
                    <a16:rowId xmlns:a16="http://schemas.microsoft.com/office/drawing/2014/main" val="10002"/>
                  </a:ext>
                </a:extLst>
              </a:tr>
              <a:tr h="320199">
                <a:tc>
                  <a:txBody>
                    <a:bodyPr/>
                    <a:lstStyle/>
                    <a:p>
                      <a:pPr marR="50165" algn="r">
                        <a:lnSpc>
                          <a:spcPct val="100000"/>
                        </a:lnSpc>
                        <a:spcBef>
                          <a:spcPts val="735"/>
                        </a:spcBef>
                      </a:pPr>
                      <a:r>
                        <a:rPr sz="850" spc="-10" dirty="0">
                          <a:latin typeface="Carlito"/>
                          <a:cs typeface="Carlito"/>
                        </a:rPr>
                        <a:t>0</a:t>
                      </a:r>
                      <a:r>
                        <a:rPr sz="850" spc="10" dirty="0">
                          <a:latin typeface="Carlito"/>
                          <a:cs typeface="Carlito"/>
                        </a:rPr>
                        <a:t>.</a:t>
                      </a:r>
                      <a:r>
                        <a:rPr sz="850" spc="-10" dirty="0">
                          <a:latin typeface="Carlito"/>
                          <a:cs typeface="Carlito"/>
                        </a:rPr>
                        <a:t>3</a:t>
                      </a:r>
                      <a:r>
                        <a:rPr sz="850" dirty="0">
                          <a:latin typeface="Carlito"/>
                          <a:cs typeface="Carlito"/>
                        </a:rPr>
                        <a:t>3</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080" algn="ctr">
                        <a:lnSpc>
                          <a:spcPct val="100000"/>
                        </a:lnSpc>
                        <a:spcBef>
                          <a:spcPts val="735"/>
                        </a:spcBef>
                      </a:pPr>
                      <a:r>
                        <a:rPr sz="850" spc="10" dirty="0">
                          <a:latin typeface="Carlito"/>
                          <a:cs typeface="Carlito"/>
                        </a:rPr>
                        <a:t>0.55</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4445" algn="ctr">
                        <a:lnSpc>
                          <a:spcPct val="100000"/>
                        </a:lnSpc>
                        <a:spcBef>
                          <a:spcPts val="735"/>
                        </a:spcBef>
                      </a:pPr>
                      <a:r>
                        <a:rPr sz="850" spc="10" dirty="0">
                          <a:solidFill>
                            <a:srgbClr val="FFFFFF"/>
                          </a:solidFill>
                          <a:latin typeface="Carlito"/>
                          <a:cs typeface="Carlito"/>
                        </a:rPr>
                        <a:t>0.11</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R="50165" algn="r">
                        <a:lnSpc>
                          <a:spcPct val="100000"/>
                        </a:lnSpc>
                        <a:spcBef>
                          <a:spcPts val="735"/>
                        </a:spcBef>
                      </a:pPr>
                      <a:r>
                        <a:rPr sz="850" spc="-10" dirty="0">
                          <a:latin typeface="Carlito"/>
                          <a:cs typeface="Carlito"/>
                        </a:rPr>
                        <a:t>0</a:t>
                      </a:r>
                      <a:r>
                        <a:rPr sz="850" spc="10" dirty="0">
                          <a:latin typeface="Carlito"/>
                          <a:cs typeface="Carlito"/>
                        </a:rPr>
                        <a:t>.</a:t>
                      </a:r>
                      <a:r>
                        <a:rPr sz="850" spc="-10" dirty="0">
                          <a:latin typeface="Carlito"/>
                          <a:cs typeface="Carlito"/>
                        </a:rPr>
                        <a:t>7</a:t>
                      </a:r>
                      <a:r>
                        <a:rPr sz="850" dirty="0">
                          <a:latin typeface="Carlito"/>
                          <a:cs typeface="Carlito"/>
                        </a:rPr>
                        <a:t>7</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extLst>
                  <a:ext uri="{0D108BD9-81ED-4DB2-BD59-A6C34878D82A}">
                    <a16:rowId xmlns:a16="http://schemas.microsoft.com/office/drawing/2014/main" val="10003"/>
                  </a:ext>
                </a:extLst>
              </a:tr>
            </a:tbl>
          </a:graphicData>
        </a:graphic>
      </p:graphicFrame>
      <p:sp>
        <p:nvSpPr>
          <p:cNvPr id="3" name="object 3"/>
          <p:cNvSpPr/>
          <p:nvPr/>
        </p:nvSpPr>
        <p:spPr>
          <a:xfrm>
            <a:off x="3462528" y="4547615"/>
            <a:ext cx="1408176" cy="136398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471671" y="1557527"/>
            <a:ext cx="1386839" cy="136702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462528" y="3037332"/>
            <a:ext cx="1403603" cy="1354836"/>
          </a:xfrm>
          <a:prstGeom prst="rect">
            <a:avLst/>
          </a:prstGeom>
          <a:blipFill>
            <a:blip r:embed="rId4" cstate="print"/>
            <a:stretch>
              <a:fillRect/>
            </a:stretch>
          </a:blipFill>
        </p:spPr>
        <p:txBody>
          <a:bodyPr wrap="square" lIns="0" tIns="0" rIns="0" bIns="0" rtlCol="0"/>
          <a:lstStyle/>
          <a:p>
            <a:endParaRPr/>
          </a:p>
        </p:txBody>
      </p:sp>
      <p:graphicFrame>
        <p:nvGraphicFramePr>
          <p:cNvPr id="6" name="object 6"/>
          <p:cNvGraphicFramePr>
            <a:graphicFrameLocks noGrp="1"/>
          </p:cNvGraphicFramePr>
          <p:nvPr/>
        </p:nvGraphicFramePr>
        <p:xfrm>
          <a:off x="7936992" y="4587226"/>
          <a:ext cx="1285239" cy="1280314"/>
        </p:xfrm>
        <a:graphic>
          <a:graphicData uri="http://schemas.openxmlformats.org/drawingml/2006/table">
            <a:tbl>
              <a:tblPr firstRow="1" bandRow="1">
                <a:tableStyleId>{2D5ABB26-0587-4C30-8999-92F81FD0307C}</a:tableStyleId>
              </a:tblPr>
              <a:tblGrid>
                <a:gridCol w="321310">
                  <a:extLst>
                    <a:ext uri="{9D8B030D-6E8A-4147-A177-3AD203B41FA5}">
                      <a16:colId xmlns:a16="http://schemas.microsoft.com/office/drawing/2014/main" val="20000"/>
                    </a:ext>
                  </a:extLst>
                </a:gridCol>
                <a:gridCol w="321310">
                  <a:extLst>
                    <a:ext uri="{9D8B030D-6E8A-4147-A177-3AD203B41FA5}">
                      <a16:colId xmlns:a16="http://schemas.microsoft.com/office/drawing/2014/main" val="20001"/>
                    </a:ext>
                  </a:extLst>
                </a:gridCol>
                <a:gridCol w="321310">
                  <a:extLst>
                    <a:ext uri="{9D8B030D-6E8A-4147-A177-3AD203B41FA5}">
                      <a16:colId xmlns:a16="http://schemas.microsoft.com/office/drawing/2014/main" val="20002"/>
                    </a:ext>
                  </a:extLst>
                </a:gridCol>
                <a:gridCol w="321309">
                  <a:extLst>
                    <a:ext uri="{9D8B030D-6E8A-4147-A177-3AD203B41FA5}">
                      <a16:colId xmlns:a16="http://schemas.microsoft.com/office/drawing/2014/main" val="20003"/>
                    </a:ext>
                  </a:extLst>
                </a:gridCol>
              </a:tblGrid>
              <a:tr h="319948">
                <a:tc>
                  <a:txBody>
                    <a:bodyPr/>
                    <a:lstStyle/>
                    <a:p>
                      <a:pPr marL="4445" algn="ctr">
                        <a:lnSpc>
                          <a:spcPct val="100000"/>
                        </a:lnSpc>
                        <a:spcBef>
                          <a:spcPts val="730"/>
                        </a:spcBef>
                      </a:pPr>
                      <a:r>
                        <a:rPr sz="850" spc="10" dirty="0">
                          <a:latin typeface="Carlito"/>
                          <a:cs typeface="Carlito"/>
                        </a:rPr>
                        <a:t>0.33</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5080" algn="ctr">
                        <a:lnSpc>
                          <a:spcPct val="100000"/>
                        </a:lnSpc>
                        <a:spcBef>
                          <a:spcPts val="730"/>
                        </a:spcBef>
                      </a:pPr>
                      <a:r>
                        <a:rPr sz="850" spc="10" dirty="0">
                          <a:latin typeface="Carlito"/>
                          <a:cs typeface="Carlito"/>
                        </a:rPr>
                        <a:t>0.55</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4445" algn="ctr">
                        <a:lnSpc>
                          <a:spcPct val="100000"/>
                        </a:lnSpc>
                        <a:spcBef>
                          <a:spcPts val="730"/>
                        </a:spcBef>
                      </a:pPr>
                      <a:r>
                        <a:rPr sz="850" spc="10" dirty="0">
                          <a:latin typeface="Carlito"/>
                          <a:cs typeface="Carlito"/>
                        </a:rPr>
                        <a:t>1.00</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865">
                        <a:lnSpc>
                          <a:spcPct val="100000"/>
                        </a:lnSpc>
                        <a:spcBef>
                          <a:spcPts val="730"/>
                        </a:spcBef>
                      </a:pPr>
                      <a:r>
                        <a:rPr sz="850" spc="10" dirty="0">
                          <a:latin typeface="Carlito"/>
                          <a:cs typeface="Carlito"/>
                        </a:rPr>
                        <a:t>0.77</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FF"/>
                    </a:solidFill>
                  </a:tcPr>
                </a:tc>
                <a:extLst>
                  <a:ext uri="{0D108BD9-81ED-4DB2-BD59-A6C34878D82A}">
                    <a16:rowId xmlns:a16="http://schemas.microsoft.com/office/drawing/2014/main" val="10000"/>
                  </a:ext>
                </a:extLst>
              </a:tr>
              <a:tr h="320199">
                <a:tc>
                  <a:txBody>
                    <a:bodyPr/>
                    <a:lstStyle/>
                    <a:p>
                      <a:pPr marL="4445" algn="ctr">
                        <a:lnSpc>
                          <a:spcPct val="100000"/>
                        </a:lnSpc>
                        <a:spcBef>
                          <a:spcPts val="735"/>
                        </a:spcBef>
                      </a:pPr>
                      <a:r>
                        <a:rPr sz="850" spc="10" dirty="0">
                          <a:latin typeface="Carlito"/>
                          <a:cs typeface="Carlito"/>
                        </a:rPr>
                        <a:t>0.55</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5080" algn="ctr">
                        <a:lnSpc>
                          <a:spcPct val="100000"/>
                        </a:lnSpc>
                        <a:spcBef>
                          <a:spcPts val="735"/>
                        </a:spcBef>
                      </a:pPr>
                      <a:r>
                        <a:rPr sz="850" spc="10" dirty="0">
                          <a:latin typeface="Carlito"/>
                          <a:cs typeface="Carlito"/>
                        </a:rPr>
                        <a:t>0.55</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4445" algn="ctr">
                        <a:lnSpc>
                          <a:spcPct val="100000"/>
                        </a:lnSpc>
                        <a:spcBef>
                          <a:spcPts val="735"/>
                        </a:spcBef>
                      </a:pPr>
                      <a:r>
                        <a:rPr sz="850" spc="10" dirty="0">
                          <a:latin typeface="Carlito"/>
                          <a:cs typeface="Carlito"/>
                        </a:rPr>
                        <a:t>1.00</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2865">
                        <a:lnSpc>
                          <a:spcPct val="100000"/>
                        </a:lnSpc>
                        <a:spcBef>
                          <a:spcPts val="735"/>
                        </a:spcBef>
                      </a:pPr>
                      <a:r>
                        <a:rPr sz="850" spc="10" dirty="0">
                          <a:latin typeface="Carlito"/>
                          <a:cs typeface="Carlito"/>
                        </a:rPr>
                        <a:t>0.33</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extLst>
                  <a:ext uri="{0D108BD9-81ED-4DB2-BD59-A6C34878D82A}">
                    <a16:rowId xmlns:a16="http://schemas.microsoft.com/office/drawing/2014/main" val="10001"/>
                  </a:ext>
                </a:extLst>
              </a:tr>
              <a:tr h="319968">
                <a:tc>
                  <a:txBody>
                    <a:bodyPr/>
                    <a:lstStyle/>
                    <a:p>
                      <a:pPr marL="4445" algn="ctr">
                        <a:lnSpc>
                          <a:spcPct val="100000"/>
                        </a:lnSpc>
                        <a:spcBef>
                          <a:spcPts val="735"/>
                        </a:spcBef>
                      </a:pPr>
                      <a:r>
                        <a:rPr sz="850" spc="10" dirty="0">
                          <a:latin typeface="Carlito"/>
                          <a:cs typeface="Carlito"/>
                        </a:rPr>
                        <a:t>1.00</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 algn="ctr">
                        <a:lnSpc>
                          <a:spcPct val="100000"/>
                        </a:lnSpc>
                        <a:spcBef>
                          <a:spcPts val="735"/>
                        </a:spcBef>
                      </a:pPr>
                      <a:r>
                        <a:rPr sz="850" spc="10" dirty="0">
                          <a:latin typeface="Carlito"/>
                          <a:cs typeface="Carlito"/>
                        </a:rPr>
                        <a:t>1.00</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445" algn="ctr">
                        <a:lnSpc>
                          <a:spcPct val="100000"/>
                        </a:lnSpc>
                        <a:spcBef>
                          <a:spcPts val="735"/>
                        </a:spcBef>
                      </a:pPr>
                      <a:r>
                        <a:rPr sz="850" spc="10" dirty="0">
                          <a:solidFill>
                            <a:srgbClr val="FFFFFF"/>
                          </a:solidFill>
                          <a:latin typeface="Carlito"/>
                          <a:cs typeface="Carlito"/>
                        </a:rPr>
                        <a:t>0.11</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0099"/>
                    </a:solidFill>
                  </a:tcPr>
                </a:tc>
                <a:tc>
                  <a:txBody>
                    <a:bodyPr/>
                    <a:lstStyle/>
                    <a:p>
                      <a:pPr marL="62865">
                        <a:lnSpc>
                          <a:spcPct val="100000"/>
                        </a:lnSpc>
                        <a:spcBef>
                          <a:spcPts val="735"/>
                        </a:spcBef>
                      </a:pPr>
                      <a:r>
                        <a:rPr sz="850" spc="10" dirty="0">
                          <a:latin typeface="Carlito"/>
                          <a:cs typeface="Carlito"/>
                        </a:rPr>
                        <a:t>0.55</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extLst>
                  <a:ext uri="{0D108BD9-81ED-4DB2-BD59-A6C34878D82A}">
                    <a16:rowId xmlns:a16="http://schemas.microsoft.com/office/drawing/2014/main" val="10002"/>
                  </a:ext>
                </a:extLst>
              </a:tr>
              <a:tr h="320199">
                <a:tc>
                  <a:txBody>
                    <a:bodyPr/>
                    <a:lstStyle/>
                    <a:p>
                      <a:pPr marL="4445" algn="ctr">
                        <a:lnSpc>
                          <a:spcPct val="100000"/>
                        </a:lnSpc>
                        <a:spcBef>
                          <a:spcPts val="735"/>
                        </a:spcBef>
                      </a:pPr>
                      <a:r>
                        <a:rPr sz="850" spc="10" dirty="0">
                          <a:latin typeface="Carlito"/>
                          <a:cs typeface="Carlito"/>
                        </a:rPr>
                        <a:t>0.77</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FF"/>
                    </a:solidFill>
                  </a:tcPr>
                </a:tc>
                <a:tc>
                  <a:txBody>
                    <a:bodyPr/>
                    <a:lstStyle/>
                    <a:p>
                      <a:pPr marL="5080" algn="ctr">
                        <a:lnSpc>
                          <a:spcPct val="100000"/>
                        </a:lnSpc>
                        <a:spcBef>
                          <a:spcPts val="735"/>
                        </a:spcBef>
                      </a:pPr>
                      <a:r>
                        <a:rPr sz="850" spc="10" dirty="0">
                          <a:latin typeface="Carlito"/>
                          <a:cs typeface="Carlito"/>
                        </a:rPr>
                        <a:t>0.33</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4445" algn="ctr">
                        <a:lnSpc>
                          <a:spcPct val="100000"/>
                        </a:lnSpc>
                        <a:spcBef>
                          <a:spcPts val="735"/>
                        </a:spcBef>
                      </a:pPr>
                      <a:r>
                        <a:rPr sz="850" spc="10" dirty="0">
                          <a:latin typeface="Carlito"/>
                          <a:cs typeface="Carlito"/>
                        </a:rPr>
                        <a:t>0.55</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62865">
                        <a:lnSpc>
                          <a:spcPct val="100000"/>
                        </a:lnSpc>
                        <a:spcBef>
                          <a:spcPts val="735"/>
                        </a:spcBef>
                      </a:pPr>
                      <a:r>
                        <a:rPr sz="850" spc="10" dirty="0">
                          <a:latin typeface="Carlito"/>
                          <a:cs typeface="Carlito"/>
                        </a:rPr>
                        <a:t>0.33</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nvGraphicFramePr>
        <p:xfrm>
          <a:off x="7946135" y="3072370"/>
          <a:ext cx="1285239" cy="1280314"/>
        </p:xfrm>
        <a:graphic>
          <a:graphicData uri="http://schemas.openxmlformats.org/drawingml/2006/table">
            <a:tbl>
              <a:tblPr firstRow="1" bandRow="1">
                <a:tableStyleId>{2D5ABB26-0587-4C30-8999-92F81FD0307C}</a:tableStyleId>
              </a:tblPr>
              <a:tblGrid>
                <a:gridCol w="321310">
                  <a:extLst>
                    <a:ext uri="{9D8B030D-6E8A-4147-A177-3AD203B41FA5}">
                      <a16:colId xmlns:a16="http://schemas.microsoft.com/office/drawing/2014/main" val="20000"/>
                    </a:ext>
                  </a:extLst>
                </a:gridCol>
                <a:gridCol w="321310">
                  <a:extLst>
                    <a:ext uri="{9D8B030D-6E8A-4147-A177-3AD203B41FA5}">
                      <a16:colId xmlns:a16="http://schemas.microsoft.com/office/drawing/2014/main" val="20001"/>
                    </a:ext>
                  </a:extLst>
                </a:gridCol>
                <a:gridCol w="321310">
                  <a:extLst>
                    <a:ext uri="{9D8B030D-6E8A-4147-A177-3AD203B41FA5}">
                      <a16:colId xmlns:a16="http://schemas.microsoft.com/office/drawing/2014/main" val="20002"/>
                    </a:ext>
                  </a:extLst>
                </a:gridCol>
                <a:gridCol w="321309">
                  <a:extLst>
                    <a:ext uri="{9D8B030D-6E8A-4147-A177-3AD203B41FA5}">
                      <a16:colId xmlns:a16="http://schemas.microsoft.com/office/drawing/2014/main" val="20003"/>
                    </a:ext>
                  </a:extLst>
                </a:gridCol>
              </a:tblGrid>
              <a:tr h="319948">
                <a:tc>
                  <a:txBody>
                    <a:bodyPr/>
                    <a:lstStyle/>
                    <a:p>
                      <a:pPr marR="50165" algn="r">
                        <a:lnSpc>
                          <a:spcPct val="100000"/>
                        </a:lnSpc>
                        <a:spcBef>
                          <a:spcPts val="730"/>
                        </a:spcBef>
                      </a:pPr>
                      <a:r>
                        <a:rPr sz="850" spc="-10" dirty="0">
                          <a:latin typeface="Carlito"/>
                          <a:cs typeface="Carlito"/>
                        </a:rPr>
                        <a:t>0</a:t>
                      </a:r>
                      <a:r>
                        <a:rPr sz="850" spc="10" dirty="0">
                          <a:latin typeface="Carlito"/>
                          <a:cs typeface="Carlito"/>
                        </a:rPr>
                        <a:t>.</a:t>
                      </a:r>
                      <a:r>
                        <a:rPr sz="850" spc="-10" dirty="0">
                          <a:latin typeface="Carlito"/>
                          <a:cs typeface="Carlito"/>
                        </a:rPr>
                        <a:t>5</a:t>
                      </a:r>
                      <a:r>
                        <a:rPr sz="850" dirty="0">
                          <a:latin typeface="Carlito"/>
                          <a:cs typeface="Carlito"/>
                        </a:rPr>
                        <a:t>5</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5080" algn="ctr">
                        <a:lnSpc>
                          <a:spcPct val="100000"/>
                        </a:lnSpc>
                        <a:spcBef>
                          <a:spcPts val="730"/>
                        </a:spcBef>
                      </a:pPr>
                      <a:r>
                        <a:rPr sz="850" spc="10" dirty="0">
                          <a:latin typeface="Carlito"/>
                          <a:cs typeface="Carlito"/>
                        </a:rPr>
                        <a:t>0.33</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tc>
                  <a:txBody>
                    <a:bodyPr/>
                    <a:lstStyle/>
                    <a:p>
                      <a:pPr marL="4445" algn="ctr">
                        <a:lnSpc>
                          <a:spcPct val="100000"/>
                        </a:lnSpc>
                        <a:spcBef>
                          <a:spcPts val="730"/>
                        </a:spcBef>
                      </a:pPr>
                      <a:r>
                        <a:rPr sz="850" spc="10" dirty="0">
                          <a:latin typeface="Carlito"/>
                          <a:cs typeface="Carlito"/>
                        </a:rPr>
                        <a:t>0.55</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R="50165" algn="r">
                        <a:lnSpc>
                          <a:spcPct val="100000"/>
                        </a:lnSpc>
                        <a:spcBef>
                          <a:spcPts val="730"/>
                        </a:spcBef>
                      </a:pPr>
                      <a:r>
                        <a:rPr sz="850" spc="-10" dirty="0">
                          <a:latin typeface="Carlito"/>
                          <a:cs typeface="Carlito"/>
                        </a:rPr>
                        <a:t>0</a:t>
                      </a:r>
                      <a:r>
                        <a:rPr sz="850" spc="10" dirty="0">
                          <a:latin typeface="Carlito"/>
                          <a:cs typeface="Carlito"/>
                        </a:rPr>
                        <a:t>.</a:t>
                      </a:r>
                      <a:r>
                        <a:rPr sz="850" spc="-10" dirty="0">
                          <a:latin typeface="Carlito"/>
                          <a:cs typeface="Carlito"/>
                        </a:rPr>
                        <a:t>3</a:t>
                      </a:r>
                      <a:r>
                        <a:rPr sz="850" dirty="0">
                          <a:latin typeface="Carlito"/>
                          <a:cs typeface="Carlito"/>
                        </a:rPr>
                        <a:t>3</a:t>
                      </a:r>
                      <a:endParaRPr sz="8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extLst>
                  <a:ext uri="{0D108BD9-81ED-4DB2-BD59-A6C34878D82A}">
                    <a16:rowId xmlns:a16="http://schemas.microsoft.com/office/drawing/2014/main" val="10000"/>
                  </a:ext>
                </a:extLst>
              </a:tr>
              <a:tr h="320199">
                <a:tc>
                  <a:txBody>
                    <a:bodyPr/>
                    <a:lstStyle/>
                    <a:p>
                      <a:pPr marR="50165" algn="r">
                        <a:lnSpc>
                          <a:spcPct val="100000"/>
                        </a:lnSpc>
                        <a:spcBef>
                          <a:spcPts val="735"/>
                        </a:spcBef>
                      </a:pPr>
                      <a:r>
                        <a:rPr sz="850" spc="-10" dirty="0">
                          <a:latin typeface="Carlito"/>
                          <a:cs typeface="Carlito"/>
                        </a:rPr>
                        <a:t>0</a:t>
                      </a:r>
                      <a:r>
                        <a:rPr sz="850" spc="10" dirty="0">
                          <a:latin typeface="Carlito"/>
                          <a:cs typeface="Carlito"/>
                        </a:rPr>
                        <a:t>.</a:t>
                      </a:r>
                      <a:r>
                        <a:rPr sz="850" spc="-10" dirty="0">
                          <a:latin typeface="Carlito"/>
                          <a:cs typeface="Carlito"/>
                        </a:rPr>
                        <a:t>3</a:t>
                      </a:r>
                      <a:r>
                        <a:rPr sz="850" dirty="0">
                          <a:latin typeface="Carlito"/>
                          <a:cs typeface="Carlito"/>
                        </a:rPr>
                        <a:t>3</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tc>
                  <a:txBody>
                    <a:bodyPr/>
                    <a:lstStyle/>
                    <a:p>
                      <a:pPr marL="5080" algn="ctr">
                        <a:lnSpc>
                          <a:spcPct val="100000"/>
                        </a:lnSpc>
                        <a:spcBef>
                          <a:spcPts val="735"/>
                        </a:spcBef>
                      </a:pPr>
                      <a:r>
                        <a:rPr sz="850" spc="10" dirty="0">
                          <a:latin typeface="Carlito"/>
                          <a:cs typeface="Carlito"/>
                        </a:rPr>
                        <a:t>1.00</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445" algn="ctr">
                        <a:lnSpc>
                          <a:spcPct val="100000"/>
                        </a:lnSpc>
                        <a:spcBef>
                          <a:spcPts val="735"/>
                        </a:spcBef>
                      </a:pPr>
                      <a:r>
                        <a:rPr sz="850" spc="10" dirty="0">
                          <a:latin typeface="Carlito"/>
                          <a:cs typeface="Carlito"/>
                        </a:rPr>
                        <a:t>0.55</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R="50165" algn="r">
                        <a:lnSpc>
                          <a:spcPct val="100000"/>
                        </a:lnSpc>
                        <a:spcBef>
                          <a:spcPts val="735"/>
                        </a:spcBef>
                      </a:pPr>
                      <a:r>
                        <a:rPr sz="850" spc="-10" dirty="0">
                          <a:latin typeface="Carlito"/>
                          <a:cs typeface="Carlito"/>
                        </a:rPr>
                        <a:t>0</a:t>
                      </a:r>
                      <a:r>
                        <a:rPr sz="850" spc="10" dirty="0">
                          <a:latin typeface="Carlito"/>
                          <a:cs typeface="Carlito"/>
                        </a:rPr>
                        <a:t>.</a:t>
                      </a:r>
                      <a:r>
                        <a:rPr sz="850" spc="-10" dirty="0">
                          <a:latin typeface="Carlito"/>
                          <a:cs typeface="Carlito"/>
                        </a:rPr>
                        <a:t>1</a:t>
                      </a:r>
                      <a:r>
                        <a:rPr sz="850" dirty="0">
                          <a:latin typeface="Carlito"/>
                          <a:cs typeface="Carlito"/>
                        </a:rPr>
                        <a:t>1</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extLst>
                  <a:ext uri="{0D108BD9-81ED-4DB2-BD59-A6C34878D82A}">
                    <a16:rowId xmlns:a16="http://schemas.microsoft.com/office/drawing/2014/main" val="10001"/>
                  </a:ext>
                </a:extLst>
              </a:tr>
              <a:tr h="319968">
                <a:tc>
                  <a:txBody>
                    <a:bodyPr/>
                    <a:lstStyle/>
                    <a:p>
                      <a:pPr marR="50165" algn="r">
                        <a:lnSpc>
                          <a:spcPct val="100000"/>
                        </a:lnSpc>
                        <a:spcBef>
                          <a:spcPts val="735"/>
                        </a:spcBef>
                      </a:pPr>
                      <a:r>
                        <a:rPr sz="850" spc="-10" dirty="0">
                          <a:latin typeface="Carlito"/>
                          <a:cs typeface="Carlito"/>
                        </a:rPr>
                        <a:t>0</a:t>
                      </a:r>
                      <a:r>
                        <a:rPr sz="850" spc="10" dirty="0">
                          <a:latin typeface="Carlito"/>
                          <a:cs typeface="Carlito"/>
                        </a:rPr>
                        <a:t>.</a:t>
                      </a:r>
                      <a:r>
                        <a:rPr sz="850" spc="-10" dirty="0">
                          <a:latin typeface="Carlito"/>
                          <a:cs typeface="Carlito"/>
                        </a:rPr>
                        <a:t>5</a:t>
                      </a:r>
                      <a:r>
                        <a:rPr sz="850" dirty="0">
                          <a:latin typeface="Carlito"/>
                          <a:cs typeface="Carlito"/>
                        </a:rPr>
                        <a:t>5</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5080" algn="ctr">
                        <a:lnSpc>
                          <a:spcPct val="100000"/>
                        </a:lnSpc>
                        <a:spcBef>
                          <a:spcPts val="735"/>
                        </a:spcBef>
                      </a:pPr>
                      <a:r>
                        <a:rPr sz="850" spc="10" dirty="0">
                          <a:latin typeface="Carlito"/>
                          <a:cs typeface="Carlito"/>
                        </a:rPr>
                        <a:t>0.55</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4445" algn="ctr">
                        <a:lnSpc>
                          <a:spcPct val="100000"/>
                        </a:lnSpc>
                        <a:spcBef>
                          <a:spcPts val="735"/>
                        </a:spcBef>
                      </a:pPr>
                      <a:r>
                        <a:rPr sz="850" spc="10" dirty="0">
                          <a:latin typeface="Carlito"/>
                          <a:cs typeface="Carlito"/>
                        </a:rPr>
                        <a:t>0.55</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R="50165" algn="r">
                        <a:lnSpc>
                          <a:spcPct val="100000"/>
                        </a:lnSpc>
                        <a:spcBef>
                          <a:spcPts val="735"/>
                        </a:spcBef>
                      </a:pPr>
                      <a:r>
                        <a:rPr sz="850" spc="-10" dirty="0">
                          <a:latin typeface="Carlito"/>
                          <a:cs typeface="Carlito"/>
                        </a:rPr>
                        <a:t>0</a:t>
                      </a:r>
                      <a:r>
                        <a:rPr sz="850" spc="10" dirty="0">
                          <a:latin typeface="Carlito"/>
                          <a:cs typeface="Carlito"/>
                        </a:rPr>
                        <a:t>.</a:t>
                      </a:r>
                      <a:r>
                        <a:rPr sz="850" spc="-10" dirty="0">
                          <a:latin typeface="Carlito"/>
                          <a:cs typeface="Carlito"/>
                        </a:rPr>
                        <a:t>1</a:t>
                      </a:r>
                      <a:r>
                        <a:rPr sz="850" dirty="0">
                          <a:latin typeface="Carlito"/>
                          <a:cs typeface="Carlito"/>
                        </a:rPr>
                        <a:t>1</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extLst>
                  <a:ext uri="{0D108BD9-81ED-4DB2-BD59-A6C34878D82A}">
                    <a16:rowId xmlns:a16="http://schemas.microsoft.com/office/drawing/2014/main" val="10002"/>
                  </a:ext>
                </a:extLst>
              </a:tr>
              <a:tr h="320199">
                <a:tc>
                  <a:txBody>
                    <a:bodyPr/>
                    <a:lstStyle/>
                    <a:p>
                      <a:pPr marR="50165" algn="r">
                        <a:lnSpc>
                          <a:spcPct val="100000"/>
                        </a:lnSpc>
                        <a:spcBef>
                          <a:spcPts val="735"/>
                        </a:spcBef>
                      </a:pPr>
                      <a:r>
                        <a:rPr sz="850" spc="-10" dirty="0">
                          <a:latin typeface="Carlito"/>
                          <a:cs typeface="Carlito"/>
                        </a:rPr>
                        <a:t>0</a:t>
                      </a:r>
                      <a:r>
                        <a:rPr sz="850" spc="10" dirty="0">
                          <a:latin typeface="Carlito"/>
                          <a:cs typeface="Carlito"/>
                        </a:rPr>
                        <a:t>.</a:t>
                      </a:r>
                      <a:r>
                        <a:rPr sz="850" spc="-10" dirty="0">
                          <a:latin typeface="Carlito"/>
                          <a:cs typeface="Carlito"/>
                        </a:rPr>
                        <a:t>3</a:t>
                      </a:r>
                      <a:r>
                        <a:rPr sz="850" dirty="0">
                          <a:latin typeface="Carlito"/>
                          <a:cs typeface="Carlito"/>
                        </a:rPr>
                        <a:t>3</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tc>
                  <a:txBody>
                    <a:bodyPr/>
                    <a:lstStyle/>
                    <a:p>
                      <a:pPr marL="5080" algn="ctr">
                        <a:lnSpc>
                          <a:spcPct val="100000"/>
                        </a:lnSpc>
                        <a:spcBef>
                          <a:spcPts val="735"/>
                        </a:spcBef>
                      </a:pPr>
                      <a:r>
                        <a:rPr sz="850" spc="10" dirty="0">
                          <a:latin typeface="Carlito"/>
                          <a:cs typeface="Carlito"/>
                        </a:rPr>
                        <a:t>0.11</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tc>
                  <a:txBody>
                    <a:bodyPr/>
                    <a:lstStyle/>
                    <a:p>
                      <a:pPr marL="4445" algn="ctr">
                        <a:lnSpc>
                          <a:spcPct val="100000"/>
                        </a:lnSpc>
                        <a:spcBef>
                          <a:spcPts val="735"/>
                        </a:spcBef>
                      </a:pPr>
                      <a:r>
                        <a:rPr sz="850" spc="10" dirty="0">
                          <a:latin typeface="Carlito"/>
                          <a:cs typeface="Carlito"/>
                        </a:rPr>
                        <a:t>0.11</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tc>
                  <a:txBody>
                    <a:bodyPr/>
                    <a:lstStyle/>
                    <a:p>
                      <a:pPr marR="50165" algn="r">
                        <a:lnSpc>
                          <a:spcPct val="100000"/>
                        </a:lnSpc>
                        <a:spcBef>
                          <a:spcPts val="735"/>
                        </a:spcBef>
                      </a:pPr>
                      <a:r>
                        <a:rPr sz="850" spc="-10" dirty="0">
                          <a:latin typeface="Carlito"/>
                          <a:cs typeface="Carlito"/>
                        </a:rPr>
                        <a:t>0</a:t>
                      </a:r>
                      <a:r>
                        <a:rPr sz="850" spc="10" dirty="0">
                          <a:latin typeface="Carlito"/>
                          <a:cs typeface="Carlito"/>
                        </a:rPr>
                        <a:t>.</a:t>
                      </a:r>
                      <a:r>
                        <a:rPr sz="850" spc="-10" dirty="0">
                          <a:latin typeface="Carlito"/>
                          <a:cs typeface="Carlito"/>
                        </a:rPr>
                        <a:t>3</a:t>
                      </a:r>
                      <a:r>
                        <a:rPr sz="850" dirty="0">
                          <a:latin typeface="Carlito"/>
                          <a:cs typeface="Carlito"/>
                        </a:rPr>
                        <a:t>3</a:t>
                      </a:r>
                      <a:endParaRPr sz="850">
                        <a:latin typeface="Carlito"/>
                        <a:cs typeface="Carlito"/>
                      </a:endParaRPr>
                    </a:p>
                  </a:txBody>
                  <a:tcPr marL="0" marR="0" marT="9334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extLst>
                  <a:ext uri="{0D108BD9-81ED-4DB2-BD59-A6C34878D82A}">
                    <a16:rowId xmlns:a16="http://schemas.microsoft.com/office/drawing/2014/main" val="10003"/>
                  </a:ext>
                </a:extLst>
              </a:tr>
            </a:tbl>
          </a:graphicData>
        </a:graphic>
      </p:graphicFrame>
      <p:sp>
        <p:nvSpPr>
          <p:cNvPr id="8" name="object 8"/>
          <p:cNvSpPr/>
          <p:nvPr/>
        </p:nvSpPr>
        <p:spPr>
          <a:xfrm>
            <a:off x="5311140" y="2156460"/>
            <a:ext cx="2074545" cy="169545"/>
          </a:xfrm>
          <a:custGeom>
            <a:avLst/>
            <a:gdLst/>
            <a:ahLst/>
            <a:cxnLst/>
            <a:rect l="l" t="t" r="r" b="b"/>
            <a:pathLst>
              <a:path w="2074545" h="169544">
                <a:moveTo>
                  <a:pt x="0" y="0"/>
                </a:moveTo>
                <a:lnTo>
                  <a:pt x="0" y="169163"/>
                </a:lnTo>
                <a:lnTo>
                  <a:pt x="2074164" y="84581"/>
                </a:lnTo>
                <a:lnTo>
                  <a:pt x="0" y="0"/>
                </a:lnTo>
                <a:close/>
              </a:path>
            </a:pathLst>
          </a:custGeom>
          <a:solidFill>
            <a:srgbClr val="001F50"/>
          </a:solidFill>
        </p:spPr>
        <p:txBody>
          <a:bodyPr wrap="square" lIns="0" tIns="0" rIns="0" bIns="0" rtlCol="0"/>
          <a:lstStyle/>
          <a:p>
            <a:endParaRPr/>
          </a:p>
        </p:txBody>
      </p:sp>
      <p:sp>
        <p:nvSpPr>
          <p:cNvPr id="9" name="object 9"/>
          <p:cNvSpPr/>
          <p:nvPr/>
        </p:nvSpPr>
        <p:spPr>
          <a:xfrm>
            <a:off x="5311140" y="3631691"/>
            <a:ext cx="2074545" cy="167640"/>
          </a:xfrm>
          <a:custGeom>
            <a:avLst/>
            <a:gdLst/>
            <a:ahLst/>
            <a:cxnLst/>
            <a:rect l="l" t="t" r="r" b="b"/>
            <a:pathLst>
              <a:path w="2074545" h="167639">
                <a:moveTo>
                  <a:pt x="0" y="0"/>
                </a:moveTo>
                <a:lnTo>
                  <a:pt x="0" y="167639"/>
                </a:lnTo>
                <a:lnTo>
                  <a:pt x="2074164" y="83819"/>
                </a:lnTo>
                <a:lnTo>
                  <a:pt x="0" y="0"/>
                </a:lnTo>
                <a:close/>
              </a:path>
            </a:pathLst>
          </a:custGeom>
          <a:solidFill>
            <a:srgbClr val="001F50"/>
          </a:solidFill>
        </p:spPr>
        <p:txBody>
          <a:bodyPr wrap="square" lIns="0" tIns="0" rIns="0" bIns="0" rtlCol="0"/>
          <a:lstStyle/>
          <a:p>
            <a:endParaRPr/>
          </a:p>
        </p:txBody>
      </p:sp>
      <p:sp>
        <p:nvSpPr>
          <p:cNvPr id="10" name="object 10"/>
          <p:cNvSpPr/>
          <p:nvPr/>
        </p:nvSpPr>
        <p:spPr>
          <a:xfrm>
            <a:off x="5311140" y="5143500"/>
            <a:ext cx="2074545" cy="169545"/>
          </a:xfrm>
          <a:custGeom>
            <a:avLst/>
            <a:gdLst/>
            <a:ahLst/>
            <a:cxnLst/>
            <a:rect l="l" t="t" r="r" b="b"/>
            <a:pathLst>
              <a:path w="2074545" h="169545">
                <a:moveTo>
                  <a:pt x="0" y="0"/>
                </a:moveTo>
                <a:lnTo>
                  <a:pt x="0" y="169163"/>
                </a:lnTo>
                <a:lnTo>
                  <a:pt x="2074164" y="84581"/>
                </a:lnTo>
                <a:lnTo>
                  <a:pt x="0" y="0"/>
                </a:lnTo>
                <a:close/>
              </a:path>
            </a:pathLst>
          </a:custGeom>
          <a:solidFill>
            <a:srgbClr val="001F50"/>
          </a:solidFill>
        </p:spPr>
        <p:txBody>
          <a:bodyPr wrap="square" lIns="0" tIns="0" rIns="0" bIns="0" rtlCol="0"/>
          <a:lstStyle/>
          <a:p>
            <a:endParaRPr/>
          </a:p>
        </p:txBody>
      </p:sp>
      <p:sp>
        <p:nvSpPr>
          <p:cNvPr id="11" name="object 11"/>
          <p:cNvSpPr/>
          <p:nvPr/>
        </p:nvSpPr>
        <p:spPr>
          <a:xfrm>
            <a:off x="1692529" y="1012952"/>
            <a:ext cx="7015226" cy="238760"/>
          </a:xfrm>
          <a:prstGeom prst="rect">
            <a:avLst/>
          </a:prstGeom>
          <a:blipFill>
            <a:blip r:embed="rId5" cstate="print"/>
            <a:stretch>
              <a:fillRect/>
            </a:stretch>
          </a:blipFill>
        </p:spPr>
        <p:txBody>
          <a:bodyPr wrap="square" lIns="0" tIns="0" rIns="0" bIns="0" rtlCol="0"/>
          <a:lstStyle/>
          <a:p>
            <a:endParaRPr/>
          </a:p>
        </p:txBody>
      </p:sp>
      <p:sp>
        <p:nvSpPr>
          <p:cNvPr id="12" name="object 12"/>
          <p:cNvSpPr txBox="1">
            <a:spLocks noGrp="1"/>
          </p:cNvSpPr>
          <p:nvPr>
            <p:ph type="title"/>
          </p:nvPr>
        </p:nvSpPr>
        <p:spPr>
          <a:xfrm>
            <a:off x="1811527" y="106172"/>
            <a:ext cx="104902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Pooling</a:t>
            </a:r>
            <a:endParaRPr sz="2200">
              <a:latin typeface="Arial"/>
              <a:cs typeface="Arial"/>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77</a:t>
            </a:fld>
            <a:endParaRPr spc="-5"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2543810" cy="360680"/>
          </a:xfrm>
          <a:prstGeom prst="rect">
            <a:avLst/>
          </a:prstGeom>
        </p:spPr>
        <p:txBody>
          <a:bodyPr vert="horz" wrap="square" lIns="0" tIns="12065" rIns="0" bIns="0" rtlCol="0">
            <a:spAutoFit/>
          </a:bodyPr>
          <a:lstStyle/>
          <a:p>
            <a:pPr marL="12700">
              <a:lnSpc>
                <a:spcPct val="100000"/>
              </a:lnSpc>
              <a:spcBef>
                <a:spcPts val="95"/>
              </a:spcBef>
            </a:pPr>
            <a:r>
              <a:rPr sz="2200" b="1" spc="-10" dirty="0">
                <a:solidFill>
                  <a:srgbClr val="000000"/>
                </a:solidFill>
                <a:latin typeface="Arial"/>
                <a:cs typeface="Arial"/>
              </a:rPr>
              <a:t>Layers </a:t>
            </a:r>
            <a:r>
              <a:rPr sz="2200" b="1" spc="-5" dirty="0">
                <a:solidFill>
                  <a:srgbClr val="000000"/>
                </a:solidFill>
                <a:latin typeface="Arial"/>
                <a:cs typeface="Arial"/>
              </a:rPr>
              <a:t>get</a:t>
            </a:r>
            <a:r>
              <a:rPr sz="2200" b="1" spc="20" dirty="0">
                <a:solidFill>
                  <a:srgbClr val="000000"/>
                </a:solidFill>
                <a:latin typeface="Arial"/>
                <a:cs typeface="Arial"/>
              </a:rPr>
              <a:t> </a:t>
            </a:r>
            <a:r>
              <a:rPr sz="2200" b="1" spc="-5" dirty="0">
                <a:solidFill>
                  <a:srgbClr val="000000"/>
                </a:solidFill>
                <a:latin typeface="Arial"/>
                <a:cs typeface="Arial"/>
              </a:rPr>
              <a:t>stacked</a:t>
            </a:r>
            <a:endParaRPr sz="2200">
              <a:latin typeface="Arial"/>
              <a:cs typeface="Arial"/>
            </a:endParaRP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78</a:t>
            </a:fld>
            <a:endParaRPr spc="-5" dirty="0"/>
          </a:p>
        </p:txBody>
      </p:sp>
      <p:sp>
        <p:nvSpPr>
          <p:cNvPr id="3" name="object 3"/>
          <p:cNvSpPr/>
          <p:nvPr/>
        </p:nvSpPr>
        <p:spPr>
          <a:xfrm>
            <a:off x="1689735" y="1169288"/>
            <a:ext cx="5426964" cy="235965"/>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4760976" y="4061459"/>
            <a:ext cx="646430" cy="678180"/>
            <a:chOff x="4760976" y="4061459"/>
            <a:chExt cx="646430" cy="678180"/>
          </a:xfrm>
        </p:grpSpPr>
        <p:sp>
          <p:nvSpPr>
            <p:cNvPr id="5" name="object 5"/>
            <p:cNvSpPr/>
            <p:nvPr/>
          </p:nvSpPr>
          <p:spPr>
            <a:xfrm>
              <a:off x="4789932" y="4090415"/>
              <a:ext cx="588645" cy="620395"/>
            </a:xfrm>
            <a:custGeom>
              <a:avLst/>
              <a:gdLst/>
              <a:ahLst/>
              <a:cxnLst/>
              <a:rect l="l" t="t" r="r" b="b"/>
              <a:pathLst>
                <a:path w="588645" h="620395">
                  <a:moveTo>
                    <a:pt x="0" y="310133"/>
                  </a:moveTo>
                  <a:lnTo>
                    <a:pt x="3850" y="259818"/>
                  </a:lnTo>
                  <a:lnTo>
                    <a:pt x="14996" y="212092"/>
                  </a:lnTo>
                  <a:lnTo>
                    <a:pt x="32832" y="167591"/>
                  </a:lnTo>
                  <a:lnTo>
                    <a:pt x="56753" y="126955"/>
                  </a:lnTo>
                  <a:lnTo>
                    <a:pt x="86153" y="90820"/>
                  </a:lnTo>
                  <a:lnTo>
                    <a:pt x="120426" y="59826"/>
                  </a:lnTo>
                  <a:lnTo>
                    <a:pt x="158966" y="34608"/>
                  </a:lnTo>
                  <a:lnTo>
                    <a:pt x="201168" y="15806"/>
                  </a:lnTo>
                  <a:lnTo>
                    <a:pt x="246425" y="4058"/>
                  </a:lnTo>
                  <a:lnTo>
                    <a:pt x="294131" y="0"/>
                  </a:lnTo>
                  <a:lnTo>
                    <a:pt x="341838" y="4058"/>
                  </a:lnTo>
                  <a:lnTo>
                    <a:pt x="387096" y="15806"/>
                  </a:lnTo>
                  <a:lnTo>
                    <a:pt x="429297" y="34608"/>
                  </a:lnTo>
                  <a:lnTo>
                    <a:pt x="467837" y="59826"/>
                  </a:lnTo>
                  <a:lnTo>
                    <a:pt x="502110" y="90820"/>
                  </a:lnTo>
                  <a:lnTo>
                    <a:pt x="531510" y="126955"/>
                  </a:lnTo>
                  <a:lnTo>
                    <a:pt x="555431" y="167591"/>
                  </a:lnTo>
                  <a:lnTo>
                    <a:pt x="573267" y="212092"/>
                  </a:lnTo>
                  <a:lnTo>
                    <a:pt x="584413" y="259818"/>
                  </a:lnTo>
                  <a:lnTo>
                    <a:pt x="588263" y="310133"/>
                  </a:lnTo>
                  <a:lnTo>
                    <a:pt x="584413" y="360449"/>
                  </a:lnTo>
                  <a:lnTo>
                    <a:pt x="573267" y="408175"/>
                  </a:lnTo>
                  <a:lnTo>
                    <a:pt x="555431" y="452676"/>
                  </a:lnTo>
                  <a:lnTo>
                    <a:pt x="531510" y="493312"/>
                  </a:lnTo>
                  <a:lnTo>
                    <a:pt x="502110" y="529447"/>
                  </a:lnTo>
                  <a:lnTo>
                    <a:pt x="467837" y="560441"/>
                  </a:lnTo>
                  <a:lnTo>
                    <a:pt x="429297" y="585659"/>
                  </a:lnTo>
                  <a:lnTo>
                    <a:pt x="387095" y="604461"/>
                  </a:lnTo>
                  <a:lnTo>
                    <a:pt x="341838" y="616209"/>
                  </a:lnTo>
                  <a:lnTo>
                    <a:pt x="294131" y="620267"/>
                  </a:lnTo>
                  <a:lnTo>
                    <a:pt x="246425" y="616209"/>
                  </a:lnTo>
                  <a:lnTo>
                    <a:pt x="201167" y="604461"/>
                  </a:lnTo>
                  <a:lnTo>
                    <a:pt x="158966" y="585659"/>
                  </a:lnTo>
                  <a:lnTo>
                    <a:pt x="120426" y="560441"/>
                  </a:lnTo>
                  <a:lnTo>
                    <a:pt x="86153" y="529447"/>
                  </a:lnTo>
                  <a:lnTo>
                    <a:pt x="56753" y="493312"/>
                  </a:lnTo>
                  <a:lnTo>
                    <a:pt x="32832" y="452676"/>
                  </a:lnTo>
                  <a:lnTo>
                    <a:pt x="14996" y="408175"/>
                  </a:lnTo>
                  <a:lnTo>
                    <a:pt x="3850" y="360449"/>
                  </a:lnTo>
                  <a:lnTo>
                    <a:pt x="0" y="310133"/>
                  </a:lnTo>
                  <a:close/>
                </a:path>
              </a:pathLst>
            </a:custGeom>
            <a:ln w="57911">
              <a:solidFill>
                <a:srgbClr val="000000"/>
              </a:solidFill>
            </a:ln>
          </p:spPr>
          <p:txBody>
            <a:bodyPr wrap="square" lIns="0" tIns="0" rIns="0" bIns="0" rtlCol="0"/>
            <a:lstStyle/>
            <a:p>
              <a:endParaRPr/>
            </a:p>
          </p:txBody>
        </p:sp>
        <p:sp>
          <p:nvSpPr>
            <p:cNvPr id="6" name="object 6"/>
            <p:cNvSpPr/>
            <p:nvPr/>
          </p:nvSpPr>
          <p:spPr>
            <a:xfrm>
              <a:off x="4875276" y="4181855"/>
              <a:ext cx="417195" cy="438784"/>
            </a:xfrm>
            <a:custGeom>
              <a:avLst/>
              <a:gdLst/>
              <a:ahLst/>
              <a:cxnLst/>
              <a:rect l="l" t="t" r="r" b="b"/>
              <a:pathLst>
                <a:path w="417195" h="438785">
                  <a:moveTo>
                    <a:pt x="0" y="0"/>
                  </a:moveTo>
                  <a:lnTo>
                    <a:pt x="416813" y="438785"/>
                  </a:lnTo>
                </a:path>
                <a:path w="417195" h="438785">
                  <a:moveTo>
                    <a:pt x="416813" y="0"/>
                  </a:moveTo>
                  <a:lnTo>
                    <a:pt x="0" y="438785"/>
                  </a:lnTo>
                </a:path>
              </a:pathLst>
            </a:custGeom>
            <a:ln w="57912">
              <a:solidFill>
                <a:srgbClr val="001F50"/>
              </a:solidFill>
            </a:ln>
          </p:spPr>
          <p:txBody>
            <a:bodyPr wrap="square" lIns="0" tIns="0" rIns="0" bIns="0" rtlCol="0"/>
            <a:lstStyle/>
            <a:p>
              <a:endParaRPr/>
            </a:p>
          </p:txBody>
        </p:sp>
      </p:grpSp>
      <p:grpSp>
        <p:nvGrpSpPr>
          <p:cNvPr id="7" name="object 7"/>
          <p:cNvGrpSpPr/>
          <p:nvPr/>
        </p:nvGrpSpPr>
        <p:grpSpPr>
          <a:xfrm>
            <a:off x="5814059" y="4067555"/>
            <a:ext cx="643255" cy="673735"/>
            <a:chOff x="5814059" y="4067555"/>
            <a:chExt cx="643255" cy="673735"/>
          </a:xfrm>
        </p:grpSpPr>
        <p:sp>
          <p:nvSpPr>
            <p:cNvPr id="8" name="object 8"/>
            <p:cNvSpPr/>
            <p:nvPr/>
          </p:nvSpPr>
          <p:spPr>
            <a:xfrm>
              <a:off x="5843015" y="4096511"/>
              <a:ext cx="585470" cy="615950"/>
            </a:xfrm>
            <a:custGeom>
              <a:avLst/>
              <a:gdLst/>
              <a:ahLst/>
              <a:cxnLst/>
              <a:rect l="l" t="t" r="r" b="b"/>
              <a:pathLst>
                <a:path w="585470" h="615950">
                  <a:moveTo>
                    <a:pt x="0" y="307848"/>
                  </a:moveTo>
                  <a:lnTo>
                    <a:pt x="3831" y="257905"/>
                  </a:lnTo>
                  <a:lnTo>
                    <a:pt x="14923" y="210531"/>
                  </a:lnTo>
                  <a:lnTo>
                    <a:pt x="32671" y="166359"/>
                  </a:lnTo>
                  <a:lnTo>
                    <a:pt x="56473" y="126022"/>
                  </a:lnTo>
                  <a:lnTo>
                    <a:pt x="85724" y="90154"/>
                  </a:lnTo>
                  <a:lnTo>
                    <a:pt x="119822" y="59387"/>
                  </a:lnTo>
                  <a:lnTo>
                    <a:pt x="158163" y="34355"/>
                  </a:lnTo>
                  <a:lnTo>
                    <a:pt x="200143" y="15691"/>
                  </a:lnTo>
                  <a:lnTo>
                    <a:pt x="245159" y="4028"/>
                  </a:lnTo>
                  <a:lnTo>
                    <a:pt x="292608" y="0"/>
                  </a:lnTo>
                  <a:lnTo>
                    <a:pt x="340056" y="4028"/>
                  </a:lnTo>
                  <a:lnTo>
                    <a:pt x="385072" y="15691"/>
                  </a:lnTo>
                  <a:lnTo>
                    <a:pt x="427052" y="34355"/>
                  </a:lnTo>
                  <a:lnTo>
                    <a:pt x="465393" y="59387"/>
                  </a:lnTo>
                  <a:lnTo>
                    <a:pt x="499491" y="90154"/>
                  </a:lnTo>
                  <a:lnTo>
                    <a:pt x="528742" y="126022"/>
                  </a:lnTo>
                  <a:lnTo>
                    <a:pt x="552544" y="166359"/>
                  </a:lnTo>
                  <a:lnTo>
                    <a:pt x="570292" y="210531"/>
                  </a:lnTo>
                  <a:lnTo>
                    <a:pt x="581384" y="257905"/>
                  </a:lnTo>
                  <a:lnTo>
                    <a:pt x="585216" y="307848"/>
                  </a:lnTo>
                  <a:lnTo>
                    <a:pt x="581384" y="357790"/>
                  </a:lnTo>
                  <a:lnTo>
                    <a:pt x="570292" y="405164"/>
                  </a:lnTo>
                  <a:lnTo>
                    <a:pt x="552544" y="449336"/>
                  </a:lnTo>
                  <a:lnTo>
                    <a:pt x="528742" y="489673"/>
                  </a:lnTo>
                  <a:lnTo>
                    <a:pt x="499491" y="525541"/>
                  </a:lnTo>
                  <a:lnTo>
                    <a:pt x="465393" y="556308"/>
                  </a:lnTo>
                  <a:lnTo>
                    <a:pt x="427052" y="581340"/>
                  </a:lnTo>
                  <a:lnTo>
                    <a:pt x="385072" y="600004"/>
                  </a:lnTo>
                  <a:lnTo>
                    <a:pt x="340056" y="611667"/>
                  </a:lnTo>
                  <a:lnTo>
                    <a:pt x="292608" y="615695"/>
                  </a:lnTo>
                  <a:lnTo>
                    <a:pt x="245159" y="611667"/>
                  </a:lnTo>
                  <a:lnTo>
                    <a:pt x="200143" y="600004"/>
                  </a:lnTo>
                  <a:lnTo>
                    <a:pt x="158163" y="581340"/>
                  </a:lnTo>
                  <a:lnTo>
                    <a:pt x="119822" y="556308"/>
                  </a:lnTo>
                  <a:lnTo>
                    <a:pt x="85725" y="525541"/>
                  </a:lnTo>
                  <a:lnTo>
                    <a:pt x="56473" y="489673"/>
                  </a:lnTo>
                  <a:lnTo>
                    <a:pt x="32671" y="449336"/>
                  </a:lnTo>
                  <a:lnTo>
                    <a:pt x="14923" y="405164"/>
                  </a:lnTo>
                  <a:lnTo>
                    <a:pt x="3831" y="357790"/>
                  </a:lnTo>
                  <a:lnTo>
                    <a:pt x="0" y="307848"/>
                  </a:lnTo>
                  <a:close/>
                </a:path>
              </a:pathLst>
            </a:custGeom>
            <a:ln w="57912">
              <a:solidFill>
                <a:srgbClr val="000000"/>
              </a:solidFill>
            </a:ln>
          </p:spPr>
          <p:txBody>
            <a:bodyPr wrap="square" lIns="0" tIns="0" rIns="0" bIns="0" rtlCol="0"/>
            <a:lstStyle/>
            <a:p>
              <a:endParaRPr/>
            </a:p>
          </p:txBody>
        </p:sp>
        <p:sp>
          <p:nvSpPr>
            <p:cNvPr id="9" name="object 9"/>
            <p:cNvSpPr/>
            <p:nvPr/>
          </p:nvSpPr>
          <p:spPr>
            <a:xfrm>
              <a:off x="5843015" y="4186427"/>
              <a:ext cx="499745" cy="218440"/>
            </a:xfrm>
            <a:custGeom>
              <a:avLst/>
              <a:gdLst/>
              <a:ahLst/>
              <a:cxnLst/>
              <a:rect l="l" t="t" r="r" b="b"/>
              <a:pathLst>
                <a:path w="499745" h="218439">
                  <a:moveTo>
                    <a:pt x="0" y="217932"/>
                  </a:moveTo>
                  <a:lnTo>
                    <a:pt x="307086" y="217932"/>
                  </a:lnTo>
                </a:path>
                <a:path w="499745" h="218439">
                  <a:moveTo>
                    <a:pt x="292608" y="217805"/>
                  </a:moveTo>
                  <a:lnTo>
                    <a:pt x="499491" y="0"/>
                  </a:lnTo>
                </a:path>
              </a:pathLst>
            </a:custGeom>
            <a:ln w="57912">
              <a:solidFill>
                <a:srgbClr val="001F50"/>
              </a:solidFill>
            </a:ln>
          </p:spPr>
          <p:txBody>
            <a:bodyPr wrap="square" lIns="0" tIns="0" rIns="0" bIns="0" rtlCol="0"/>
            <a:lstStyle/>
            <a:p>
              <a:endParaRPr/>
            </a:p>
          </p:txBody>
        </p:sp>
      </p:grpSp>
      <p:sp>
        <p:nvSpPr>
          <p:cNvPr id="10" name="object 10"/>
          <p:cNvSpPr/>
          <p:nvPr/>
        </p:nvSpPr>
        <p:spPr>
          <a:xfrm>
            <a:off x="6842759" y="4178808"/>
            <a:ext cx="673735" cy="421005"/>
          </a:xfrm>
          <a:custGeom>
            <a:avLst/>
            <a:gdLst/>
            <a:ahLst/>
            <a:cxnLst/>
            <a:rect l="l" t="t" r="r" b="b"/>
            <a:pathLst>
              <a:path w="673734" h="421004">
                <a:moveTo>
                  <a:pt x="0" y="0"/>
                </a:moveTo>
                <a:lnTo>
                  <a:pt x="0" y="420624"/>
                </a:lnTo>
                <a:lnTo>
                  <a:pt x="673608" y="210312"/>
                </a:lnTo>
                <a:lnTo>
                  <a:pt x="0" y="0"/>
                </a:lnTo>
                <a:close/>
              </a:path>
            </a:pathLst>
          </a:custGeom>
          <a:solidFill>
            <a:srgbClr val="001F50"/>
          </a:solidFill>
        </p:spPr>
        <p:txBody>
          <a:bodyPr wrap="square" lIns="0" tIns="0" rIns="0" bIns="0" rtlCol="0"/>
          <a:lstStyle/>
          <a:p>
            <a:endParaRPr/>
          </a:p>
        </p:txBody>
      </p:sp>
      <p:sp>
        <p:nvSpPr>
          <p:cNvPr id="11" name="object 11"/>
          <p:cNvSpPr/>
          <p:nvPr/>
        </p:nvSpPr>
        <p:spPr>
          <a:xfrm>
            <a:off x="4985765" y="2727451"/>
            <a:ext cx="165834" cy="1161796"/>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6015735" y="3031235"/>
            <a:ext cx="163194" cy="53759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7093711" y="2953766"/>
            <a:ext cx="207518" cy="717169"/>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1948522" y="2688843"/>
            <a:ext cx="520065" cy="504190"/>
          </a:xfrm>
          <a:custGeom>
            <a:avLst/>
            <a:gdLst/>
            <a:ahLst/>
            <a:cxnLst/>
            <a:rect l="l" t="t" r="r" b="b"/>
            <a:pathLst>
              <a:path w="520064" h="504189">
                <a:moveTo>
                  <a:pt x="259905" y="0"/>
                </a:moveTo>
                <a:lnTo>
                  <a:pt x="0" y="0"/>
                </a:lnTo>
                <a:lnTo>
                  <a:pt x="0" y="251993"/>
                </a:lnTo>
                <a:lnTo>
                  <a:pt x="259905" y="251993"/>
                </a:lnTo>
                <a:lnTo>
                  <a:pt x="259905" y="0"/>
                </a:lnTo>
                <a:close/>
              </a:path>
              <a:path w="520064" h="504189">
                <a:moveTo>
                  <a:pt x="519836" y="251993"/>
                </a:moveTo>
                <a:lnTo>
                  <a:pt x="259905" y="251993"/>
                </a:lnTo>
                <a:lnTo>
                  <a:pt x="259905" y="503961"/>
                </a:lnTo>
                <a:lnTo>
                  <a:pt x="519836" y="503961"/>
                </a:lnTo>
                <a:lnTo>
                  <a:pt x="519836" y="251993"/>
                </a:lnTo>
                <a:close/>
              </a:path>
            </a:pathLst>
          </a:custGeom>
          <a:solidFill>
            <a:srgbClr val="FFFFFF"/>
          </a:solidFill>
        </p:spPr>
        <p:txBody>
          <a:bodyPr wrap="square" lIns="0" tIns="0" rIns="0" bIns="0" rtlCol="0"/>
          <a:lstStyle/>
          <a:p>
            <a:endParaRPr/>
          </a:p>
        </p:txBody>
      </p:sp>
      <p:sp>
        <p:nvSpPr>
          <p:cNvPr id="15" name="object 15"/>
          <p:cNvSpPr/>
          <p:nvPr/>
        </p:nvSpPr>
        <p:spPr>
          <a:xfrm>
            <a:off x="3248139" y="2688843"/>
            <a:ext cx="520065" cy="504190"/>
          </a:xfrm>
          <a:custGeom>
            <a:avLst/>
            <a:gdLst/>
            <a:ahLst/>
            <a:cxnLst/>
            <a:rect l="l" t="t" r="r" b="b"/>
            <a:pathLst>
              <a:path w="520064" h="504189">
                <a:moveTo>
                  <a:pt x="259524" y="251993"/>
                </a:moveTo>
                <a:lnTo>
                  <a:pt x="0" y="251993"/>
                </a:lnTo>
                <a:lnTo>
                  <a:pt x="0" y="503961"/>
                </a:lnTo>
                <a:lnTo>
                  <a:pt x="259524" y="503961"/>
                </a:lnTo>
                <a:lnTo>
                  <a:pt x="259524" y="251993"/>
                </a:lnTo>
                <a:close/>
              </a:path>
              <a:path w="520064" h="504189">
                <a:moveTo>
                  <a:pt x="519493" y="0"/>
                </a:moveTo>
                <a:lnTo>
                  <a:pt x="259524" y="0"/>
                </a:lnTo>
                <a:lnTo>
                  <a:pt x="259524" y="251993"/>
                </a:lnTo>
                <a:lnTo>
                  <a:pt x="519493" y="251993"/>
                </a:lnTo>
                <a:lnTo>
                  <a:pt x="519493" y="0"/>
                </a:lnTo>
                <a:close/>
              </a:path>
            </a:pathLst>
          </a:custGeom>
          <a:solidFill>
            <a:srgbClr val="FFFFFF"/>
          </a:solidFill>
        </p:spPr>
        <p:txBody>
          <a:bodyPr wrap="square" lIns="0" tIns="0" rIns="0" bIns="0" rtlCol="0"/>
          <a:lstStyle/>
          <a:p>
            <a:endParaRPr/>
          </a:p>
        </p:txBody>
      </p:sp>
      <p:sp>
        <p:nvSpPr>
          <p:cNvPr id="16" name="object 16"/>
          <p:cNvSpPr/>
          <p:nvPr/>
        </p:nvSpPr>
        <p:spPr>
          <a:xfrm>
            <a:off x="2728285" y="3444756"/>
            <a:ext cx="260350" cy="252095"/>
          </a:xfrm>
          <a:custGeom>
            <a:avLst/>
            <a:gdLst/>
            <a:ahLst/>
            <a:cxnLst/>
            <a:rect l="l" t="t" r="r" b="b"/>
            <a:pathLst>
              <a:path w="260350" h="252095">
                <a:moveTo>
                  <a:pt x="0" y="251959"/>
                </a:moveTo>
                <a:lnTo>
                  <a:pt x="259931" y="251959"/>
                </a:lnTo>
                <a:lnTo>
                  <a:pt x="259931" y="0"/>
                </a:lnTo>
                <a:lnTo>
                  <a:pt x="0" y="0"/>
                </a:lnTo>
                <a:lnTo>
                  <a:pt x="0" y="251959"/>
                </a:lnTo>
                <a:close/>
              </a:path>
            </a:pathLst>
          </a:custGeom>
          <a:solidFill>
            <a:srgbClr val="FFFFFF"/>
          </a:solidFill>
        </p:spPr>
        <p:txBody>
          <a:bodyPr wrap="square" lIns="0" tIns="0" rIns="0" bIns="0" rtlCol="0"/>
          <a:lstStyle/>
          <a:p>
            <a:endParaRPr/>
          </a:p>
        </p:txBody>
      </p:sp>
      <p:sp>
        <p:nvSpPr>
          <p:cNvPr id="17" name="object 17"/>
          <p:cNvSpPr/>
          <p:nvPr/>
        </p:nvSpPr>
        <p:spPr>
          <a:xfrm>
            <a:off x="1948522" y="3948683"/>
            <a:ext cx="520065" cy="503555"/>
          </a:xfrm>
          <a:custGeom>
            <a:avLst/>
            <a:gdLst/>
            <a:ahLst/>
            <a:cxnLst/>
            <a:rect l="l" t="t" r="r" b="b"/>
            <a:pathLst>
              <a:path w="520064" h="503554">
                <a:moveTo>
                  <a:pt x="259905" y="251548"/>
                </a:moveTo>
                <a:lnTo>
                  <a:pt x="0" y="251548"/>
                </a:lnTo>
                <a:lnTo>
                  <a:pt x="0" y="503516"/>
                </a:lnTo>
                <a:lnTo>
                  <a:pt x="259905" y="503516"/>
                </a:lnTo>
                <a:lnTo>
                  <a:pt x="259905" y="251548"/>
                </a:lnTo>
                <a:close/>
              </a:path>
              <a:path w="520064" h="503554">
                <a:moveTo>
                  <a:pt x="519836" y="0"/>
                </a:moveTo>
                <a:lnTo>
                  <a:pt x="259905" y="0"/>
                </a:lnTo>
                <a:lnTo>
                  <a:pt x="259905" y="251548"/>
                </a:lnTo>
                <a:lnTo>
                  <a:pt x="519836" y="251548"/>
                </a:lnTo>
                <a:lnTo>
                  <a:pt x="519836" y="0"/>
                </a:lnTo>
                <a:close/>
              </a:path>
            </a:pathLst>
          </a:custGeom>
          <a:solidFill>
            <a:srgbClr val="FFFFFF"/>
          </a:solidFill>
        </p:spPr>
        <p:txBody>
          <a:bodyPr wrap="square" lIns="0" tIns="0" rIns="0" bIns="0" rtlCol="0"/>
          <a:lstStyle/>
          <a:p>
            <a:endParaRPr/>
          </a:p>
        </p:txBody>
      </p:sp>
      <p:sp>
        <p:nvSpPr>
          <p:cNvPr id="18" name="object 18"/>
          <p:cNvSpPr/>
          <p:nvPr/>
        </p:nvSpPr>
        <p:spPr>
          <a:xfrm>
            <a:off x="3248139" y="3948683"/>
            <a:ext cx="520065" cy="503555"/>
          </a:xfrm>
          <a:custGeom>
            <a:avLst/>
            <a:gdLst/>
            <a:ahLst/>
            <a:cxnLst/>
            <a:rect l="l" t="t" r="r" b="b"/>
            <a:pathLst>
              <a:path w="520064" h="503554">
                <a:moveTo>
                  <a:pt x="259524" y="0"/>
                </a:moveTo>
                <a:lnTo>
                  <a:pt x="0" y="0"/>
                </a:lnTo>
                <a:lnTo>
                  <a:pt x="0" y="251548"/>
                </a:lnTo>
                <a:lnTo>
                  <a:pt x="259524" y="251548"/>
                </a:lnTo>
                <a:lnTo>
                  <a:pt x="259524" y="0"/>
                </a:lnTo>
                <a:close/>
              </a:path>
              <a:path w="520064" h="503554">
                <a:moveTo>
                  <a:pt x="519493" y="251548"/>
                </a:moveTo>
                <a:lnTo>
                  <a:pt x="259524" y="251548"/>
                </a:lnTo>
                <a:lnTo>
                  <a:pt x="259524" y="503516"/>
                </a:lnTo>
                <a:lnTo>
                  <a:pt x="519493" y="503516"/>
                </a:lnTo>
                <a:lnTo>
                  <a:pt x="519493" y="251548"/>
                </a:lnTo>
                <a:close/>
              </a:path>
            </a:pathLst>
          </a:custGeom>
          <a:solidFill>
            <a:srgbClr val="FFFFFF"/>
          </a:solidFill>
        </p:spPr>
        <p:txBody>
          <a:bodyPr wrap="square" lIns="0" tIns="0" rIns="0" bIns="0" rtlCol="0"/>
          <a:lstStyle/>
          <a:p>
            <a:endParaRPr/>
          </a:p>
        </p:txBody>
      </p:sp>
      <p:graphicFrame>
        <p:nvGraphicFramePr>
          <p:cNvPr id="19" name="object 19"/>
          <p:cNvGraphicFramePr>
            <a:graphicFrameLocks noGrp="1"/>
          </p:cNvGraphicFramePr>
          <p:nvPr/>
        </p:nvGraphicFramePr>
        <p:xfrm>
          <a:off x="1688591" y="2437003"/>
          <a:ext cx="2337432" cy="2267186"/>
        </p:xfrm>
        <a:graphic>
          <a:graphicData uri="http://schemas.openxmlformats.org/drawingml/2006/table">
            <a:tbl>
              <a:tblPr firstRow="1" bandRow="1">
                <a:tableStyleId>{2D5ABB26-0587-4C30-8999-92F81FD0307C}</a:tableStyleId>
              </a:tblPr>
              <a:tblGrid>
                <a:gridCol w="259715">
                  <a:extLst>
                    <a:ext uri="{9D8B030D-6E8A-4147-A177-3AD203B41FA5}">
                      <a16:colId xmlns:a16="http://schemas.microsoft.com/office/drawing/2014/main" val="20000"/>
                    </a:ext>
                  </a:extLst>
                </a:gridCol>
                <a:gridCol w="259715">
                  <a:extLst>
                    <a:ext uri="{9D8B030D-6E8A-4147-A177-3AD203B41FA5}">
                      <a16:colId xmlns:a16="http://schemas.microsoft.com/office/drawing/2014/main" val="20001"/>
                    </a:ext>
                  </a:extLst>
                </a:gridCol>
                <a:gridCol w="259714">
                  <a:extLst>
                    <a:ext uri="{9D8B030D-6E8A-4147-A177-3AD203B41FA5}">
                      <a16:colId xmlns:a16="http://schemas.microsoft.com/office/drawing/2014/main" val="20002"/>
                    </a:ext>
                  </a:extLst>
                </a:gridCol>
                <a:gridCol w="259715">
                  <a:extLst>
                    <a:ext uri="{9D8B030D-6E8A-4147-A177-3AD203B41FA5}">
                      <a16:colId xmlns:a16="http://schemas.microsoft.com/office/drawing/2014/main" val="20003"/>
                    </a:ext>
                  </a:extLst>
                </a:gridCol>
                <a:gridCol w="259715">
                  <a:extLst>
                    <a:ext uri="{9D8B030D-6E8A-4147-A177-3AD203B41FA5}">
                      <a16:colId xmlns:a16="http://schemas.microsoft.com/office/drawing/2014/main" val="20004"/>
                    </a:ext>
                  </a:extLst>
                </a:gridCol>
                <a:gridCol w="259715">
                  <a:extLst>
                    <a:ext uri="{9D8B030D-6E8A-4147-A177-3AD203B41FA5}">
                      <a16:colId xmlns:a16="http://schemas.microsoft.com/office/drawing/2014/main" val="20005"/>
                    </a:ext>
                  </a:extLst>
                </a:gridCol>
                <a:gridCol w="259715">
                  <a:extLst>
                    <a:ext uri="{9D8B030D-6E8A-4147-A177-3AD203B41FA5}">
                      <a16:colId xmlns:a16="http://schemas.microsoft.com/office/drawing/2014/main" val="20006"/>
                    </a:ext>
                  </a:extLst>
                </a:gridCol>
                <a:gridCol w="259714">
                  <a:extLst>
                    <a:ext uri="{9D8B030D-6E8A-4147-A177-3AD203B41FA5}">
                      <a16:colId xmlns:a16="http://schemas.microsoft.com/office/drawing/2014/main" val="20007"/>
                    </a:ext>
                  </a:extLst>
                </a:gridCol>
                <a:gridCol w="259714">
                  <a:extLst>
                    <a:ext uri="{9D8B030D-6E8A-4147-A177-3AD203B41FA5}">
                      <a16:colId xmlns:a16="http://schemas.microsoft.com/office/drawing/2014/main" val="20008"/>
                    </a:ext>
                  </a:extLst>
                </a:gridCol>
              </a:tblGrid>
              <a:tr h="251903">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0"/>
                  </a:ext>
                </a:extLst>
              </a:tr>
              <a:tr h="251977">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1"/>
                  </a:ext>
                </a:extLst>
              </a:tr>
              <a:tr h="251959">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5090">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2"/>
                  </a:ext>
                </a:extLst>
              </a:tr>
              <a:tr h="251959">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5090">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7620" algn="ctr">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3"/>
                  </a:ext>
                </a:extLst>
              </a:tr>
              <a:tr h="251956">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5090">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4"/>
                  </a:ext>
                </a:extLst>
              </a:tr>
              <a:tr h="251959">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5090">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7620" algn="ctr">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5"/>
                  </a:ext>
                </a:extLst>
              </a:tr>
              <a:tr h="251750">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5090">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6"/>
                  </a:ext>
                </a:extLst>
              </a:tr>
              <a:tr h="251759">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dirty="0">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tcPr>
                </a:tc>
                <a:tc>
                  <a:txBody>
                    <a:bodyPr/>
                    <a:lstStyle/>
                    <a:p>
                      <a:pPr marL="8890"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7"/>
                  </a:ext>
                </a:extLst>
              </a:tr>
              <a:tr h="251964">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55244">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255"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tc>
                  <a:txBody>
                    <a:bodyPr/>
                    <a:lstStyle/>
                    <a:p>
                      <a:pPr marL="8890" algn="ctr">
                        <a:lnSpc>
                          <a:spcPct val="100000"/>
                        </a:lnSpc>
                        <a:spcBef>
                          <a:spcPts val="45"/>
                        </a:spcBef>
                      </a:pPr>
                      <a:r>
                        <a:rPr sz="1500" spc="5" dirty="0">
                          <a:solidFill>
                            <a:srgbClr val="FFFFFF"/>
                          </a:solidFill>
                          <a:latin typeface="Carlito"/>
                          <a:cs typeface="Carlito"/>
                        </a:rPr>
                        <a:t>-1</a:t>
                      </a:r>
                      <a:endParaRPr sz="1500">
                        <a:latin typeface="Carlito"/>
                        <a:cs typeface="Carlito"/>
                      </a:endParaRPr>
                    </a:p>
                  </a:txBody>
                  <a:tcPr marL="0" marR="0" marT="5715" marB="0">
                    <a:lnL w="9525">
                      <a:solidFill>
                        <a:srgbClr val="BEBEBE"/>
                      </a:solidFill>
                      <a:prstDash val="solid"/>
                    </a:lnL>
                    <a:lnR w="9525">
                      <a:solidFill>
                        <a:srgbClr val="BEBEBE"/>
                      </a:solidFill>
                      <a:prstDash val="solid"/>
                    </a:lnR>
                    <a:lnT w="9525">
                      <a:solidFill>
                        <a:srgbClr val="BEBEBE"/>
                      </a:solidFill>
                      <a:prstDash val="solid"/>
                    </a:lnT>
                    <a:lnB w="952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graphicFrame>
        <p:nvGraphicFramePr>
          <p:cNvPr id="20" name="object 20"/>
          <p:cNvGraphicFramePr>
            <a:graphicFrameLocks noGrp="1"/>
          </p:cNvGraphicFramePr>
          <p:nvPr/>
        </p:nvGraphicFramePr>
        <p:xfrm>
          <a:off x="8534399" y="1607807"/>
          <a:ext cx="1262379" cy="1257534"/>
        </p:xfrm>
        <a:graphic>
          <a:graphicData uri="http://schemas.openxmlformats.org/drawingml/2006/table">
            <a:tbl>
              <a:tblPr firstRow="1" bandRow="1">
                <a:tableStyleId>{2D5ABB26-0587-4C30-8999-92F81FD0307C}</a:tableStyleId>
              </a:tblPr>
              <a:tblGrid>
                <a:gridCol w="315595">
                  <a:extLst>
                    <a:ext uri="{9D8B030D-6E8A-4147-A177-3AD203B41FA5}">
                      <a16:colId xmlns:a16="http://schemas.microsoft.com/office/drawing/2014/main" val="20000"/>
                    </a:ext>
                  </a:extLst>
                </a:gridCol>
                <a:gridCol w="315595">
                  <a:extLst>
                    <a:ext uri="{9D8B030D-6E8A-4147-A177-3AD203B41FA5}">
                      <a16:colId xmlns:a16="http://schemas.microsoft.com/office/drawing/2014/main" val="20001"/>
                    </a:ext>
                  </a:extLst>
                </a:gridCol>
                <a:gridCol w="315595">
                  <a:extLst>
                    <a:ext uri="{9D8B030D-6E8A-4147-A177-3AD203B41FA5}">
                      <a16:colId xmlns:a16="http://schemas.microsoft.com/office/drawing/2014/main" val="20002"/>
                    </a:ext>
                  </a:extLst>
                </a:gridCol>
                <a:gridCol w="315594">
                  <a:extLst>
                    <a:ext uri="{9D8B030D-6E8A-4147-A177-3AD203B41FA5}">
                      <a16:colId xmlns:a16="http://schemas.microsoft.com/office/drawing/2014/main" val="20003"/>
                    </a:ext>
                  </a:extLst>
                </a:gridCol>
              </a:tblGrid>
              <a:tr h="314255">
                <a:tc>
                  <a:txBody>
                    <a:bodyPr/>
                    <a:lstStyle/>
                    <a:p>
                      <a:pPr marL="4445" algn="ctr">
                        <a:lnSpc>
                          <a:spcPct val="100000"/>
                        </a:lnSpc>
                        <a:spcBef>
                          <a:spcPts val="705"/>
                        </a:spcBef>
                      </a:pPr>
                      <a:r>
                        <a:rPr sz="850" spc="5" dirty="0">
                          <a:latin typeface="Carlito"/>
                          <a:cs typeface="Carlito"/>
                        </a:rPr>
                        <a:t>1.00</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 algn="ctr">
                        <a:lnSpc>
                          <a:spcPct val="100000"/>
                        </a:lnSpc>
                        <a:spcBef>
                          <a:spcPts val="705"/>
                        </a:spcBef>
                      </a:pPr>
                      <a:r>
                        <a:rPr sz="850" spc="5" dirty="0">
                          <a:latin typeface="Carlito"/>
                          <a:cs typeface="Carlito"/>
                        </a:rPr>
                        <a:t>0.33</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48895" algn="r">
                        <a:lnSpc>
                          <a:spcPct val="100000"/>
                        </a:lnSpc>
                        <a:spcBef>
                          <a:spcPts val="705"/>
                        </a:spcBef>
                      </a:pPr>
                      <a:r>
                        <a:rPr sz="850" spc="-10" dirty="0">
                          <a:latin typeface="Carlito"/>
                          <a:cs typeface="Carlito"/>
                        </a:rPr>
                        <a:t>0</a:t>
                      </a:r>
                      <a:r>
                        <a:rPr sz="850" spc="10" dirty="0">
                          <a:latin typeface="Carlito"/>
                          <a:cs typeface="Carlito"/>
                        </a:rPr>
                        <a:t>.</a:t>
                      </a:r>
                      <a:r>
                        <a:rPr sz="850" spc="-10" dirty="0">
                          <a:latin typeface="Carlito"/>
                          <a:cs typeface="Carlito"/>
                        </a:rPr>
                        <a:t>5</a:t>
                      </a:r>
                      <a:r>
                        <a:rPr sz="850" dirty="0">
                          <a:latin typeface="Carlito"/>
                          <a:cs typeface="Carlito"/>
                        </a:rPr>
                        <a:t>5</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4445" algn="ctr">
                        <a:lnSpc>
                          <a:spcPct val="100000"/>
                        </a:lnSpc>
                        <a:spcBef>
                          <a:spcPts val="705"/>
                        </a:spcBef>
                      </a:pPr>
                      <a:r>
                        <a:rPr sz="850" spc="5" dirty="0">
                          <a:latin typeface="Carlito"/>
                          <a:cs typeface="Carlito"/>
                        </a:rPr>
                        <a:t>0.33</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extLst>
                  <a:ext uri="{0D108BD9-81ED-4DB2-BD59-A6C34878D82A}">
                    <a16:rowId xmlns:a16="http://schemas.microsoft.com/office/drawing/2014/main" val="10000"/>
                  </a:ext>
                </a:extLst>
              </a:tr>
              <a:tr h="314502">
                <a:tc>
                  <a:txBody>
                    <a:bodyPr/>
                    <a:lstStyle/>
                    <a:p>
                      <a:pPr marL="4445" algn="ctr">
                        <a:lnSpc>
                          <a:spcPct val="100000"/>
                        </a:lnSpc>
                        <a:spcBef>
                          <a:spcPts val="705"/>
                        </a:spcBef>
                      </a:pPr>
                      <a:r>
                        <a:rPr sz="850" spc="5" dirty="0">
                          <a:latin typeface="Carlito"/>
                          <a:cs typeface="Carlito"/>
                        </a:rPr>
                        <a:t>0.33</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080" algn="ctr">
                        <a:lnSpc>
                          <a:spcPct val="100000"/>
                        </a:lnSpc>
                        <a:spcBef>
                          <a:spcPts val="705"/>
                        </a:spcBef>
                      </a:pPr>
                      <a:r>
                        <a:rPr sz="850" spc="5" dirty="0">
                          <a:latin typeface="Carlito"/>
                          <a:cs typeface="Carlito"/>
                        </a:rPr>
                        <a:t>1.00</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R="48895" algn="r">
                        <a:lnSpc>
                          <a:spcPct val="100000"/>
                        </a:lnSpc>
                        <a:spcBef>
                          <a:spcPts val="705"/>
                        </a:spcBef>
                      </a:pPr>
                      <a:r>
                        <a:rPr sz="850" spc="-10" dirty="0">
                          <a:latin typeface="Carlito"/>
                          <a:cs typeface="Carlito"/>
                        </a:rPr>
                        <a:t>0</a:t>
                      </a:r>
                      <a:r>
                        <a:rPr sz="850" spc="10" dirty="0">
                          <a:latin typeface="Carlito"/>
                          <a:cs typeface="Carlito"/>
                        </a:rPr>
                        <a:t>.</a:t>
                      </a:r>
                      <a:r>
                        <a:rPr sz="850" spc="-10" dirty="0">
                          <a:latin typeface="Carlito"/>
                          <a:cs typeface="Carlito"/>
                        </a:rPr>
                        <a:t>3</a:t>
                      </a:r>
                      <a:r>
                        <a:rPr sz="850" dirty="0">
                          <a:latin typeface="Carlito"/>
                          <a:cs typeface="Carlito"/>
                        </a:rPr>
                        <a:t>3</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4445" algn="ctr">
                        <a:lnSpc>
                          <a:spcPct val="100000"/>
                        </a:lnSpc>
                        <a:spcBef>
                          <a:spcPts val="705"/>
                        </a:spcBef>
                      </a:pPr>
                      <a:r>
                        <a:rPr sz="850" spc="5" dirty="0">
                          <a:latin typeface="Carlito"/>
                          <a:cs typeface="Carlito"/>
                        </a:rPr>
                        <a:t>0.55</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extLst>
                  <a:ext uri="{0D108BD9-81ED-4DB2-BD59-A6C34878D82A}">
                    <a16:rowId xmlns:a16="http://schemas.microsoft.com/office/drawing/2014/main" val="10001"/>
                  </a:ext>
                </a:extLst>
              </a:tr>
              <a:tr h="314275">
                <a:tc>
                  <a:txBody>
                    <a:bodyPr/>
                    <a:lstStyle/>
                    <a:p>
                      <a:pPr marL="4445" algn="ctr">
                        <a:lnSpc>
                          <a:spcPct val="100000"/>
                        </a:lnSpc>
                        <a:spcBef>
                          <a:spcPts val="705"/>
                        </a:spcBef>
                      </a:pPr>
                      <a:r>
                        <a:rPr sz="850" spc="5" dirty="0">
                          <a:latin typeface="Carlito"/>
                          <a:cs typeface="Carlito"/>
                        </a:rPr>
                        <a:t>0.55</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5080" algn="ctr">
                        <a:lnSpc>
                          <a:spcPct val="100000"/>
                        </a:lnSpc>
                        <a:spcBef>
                          <a:spcPts val="705"/>
                        </a:spcBef>
                      </a:pPr>
                      <a:r>
                        <a:rPr sz="850" spc="5" dirty="0">
                          <a:latin typeface="Carlito"/>
                          <a:cs typeface="Carlito"/>
                        </a:rPr>
                        <a:t>0.33</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R="48895" algn="r">
                        <a:lnSpc>
                          <a:spcPct val="100000"/>
                        </a:lnSpc>
                        <a:spcBef>
                          <a:spcPts val="705"/>
                        </a:spcBef>
                      </a:pPr>
                      <a:r>
                        <a:rPr sz="850" spc="-10" dirty="0">
                          <a:latin typeface="Carlito"/>
                          <a:cs typeface="Carlito"/>
                        </a:rPr>
                        <a:t>1</a:t>
                      </a:r>
                      <a:r>
                        <a:rPr sz="850" spc="10" dirty="0">
                          <a:latin typeface="Carlito"/>
                          <a:cs typeface="Carlito"/>
                        </a:rPr>
                        <a:t>.</a:t>
                      </a:r>
                      <a:r>
                        <a:rPr sz="850" spc="-10" dirty="0">
                          <a:latin typeface="Carlito"/>
                          <a:cs typeface="Carlito"/>
                        </a:rPr>
                        <a:t>0</a:t>
                      </a:r>
                      <a:r>
                        <a:rPr sz="850" dirty="0">
                          <a:latin typeface="Carlito"/>
                          <a:cs typeface="Carlito"/>
                        </a:rPr>
                        <a:t>0</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445" algn="ctr">
                        <a:lnSpc>
                          <a:spcPct val="100000"/>
                        </a:lnSpc>
                        <a:spcBef>
                          <a:spcPts val="705"/>
                        </a:spcBef>
                      </a:pPr>
                      <a:r>
                        <a:rPr sz="850" spc="5" dirty="0">
                          <a:solidFill>
                            <a:srgbClr val="FFFFFF"/>
                          </a:solidFill>
                          <a:latin typeface="Carlito"/>
                          <a:cs typeface="Carlito"/>
                        </a:rPr>
                        <a:t>0.11</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extLst>
                  <a:ext uri="{0D108BD9-81ED-4DB2-BD59-A6C34878D82A}">
                    <a16:rowId xmlns:a16="http://schemas.microsoft.com/office/drawing/2014/main" val="10002"/>
                  </a:ext>
                </a:extLst>
              </a:tr>
              <a:tr h="314502">
                <a:tc>
                  <a:txBody>
                    <a:bodyPr/>
                    <a:lstStyle/>
                    <a:p>
                      <a:pPr marL="4445" algn="ctr">
                        <a:lnSpc>
                          <a:spcPct val="100000"/>
                        </a:lnSpc>
                        <a:spcBef>
                          <a:spcPts val="705"/>
                        </a:spcBef>
                      </a:pPr>
                      <a:r>
                        <a:rPr sz="850" spc="5" dirty="0">
                          <a:latin typeface="Carlito"/>
                          <a:cs typeface="Carlito"/>
                        </a:rPr>
                        <a:t>0.33</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33CCCC"/>
                    </a:solidFill>
                  </a:tcPr>
                </a:tc>
                <a:tc>
                  <a:txBody>
                    <a:bodyPr/>
                    <a:lstStyle/>
                    <a:p>
                      <a:pPr marL="5080" algn="ctr">
                        <a:lnSpc>
                          <a:spcPct val="100000"/>
                        </a:lnSpc>
                        <a:spcBef>
                          <a:spcPts val="705"/>
                        </a:spcBef>
                      </a:pPr>
                      <a:r>
                        <a:rPr sz="850" spc="5" dirty="0">
                          <a:latin typeface="Carlito"/>
                          <a:cs typeface="Carlito"/>
                        </a:rPr>
                        <a:t>0.55</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R="48895" algn="r">
                        <a:lnSpc>
                          <a:spcPct val="100000"/>
                        </a:lnSpc>
                        <a:spcBef>
                          <a:spcPts val="705"/>
                        </a:spcBef>
                      </a:pPr>
                      <a:r>
                        <a:rPr sz="850" spc="-10" dirty="0">
                          <a:solidFill>
                            <a:srgbClr val="FFFFFF"/>
                          </a:solidFill>
                          <a:latin typeface="Carlito"/>
                          <a:cs typeface="Carlito"/>
                        </a:rPr>
                        <a:t>0</a:t>
                      </a:r>
                      <a:r>
                        <a:rPr sz="850" spc="10" dirty="0">
                          <a:solidFill>
                            <a:srgbClr val="FFFFFF"/>
                          </a:solidFill>
                          <a:latin typeface="Carlito"/>
                          <a:cs typeface="Carlito"/>
                        </a:rPr>
                        <a:t>.</a:t>
                      </a:r>
                      <a:r>
                        <a:rPr sz="850" spc="-10" dirty="0">
                          <a:solidFill>
                            <a:srgbClr val="FFFFFF"/>
                          </a:solidFill>
                          <a:latin typeface="Carlito"/>
                          <a:cs typeface="Carlito"/>
                        </a:rPr>
                        <a:t>1</a:t>
                      </a:r>
                      <a:r>
                        <a:rPr sz="850" dirty="0">
                          <a:solidFill>
                            <a:srgbClr val="FFFFFF"/>
                          </a:solidFill>
                          <a:latin typeface="Carlito"/>
                          <a:cs typeface="Carlito"/>
                        </a:rPr>
                        <a:t>1</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009999"/>
                    </a:solidFill>
                  </a:tcPr>
                </a:tc>
                <a:tc>
                  <a:txBody>
                    <a:bodyPr/>
                    <a:lstStyle/>
                    <a:p>
                      <a:pPr marL="4445" algn="ctr">
                        <a:lnSpc>
                          <a:spcPct val="100000"/>
                        </a:lnSpc>
                        <a:spcBef>
                          <a:spcPts val="705"/>
                        </a:spcBef>
                      </a:pPr>
                      <a:r>
                        <a:rPr sz="850" spc="5" dirty="0">
                          <a:latin typeface="Carlito"/>
                          <a:cs typeface="Carlito"/>
                        </a:rPr>
                        <a:t>0.77</a:t>
                      </a:r>
                      <a:endParaRPr sz="850">
                        <a:latin typeface="Carlito"/>
                        <a:cs typeface="Carlito"/>
                      </a:endParaRPr>
                    </a:p>
                  </a:txBody>
                  <a:tcPr marL="0" marR="0" marT="8953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D2F5F4"/>
                    </a:solidFill>
                  </a:tcPr>
                </a:tc>
                <a:extLst>
                  <a:ext uri="{0D108BD9-81ED-4DB2-BD59-A6C34878D82A}">
                    <a16:rowId xmlns:a16="http://schemas.microsoft.com/office/drawing/2014/main" val="10003"/>
                  </a:ext>
                </a:extLst>
              </a:tr>
            </a:tbl>
          </a:graphicData>
        </a:graphic>
      </p:graphicFrame>
      <p:graphicFrame>
        <p:nvGraphicFramePr>
          <p:cNvPr id="21" name="object 21"/>
          <p:cNvGraphicFramePr>
            <a:graphicFrameLocks noGrp="1"/>
          </p:cNvGraphicFramePr>
          <p:nvPr/>
        </p:nvGraphicFramePr>
        <p:xfrm>
          <a:off x="8534399" y="4599449"/>
          <a:ext cx="1254759" cy="1251428"/>
        </p:xfrm>
        <a:graphic>
          <a:graphicData uri="http://schemas.openxmlformats.org/drawingml/2006/table">
            <a:tbl>
              <a:tblPr firstRow="1" bandRow="1">
                <a:tableStyleId>{2D5ABB26-0587-4C30-8999-92F81FD0307C}</a:tableStyleId>
              </a:tblPr>
              <a:tblGrid>
                <a:gridCol w="313690">
                  <a:extLst>
                    <a:ext uri="{9D8B030D-6E8A-4147-A177-3AD203B41FA5}">
                      <a16:colId xmlns:a16="http://schemas.microsoft.com/office/drawing/2014/main" val="20000"/>
                    </a:ext>
                  </a:extLst>
                </a:gridCol>
                <a:gridCol w="313690">
                  <a:extLst>
                    <a:ext uri="{9D8B030D-6E8A-4147-A177-3AD203B41FA5}">
                      <a16:colId xmlns:a16="http://schemas.microsoft.com/office/drawing/2014/main" val="20001"/>
                    </a:ext>
                  </a:extLst>
                </a:gridCol>
                <a:gridCol w="313689">
                  <a:extLst>
                    <a:ext uri="{9D8B030D-6E8A-4147-A177-3AD203B41FA5}">
                      <a16:colId xmlns:a16="http://schemas.microsoft.com/office/drawing/2014/main" val="20002"/>
                    </a:ext>
                  </a:extLst>
                </a:gridCol>
                <a:gridCol w="313690">
                  <a:extLst>
                    <a:ext uri="{9D8B030D-6E8A-4147-A177-3AD203B41FA5}">
                      <a16:colId xmlns:a16="http://schemas.microsoft.com/office/drawing/2014/main" val="20003"/>
                    </a:ext>
                  </a:extLst>
                </a:gridCol>
              </a:tblGrid>
              <a:tr h="312729">
                <a:tc>
                  <a:txBody>
                    <a:bodyPr/>
                    <a:lstStyle/>
                    <a:p>
                      <a:pPr marL="4445" algn="ctr">
                        <a:lnSpc>
                          <a:spcPct val="100000"/>
                        </a:lnSpc>
                        <a:spcBef>
                          <a:spcPts val="695"/>
                        </a:spcBef>
                      </a:pPr>
                      <a:r>
                        <a:rPr sz="850" spc="5" dirty="0">
                          <a:latin typeface="Carlito"/>
                          <a:cs typeface="Carlito"/>
                        </a:rPr>
                        <a:t>0.33</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5080" algn="ctr">
                        <a:lnSpc>
                          <a:spcPct val="100000"/>
                        </a:lnSpc>
                        <a:spcBef>
                          <a:spcPts val="695"/>
                        </a:spcBef>
                      </a:pPr>
                      <a:r>
                        <a:rPr sz="850" spc="5" dirty="0">
                          <a:latin typeface="Carlito"/>
                          <a:cs typeface="Carlito"/>
                        </a:rPr>
                        <a:t>0.55</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4445" algn="ctr">
                        <a:lnSpc>
                          <a:spcPct val="100000"/>
                        </a:lnSpc>
                        <a:spcBef>
                          <a:spcPts val="695"/>
                        </a:spcBef>
                      </a:pPr>
                      <a:r>
                        <a:rPr sz="850" spc="5" dirty="0">
                          <a:latin typeface="Carlito"/>
                          <a:cs typeface="Carlito"/>
                        </a:rPr>
                        <a:t>1.00</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445" algn="ctr">
                        <a:lnSpc>
                          <a:spcPct val="100000"/>
                        </a:lnSpc>
                        <a:spcBef>
                          <a:spcPts val="695"/>
                        </a:spcBef>
                      </a:pPr>
                      <a:r>
                        <a:rPr sz="850" spc="5" dirty="0">
                          <a:latin typeface="Carlito"/>
                          <a:cs typeface="Carlito"/>
                        </a:rPr>
                        <a:t>0.77</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FF"/>
                    </a:solidFill>
                  </a:tcPr>
                </a:tc>
                <a:extLst>
                  <a:ext uri="{0D108BD9-81ED-4DB2-BD59-A6C34878D82A}">
                    <a16:rowId xmlns:a16="http://schemas.microsoft.com/office/drawing/2014/main" val="10000"/>
                  </a:ext>
                </a:extLst>
              </a:tr>
              <a:tr h="312975">
                <a:tc>
                  <a:txBody>
                    <a:bodyPr/>
                    <a:lstStyle/>
                    <a:p>
                      <a:pPr marL="4445" algn="ctr">
                        <a:lnSpc>
                          <a:spcPct val="100000"/>
                        </a:lnSpc>
                        <a:spcBef>
                          <a:spcPts val="695"/>
                        </a:spcBef>
                      </a:pPr>
                      <a:r>
                        <a:rPr sz="850" spc="5" dirty="0">
                          <a:latin typeface="Carlito"/>
                          <a:cs typeface="Carlito"/>
                        </a:rPr>
                        <a:t>0.55</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5080" algn="ctr">
                        <a:lnSpc>
                          <a:spcPct val="100000"/>
                        </a:lnSpc>
                        <a:spcBef>
                          <a:spcPts val="695"/>
                        </a:spcBef>
                      </a:pPr>
                      <a:r>
                        <a:rPr sz="850" spc="5" dirty="0">
                          <a:latin typeface="Carlito"/>
                          <a:cs typeface="Carlito"/>
                        </a:rPr>
                        <a:t>0.55</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4445" algn="ctr">
                        <a:lnSpc>
                          <a:spcPct val="100000"/>
                        </a:lnSpc>
                        <a:spcBef>
                          <a:spcPts val="695"/>
                        </a:spcBef>
                      </a:pPr>
                      <a:r>
                        <a:rPr sz="850" spc="5" dirty="0">
                          <a:latin typeface="Carlito"/>
                          <a:cs typeface="Carlito"/>
                        </a:rPr>
                        <a:t>1.00</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445" algn="ctr">
                        <a:lnSpc>
                          <a:spcPct val="100000"/>
                        </a:lnSpc>
                        <a:spcBef>
                          <a:spcPts val="695"/>
                        </a:spcBef>
                      </a:pPr>
                      <a:r>
                        <a:rPr sz="850" spc="5" dirty="0">
                          <a:latin typeface="Carlito"/>
                          <a:cs typeface="Carlito"/>
                        </a:rPr>
                        <a:t>0.33</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extLst>
                  <a:ext uri="{0D108BD9-81ED-4DB2-BD59-A6C34878D82A}">
                    <a16:rowId xmlns:a16="http://schemas.microsoft.com/office/drawing/2014/main" val="10001"/>
                  </a:ext>
                </a:extLst>
              </a:tr>
              <a:tr h="312749">
                <a:tc>
                  <a:txBody>
                    <a:bodyPr/>
                    <a:lstStyle/>
                    <a:p>
                      <a:pPr marL="4445" algn="ctr">
                        <a:lnSpc>
                          <a:spcPct val="100000"/>
                        </a:lnSpc>
                        <a:spcBef>
                          <a:spcPts val="695"/>
                        </a:spcBef>
                      </a:pPr>
                      <a:r>
                        <a:rPr sz="850" spc="5" dirty="0">
                          <a:latin typeface="Carlito"/>
                          <a:cs typeface="Carlito"/>
                        </a:rPr>
                        <a:t>1.00</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5080" algn="ctr">
                        <a:lnSpc>
                          <a:spcPct val="100000"/>
                        </a:lnSpc>
                        <a:spcBef>
                          <a:spcPts val="695"/>
                        </a:spcBef>
                      </a:pPr>
                      <a:r>
                        <a:rPr sz="850" spc="5" dirty="0">
                          <a:latin typeface="Carlito"/>
                          <a:cs typeface="Carlito"/>
                        </a:rPr>
                        <a:t>1.00</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445" algn="ctr">
                        <a:lnSpc>
                          <a:spcPct val="100000"/>
                        </a:lnSpc>
                        <a:spcBef>
                          <a:spcPts val="695"/>
                        </a:spcBef>
                      </a:pPr>
                      <a:r>
                        <a:rPr sz="850" spc="5" dirty="0">
                          <a:solidFill>
                            <a:srgbClr val="FFFFFF"/>
                          </a:solidFill>
                          <a:latin typeface="Carlito"/>
                          <a:cs typeface="Carlito"/>
                        </a:rPr>
                        <a:t>0.11</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CC0099"/>
                    </a:solidFill>
                  </a:tcPr>
                </a:tc>
                <a:tc>
                  <a:txBody>
                    <a:bodyPr/>
                    <a:lstStyle/>
                    <a:p>
                      <a:pPr marL="4445" algn="ctr">
                        <a:lnSpc>
                          <a:spcPct val="100000"/>
                        </a:lnSpc>
                        <a:spcBef>
                          <a:spcPts val="695"/>
                        </a:spcBef>
                      </a:pPr>
                      <a:r>
                        <a:rPr sz="850" spc="5" dirty="0">
                          <a:latin typeface="Carlito"/>
                          <a:cs typeface="Carlito"/>
                        </a:rPr>
                        <a:t>0.55</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extLst>
                  <a:ext uri="{0D108BD9-81ED-4DB2-BD59-A6C34878D82A}">
                    <a16:rowId xmlns:a16="http://schemas.microsoft.com/office/drawing/2014/main" val="10002"/>
                  </a:ext>
                </a:extLst>
              </a:tr>
              <a:tr h="312975">
                <a:tc>
                  <a:txBody>
                    <a:bodyPr/>
                    <a:lstStyle/>
                    <a:p>
                      <a:pPr marL="4445" algn="ctr">
                        <a:lnSpc>
                          <a:spcPct val="100000"/>
                        </a:lnSpc>
                        <a:spcBef>
                          <a:spcPts val="695"/>
                        </a:spcBef>
                      </a:pPr>
                      <a:r>
                        <a:rPr sz="850" spc="5" dirty="0">
                          <a:latin typeface="Carlito"/>
                          <a:cs typeface="Carlito"/>
                        </a:rPr>
                        <a:t>0.77</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CCFF"/>
                    </a:solidFill>
                  </a:tcPr>
                </a:tc>
                <a:tc>
                  <a:txBody>
                    <a:bodyPr/>
                    <a:lstStyle/>
                    <a:p>
                      <a:pPr marL="5080" algn="ctr">
                        <a:lnSpc>
                          <a:spcPct val="100000"/>
                        </a:lnSpc>
                        <a:spcBef>
                          <a:spcPts val="695"/>
                        </a:spcBef>
                      </a:pPr>
                      <a:r>
                        <a:rPr sz="850" spc="5" dirty="0">
                          <a:latin typeface="Carlito"/>
                          <a:cs typeface="Carlito"/>
                        </a:rPr>
                        <a:t>0.33</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tc>
                  <a:txBody>
                    <a:bodyPr/>
                    <a:lstStyle/>
                    <a:p>
                      <a:pPr marL="4445" algn="ctr">
                        <a:lnSpc>
                          <a:spcPct val="100000"/>
                        </a:lnSpc>
                        <a:spcBef>
                          <a:spcPts val="695"/>
                        </a:spcBef>
                      </a:pPr>
                      <a:r>
                        <a:rPr sz="850" spc="5" dirty="0">
                          <a:latin typeface="Carlito"/>
                          <a:cs typeface="Carlito"/>
                        </a:rPr>
                        <a:t>0.55</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4445" algn="ctr">
                        <a:lnSpc>
                          <a:spcPct val="100000"/>
                        </a:lnSpc>
                        <a:spcBef>
                          <a:spcPts val="695"/>
                        </a:spcBef>
                      </a:pPr>
                      <a:r>
                        <a:rPr sz="850" spc="5" dirty="0">
                          <a:latin typeface="Carlito"/>
                          <a:cs typeface="Carlito"/>
                        </a:rPr>
                        <a:t>0.33</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33CC"/>
                    </a:solidFill>
                  </a:tcPr>
                </a:tc>
                <a:extLst>
                  <a:ext uri="{0D108BD9-81ED-4DB2-BD59-A6C34878D82A}">
                    <a16:rowId xmlns:a16="http://schemas.microsoft.com/office/drawing/2014/main" val="10003"/>
                  </a:ext>
                </a:extLst>
              </a:tr>
            </a:tbl>
          </a:graphicData>
        </a:graphic>
      </p:graphicFrame>
      <p:sp>
        <p:nvSpPr>
          <p:cNvPr id="22" name="object 22"/>
          <p:cNvSpPr/>
          <p:nvPr/>
        </p:nvSpPr>
        <p:spPr>
          <a:xfrm>
            <a:off x="8848211" y="3400393"/>
            <a:ext cx="313690" cy="313055"/>
          </a:xfrm>
          <a:custGeom>
            <a:avLst/>
            <a:gdLst/>
            <a:ahLst/>
            <a:cxnLst/>
            <a:rect l="l" t="t" r="r" b="b"/>
            <a:pathLst>
              <a:path w="313690" h="313054">
                <a:moveTo>
                  <a:pt x="0" y="312985"/>
                </a:moveTo>
                <a:lnTo>
                  <a:pt x="313584" y="312985"/>
                </a:lnTo>
                <a:lnTo>
                  <a:pt x="313584" y="0"/>
                </a:lnTo>
                <a:lnTo>
                  <a:pt x="0" y="0"/>
                </a:lnTo>
                <a:lnTo>
                  <a:pt x="0" y="312985"/>
                </a:lnTo>
                <a:close/>
              </a:path>
            </a:pathLst>
          </a:custGeom>
          <a:solidFill>
            <a:srgbClr val="FFFFFF"/>
          </a:solidFill>
        </p:spPr>
        <p:txBody>
          <a:bodyPr wrap="square" lIns="0" tIns="0" rIns="0" bIns="0" rtlCol="0"/>
          <a:lstStyle/>
          <a:p>
            <a:endParaRPr/>
          </a:p>
        </p:txBody>
      </p:sp>
      <p:graphicFrame>
        <p:nvGraphicFramePr>
          <p:cNvPr id="23" name="object 23"/>
          <p:cNvGraphicFramePr>
            <a:graphicFrameLocks noGrp="1"/>
          </p:cNvGraphicFramePr>
          <p:nvPr/>
        </p:nvGraphicFramePr>
        <p:xfrm>
          <a:off x="8534399" y="3087641"/>
          <a:ext cx="1254759" cy="1251428"/>
        </p:xfrm>
        <a:graphic>
          <a:graphicData uri="http://schemas.openxmlformats.org/drawingml/2006/table">
            <a:tbl>
              <a:tblPr firstRow="1" bandRow="1">
                <a:tableStyleId>{2D5ABB26-0587-4C30-8999-92F81FD0307C}</a:tableStyleId>
              </a:tblPr>
              <a:tblGrid>
                <a:gridCol w="313690">
                  <a:extLst>
                    <a:ext uri="{9D8B030D-6E8A-4147-A177-3AD203B41FA5}">
                      <a16:colId xmlns:a16="http://schemas.microsoft.com/office/drawing/2014/main" val="20000"/>
                    </a:ext>
                  </a:extLst>
                </a:gridCol>
                <a:gridCol w="313690">
                  <a:extLst>
                    <a:ext uri="{9D8B030D-6E8A-4147-A177-3AD203B41FA5}">
                      <a16:colId xmlns:a16="http://schemas.microsoft.com/office/drawing/2014/main" val="20001"/>
                    </a:ext>
                  </a:extLst>
                </a:gridCol>
                <a:gridCol w="313689">
                  <a:extLst>
                    <a:ext uri="{9D8B030D-6E8A-4147-A177-3AD203B41FA5}">
                      <a16:colId xmlns:a16="http://schemas.microsoft.com/office/drawing/2014/main" val="20002"/>
                    </a:ext>
                  </a:extLst>
                </a:gridCol>
                <a:gridCol w="313690">
                  <a:extLst>
                    <a:ext uri="{9D8B030D-6E8A-4147-A177-3AD203B41FA5}">
                      <a16:colId xmlns:a16="http://schemas.microsoft.com/office/drawing/2014/main" val="20003"/>
                    </a:ext>
                  </a:extLst>
                </a:gridCol>
              </a:tblGrid>
              <a:tr h="312729">
                <a:tc>
                  <a:txBody>
                    <a:bodyPr/>
                    <a:lstStyle/>
                    <a:p>
                      <a:pPr marL="4445" algn="ctr">
                        <a:lnSpc>
                          <a:spcPct val="100000"/>
                        </a:lnSpc>
                        <a:spcBef>
                          <a:spcPts val="695"/>
                        </a:spcBef>
                      </a:pPr>
                      <a:r>
                        <a:rPr sz="850" spc="5" dirty="0">
                          <a:latin typeface="Carlito"/>
                          <a:cs typeface="Carlito"/>
                        </a:rPr>
                        <a:t>0.55</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5080" algn="ctr">
                        <a:lnSpc>
                          <a:spcPct val="100000"/>
                        </a:lnSpc>
                        <a:spcBef>
                          <a:spcPts val="695"/>
                        </a:spcBef>
                      </a:pPr>
                      <a:r>
                        <a:rPr sz="850" spc="5" dirty="0">
                          <a:latin typeface="Carlito"/>
                          <a:cs typeface="Carlito"/>
                        </a:rPr>
                        <a:t>0.33</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tc>
                  <a:txBody>
                    <a:bodyPr/>
                    <a:lstStyle/>
                    <a:p>
                      <a:pPr marL="4445" algn="ctr">
                        <a:lnSpc>
                          <a:spcPct val="100000"/>
                        </a:lnSpc>
                        <a:spcBef>
                          <a:spcPts val="695"/>
                        </a:spcBef>
                      </a:pPr>
                      <a:r>
                        <a:rPr sz="850" spc="5" dirty="0">
                          <a:latin typeface="Carlito"/>
                          <a:cs typeface="Carlito"/>
                        </a:rPr>
                        <a:t>0.55</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4445" algn="ctr">
                        <a:lnSpc>
                          <a:spcPct val="100000"/>
                        </a:lnSpc>
                        <a:spcBef>
                          <a:spcPts val="695"/>
                        </a:spcBef>
                      </a:pPr>
                      <a:r>
                        <a:rPr sz="850" spc="5" dirty="0">
                          <a:latin typeface="Carlito"/>
                          <a:cs typeface="Carlito"/>
                        </a:rPr>
                        <a:t>0.33</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extLst>
                  <a:ext uri="{0D108BD9-81ED-4DB2-BD59-A6C34878D82A}">
                    <a16:rowId xmlns:a16="http://schemas.microsoft.com/office/drawing/2014/main" val="10000"/>
                  </a:ext>
                </a:extLst>
              </a:tr>
              <a:tr h="312975">
                <a:tc>
                  <a:txBody>
                    <a:bodyPr/>
                    <a:lstStyle/>
                    <a:p>
                      <a:pPr marL="4445" algn="ctr">
                        <a:lnSpc>
                          <a:spcPct val="100000"/>
                        </a:lnSpc>
                        <a:spcBef>
                          <a:spcPts val="695"/>
                        </a:spcBef>
                      </a:pPr>
                      <a:r>
                        <a:rPr sz="850" spc="5" dirty="0">
                          <a:latin typeface="Carlito"/>
                          <a:cs typeface="Carlito"/>
                        </a:rPr>
                        <a:t>0.33</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tc>
                  <a:txBody>
                    <a:bodyPr/>
                    <a:lstStyle/>
                    <a:p>
                      <a:pPr marL="5080" algn="ctr">
                        <a:lnSpc>
                          <a:spcPct val="100000"/>
                        </a:lnSpc>
                        <a:spcBef>
                          <a:spcPts val="695"/>
                        </a:spcBef>
                      </a:pPr>
                      <a:r>
                        <a:rPr sz="850" spc="5" dirty="0">
                          <a:latin typeface="Carlito"/>
                          <a:cs typeface="Carlito"/>
                        </a:rPr>
                        <a:t>1.00</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4445" algn="ctr">
                        <a:lnSpc>
                          <a:spcPct val="100000"/>
                        </a:lnSpc>
                        <a:spcBef>
                          <a:spcPts val="695"/>
                        </a:spcBef>
                      </a:pPr>
                      <a:r>
                        <a:rPr sz="850" spc="5" dirty="0">
                          <a:latin typeface="Carlito"/>
                          <a:cs typeface="Carlito"/>
                        </a:rPr>
                        <a:t>0.55</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4445" algn="ctr">
                        <a:lnSpc>
                          <a:spcPct val="100000"/>
                        </a:lnSpc>
                        <a:spcBef>
                          <a:spcPts val="695"/>
                        </a:spcBef>
                      </a:pPr>
                      <a:r>
                        <a:rPr sz="850" spc="5" dirty="0">
                          <a:latin typeface="Carlito"/>
                          <a:cs typeface="Carlito"/>
                        </a:rPr>
                        <a:t>0.11</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extLst>
                  <a:ext uri="{0D108BD9-81ED-4DB2-BD59-A6C34878D82A}">
                    <a16:rowId xmlns:a16="http://schemas.microsoft.com/office/drawing/2014/main" val="10001"/>
                  </a:ext>
                </a:extLst>
              </a:tr>
              <a:tr h="312749">
                <a:tc>
                  <a:txBody>
                    <a:bodyPr/>
                    <a:lstStyle/>
                    <a:p>
                      <a:pPr marL="4445" algn="ctr">
                        <a:lnSpc>
                          <a:spcPct val="100000"/>
                        </a:lnSpc>
                        <a:spcBef>
                          <a:spcPts val="695"/>
                        </a:spcBef>
                      </a:pPr>
                      <a:r>
                        <a:rPr sz="850" spc="5" dirty="0">
                          <a:latin typeface="Carlito"/>
                          <a:cs typeface="Carlito"/>
                        </a:rPr>
                        <a:t>0.55</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5080" algn="ctr">
                        <a:lnSpc>
                          <a:spcPct val="100000"/>
                        </a:lnSpc>
                        <a:spcBef>
                          <a:spcPts val="695"/>
                        </a:spcBef>
                      </a:pPr>
                      <a:r>
                        <a:rPr sz="850" spc="5" dirty="0">
                          <a:latin typeface="Carlito"/>
                          <a:cs typeface="Carlito"/>
                        </a:rPr>
                        <a:t>0.55</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4445" algn="ctr">
                        <a:lnSpc>
                          <a:spcPct val="100000"/>
                        </a:lnSpc>
                        <a:spcBef>
                          <a:spcPts val="695"/>
                        </a:spcBef>
                      </a:pPr>
                      <a:r>
                        <a:rPr sz="850" spc="5" dirty="0">
                          <a:latin typeface="Carlito"/>
                          <a:cs typeface="Carlito"/>
                        </a:rPr>
                        <a:t>0.55</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4445" algn="ctr">
                        <a:lnSpc>
                          <a:spcPct val="100000"/>
                        </a:lnSpc>
                        <a:spcBef>
                          <a:spcPts val="695"/>
                        </a:spcBef>
                      </a:pPr>
                      <a:r>
                        <a:rPr sz="850" spc="5" dirty="0">
                          <a:latin typeface="Carlito"/>
                          <a:cs typeface="Carlito"/>
                        </a:rPr>
                        <a:t>0.11</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extLst>
                  <a:ext uri="{0D108BD9-81ED-4DB2-BD59-A6C34878D82A}">
                    <a16:rowId xmlns:a16="http://schemas.microsoft.com/office/drawing/2014/main" val="10002"/>
                  </a:ext>
                </a:extLst>
              </a:tr>
              <a:tr h="312975">
                <a:tc>
                  <a:txBody>
                    <a:bodyPr/>
                    <a:lstStyle/>
                    <a:p>
                      <a:pPr marL="4445" algn="ctr">
                        <a:lnSpc>
                          <a:spcPct val="100000"/>
                        </a:lnSpc>
                        <a:spcBef>
                          <a:spcPts val="695"/>
                        </a:spcBef>
                      </a:pPr>
                      <a:r>
                        <a:rPr sz="850" spc="5" dirty="0">
                          <a:latin typeface="Carlito"/>
                          <a:cs typeface="Carlito"/>
                        </a:rPr>
                        <a:t>0.33</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tc>
                  <a:txBody>
                    <a:bodyPr/>
                    <a:lstStyle/>
                    <a:p>
                      <a:pPr marL="5080" algn="ctr">
                        <a:lnSpc>
                          <a:spcPct val="100000"/>
                        </a:lnSpc>
                        <a:spcBef>
                          <a:spcPts val="695"/>
                        </a:spcBef>
                      </a:pPr>
                      <a:r>
                        <a:rPr sz="850" spc="5" dirty="0">
                          <a:latin typeface="Carlito"/>
                          <a:cs typeface="Carlito"/>
                        </a:rPr>
                        <a:t>0.11</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tc>
                  <a:txBody>
                    <a:bodyPr/>
                    <a:lstStyle/>
                    <a:p>
                      <a:pPr marL="4445" algn="ctr">
                        <a:lnSpc>
                          <a:spcPct val="100000"/>
                        </a:lnSpc>
                        <a:spcBef>
                          <a:spcPts val="695"/>
                        </a:spcBef>
                      </a:pPr>
                      <a:r>
                        <a:rPr sz="850" spc="5" dirty="0">
                          <a:latin typeface="Carlito"/>
                          <a:cs typeface="Carlito"/>
                        </a:rPr>
                        <a:t>0.11</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66300"/>
                    </a:solidFill>
                  </a:tcPr>
                </a:tc>
                <a:tc>
                  <a:txBody>
                    <a:bodyPr/>
                    <a:lstStyle/>
                    <a:p>
                      <a:pPr marL="4445" algn="ctr">
                        <a:lnSpc>
                          <a:spcPct val="100000"/>
                        </a:lnSpc>
                        <a:spcBef>
                          <a:spcPts val="695"/>
                        </a:spcBef>
                      </a:pPr>
                      <a:r>
                        <a:rPr sz="850" spc="5" dirty="0">
                          <a:latin typeface="Carlito"/>
                          <a:cs typeface="Carlito"/>
                        </a:rPr>
                        <a:t>0.33</a:t>
                      </a:r>
                      <a:endParaRPr sz="850">
                        <a:latin typeface="Carlito"/>
                        <a:cs typeface="Carlito"/>
                      </a:endParaRPr>
                    </a:p>
                  </a:txBody>
                  <a:tcPr marL="0" marR="0" marT="882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893A"/>
                    </a:solidFill>
                  </a:tcPr>
                </a:tc>
                <a:extLst>
                  <a:ext uri="{0D108BD9-81ED-4DB2-BD59-A6C34878D82A}">
                    <a16:rowId xmlns:a16="http://schemas.microsoft.com/office/drawing/2014/main" val="10003"/>
                  </a:ext>
                </a:extLst>
              </a:tr>
            </a:tbl>
          </a:graphicData>
        </a:graphic>
      </p:graphicFrame>
      <p:sp>
        <p:nvSpPr>
          <p:cNvPr id="24" name="object 24"/>
          <p:cNvSpPr/>
          <p:nvPr/>
        </p:nvSpPr>
        <p:spPr>
          <a:xfrm>
            <a:off x="7482840" y="3476244"/>
            <a:ext cx="664845" cy="228600"/>
          </a:xfrm>
          <a:custGeom>
            <a:avLst/>
            <a:gdLst/>
            <a:ahLst/>
            <a:cxnLst/>
            <a:rect l="l" t="t" r="r" b="b"/>
            <a:pathLst>
              <a:path w="664845" h="228600">
                <a:moveTo>
                  <a:pt x="436117" y="0"/>
                </a:moveTo>
                <a:lnTo>
                  <a:pt x="436117" y="228599"/>
                </a:lnTo>
                <a:lnTo>
                  <a:pt x="588517" y="152399"/>
                </a:lnTo>
                <a:lnTo>
                  <a:pt x="474217" y="152399"/>
                </a:lnTo>
                <a:lnTo>
                  <a:pt x="474217" y="76200"/>
                </a:lnTo>
                <a:lnTo>
                  <a:pt x="588517" y="76200"/>
                </a:lnTo>
                <a:lnTo>
                  <a:pt x="436117" y="0"/>
                </a:lnTo>
                <a:close/>
              </a:path>
              <a:path w="664845" h="228600">
                <a:moveTo>
                  <a:pt x="436117" y="76200"/>
                </a:moveTo>
                <a:lnTo>
                  <a:pt x="0" y="76200"/>
                </a:lnTo>
                <a:lnTo>
                  <a:pt x="0" y="152399"/>
                </a:lnTo>
                <a:lnTo>
                  <a:pt x="436117" y="152399"/>
                </a:lnTo>
                <a:lnTo>
                  <a:pt x="436117" y="76200"/>
                </a:lnTo>
                <a:close/>
              </a:path>
              <a:path w="664845" h="228600">
                <a:moveTo>
                  <a:pt x="588517" y="76200"/>
                </a:moveTo>
                <a:lnTo>
                  <a:pt x="474217" y="76200"/>
                </a:lnTo>
                <a:lnTo>
                  <a:pt x="474217" y="152399"/>
                </a:lnTo>
                <a:lnTo>
                  <a:pt x="588517" y="152399"/>
                </a:lnTo>
                <a:lnTo>
                  <a:pt x="664717" y="114300"/>
                </a:lnTo>
                <a:lnTo>
                  <a:pt x="588517" y="76200"/>
                </a:lnTo>
                <a:close/>
              </a:path>
            </a:pathLst>
          </a:custGeom>
          <a:solidFill>
            <a:srgbClr val="000000"/>
          </a:solidFill>
        </p:spPr>
        <p:txBody>
          <a:bodyPr wrap="square" lIns="0" tIns="0" rIns="0" bIns="0" rtlCol="0"/>
          <a:lstStyle/>
          <a:p>
            <a:endParaRPr/>
          </a:p>
        </p:txBody>
      </p:sp>
      <p:sp>
        <p:nvSpPr>
          <p:cNvPr id="25" name="object 25"/>
          <p:cNvSpPr/>
          <p:nvPr/>
        </p:nvSpPr>
        <p:spPr>
          <a:xfrm>
            <a:off x="4110228" y="3392423"/>
            <a:ext cx="664845" cy="228600"/>
          </a:xfrm>
          <a:custGeom>
            <a:avLst/>
            <a:gdLst/>
            <a:ahLst/>
            <a:cxnLst/>
            <a:rect l="l" t="t" r="r" b="b"/>
            <a:pathLst>
              <a:path w="664845" h="228600">
                <a:moveTo>
                  <a:pt x="436118" y="0"/>
                </a:moveTo>
                <a:lnTo>
                  <a:pt x="436118" y="228600"/>
                </a:lnTo>
                <a:lnTo>
                  <a:pt x="588518" y="152400"/>
                </a:lnTo>
                <a:lnTo>
                  <a:pt x="474218" y="152400"/>
                </a:lnTo>
                <a:lnTo>
                  <a:pt x="474218" y="76200"/>
                </a:lnTo>
                <a:lnTo>
                  <a:pt x="588518" y="76200"/>
                </a:lnTo>
                <a:lnTo>
                  <a:pt x="436118" y="0"/>
                </a:lnTo>
                <a:close/>
              </a:path>
              <a:path w="664845" h="228600">
                <a:moveTo>
                  <a:pt x="436118" y="76200"/>
                </a:moveTo>
                <a:lnTo>
                  <a:pt x="0" y="76200"/>
                </a:lnTo>
                <a:lnTo>
                  <a:pt x="0" y="152400"/>
                </a:lnTo>
                <a:lnTo>
                  <a:pt x="436118" y="152400"/>
                </a:lnTo>
                <a:lnTo>
                  <a:pt x="436118" y="76200"/>
                </a:lnTo>
                <a:close/>
              </a:path>
              <a:path w="664845" h="228600">
                <a:moveTo>
                  <a:pt x="588518" y="76200"/>
                </a:moveTo>
                <a:lnTo>
                  <a:pt x="474218" y="76200"/>
                </a:lnTo>
                <a:lnTo>
                  <a:pt x="474218" y="152400"/>
                </a:lnTo>
                <a:lnTo>
                  <a:pt x="588518" y="152400"/>
                </a:lnTo>
                <a:lnTo>
                  <a:pt x="664718" y="114300"/>
                </a:lnTo>
                <a:lnTo>
                  <a:pt x="588518" y="76200"/>
                </a:lnTo>
                <a:close/>
              </a:path>
            </a:pathLst>
          </a:custGeom>
          <a:solidFill>
            <a:srgbClr val="000000"/>
          </a:solidFill>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4020820" cy="360680"/>
          </a:xfrm>
          <a:prstGeom prst="rect">
            <a:avLst/>
          </a:prstGeom>
        </p:spPr>
        <p:txBody>
          <a:bodyPr vert="horz" wrap="square" lIns="0" tIns="12065" rIns="0" bIns="0" rtlCol="0">
            <a:spAutoFit/>
          </a:bodyPr>
          <a:lstStyle/>
          <a:p>
            <a:pPr marL="12700">
              <a:lnSpc>
                <a:spcPct val="100000"/>
              </a:lnSpc>
              <a:spcBef>
                <a:spcPts val="95"/>
              </a:spcBef>
            </a:pPr>
            <a:r>
              <a:rPr sz="2200" b="1" spc="-10" dirty="0">
                <a:solidFill>
                  <a:srgbClr val="000000"/>
                </a:solidFill>
                <a:latin typeface="Arial"/>
                <a:cs typeface="Arial"/>
              </a:rPr>
              <a:t>Layers </a:t>
            </a:r>
            <a:r>
              <a:rPr sz="2200" b="1" spc="-5" dirty="0">
                <a:solidFill>
                  <a:srgbClr val="000000"/>
                </a:solidFill>
                <a:latin typeface="Arial"/>
                <a:cs typeface="Arial"/>
              </a:rPr>
              <a:t>Get Stacked -</a:t>
            </a:r>
            <a:r>
              <a:rPr sz="2200" b="1" spc="85" dirty="0">
                <a:solidFill>
                  <a:srgbClr val="000000"/>
                </a:solidFill>
                <a:latin typeface="Arial"/>
                <a:cs typeface="Arial"/>
              </a:rPr>
              <a:t> </a:t>
            </a:r>
            <a:r>
              <a:rPr sz="2200" b="1" spc="-5" dirty="0">
                <a:solidFill>
                  <a:srgbClr val="000000"/>
                </a:solidFill>
                <a:latin typeface="Arial"/>
                <a:cs typeface="Arial"/>
              </a:rPr>
              <a:t>Example</a:t>
            </a:r>
            <a:endParaRPr sz="2200">
              <a:latin typeface="Arial"/>
              <a:cs typeface="Arial"/>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79</a:t>
            </a:fld>
            <a:endParaRPr spc="-5" dirty="0"/>
          </a:p>
        </p:txBody>
      </p:sp>
      <p:sp>
        <p:nvSpPr>
          <p:cNvPr id="3" name="object 3"/>
          <p:cNvSpPr/>
          <p:nvPr/>
        </p:nvSpPr>
        <p:spPr>
          <a:xfrm>
            <a:off x="2598420" y="2339339"/>
            <a:ext cx="1146047" cy="32430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163311" y="2308860"/>
            <a:ext cx="1144524" cy="3243072"/>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245867" y="1957577"/>
            <a:ext cx="1633220"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Arial"/>
                <a:cs typeface="Arial"/>
              </a:rPr>
              <a:t>224 X 224 X</a:t>
            </a:r>
            <a:r>
              <a:rPr sz="2000" b="1" spc="-130" dirty="0">
                <a:latin typeface="Arial"/>
                <a:cs typeface="Arial"/>
              </a:rPr>
              <a:t> </a:t>
            </a:r>
            <a:r>
              <a:rPr sz="2000" b="1" dirty="0">
                <a:latin typeface="Arial"/>
                <a:cs typeface="Arial"/>
              </a:rPr>
              <a:t>3</a:t>
            </a:r>
            <a:endParaRPr sz="2000">
              <a:latin typeface="Arial"/>
              <a:cs typeface="Arial"/>
            </a:endParaRPr>
          </a:p>
        </p:txBody>
      </p:sp>
      <p:sp>
        <p:nvSpPr>
          <p:cNvPr id="6" name="object 6"/>
          <p:cNvSpPr txBox="1"/>
          <p:nvPr/>
        </p:nvSpPr>
        <p:spPr>
          <a:xfrm>
            <a:off x="4736338" y="1957577"/>
            <a:ext cx="1774825"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Arial"/>
                <a:cs typeface="Arial"/>
              </a:rPr>
              <a:t>224 X 224 X</a:t>
            </a:r>
            <a:r>
              <a:rPr sz="2000" b="1" spc="-130" dirty="0">
                <a:latin typeface="Arial"/>
                <a:cs typeface="Arial"/>
              </a:rPr>
              <a:t> </a:t>
            </a:r>
            <a:r>
              <a:rPr sz="2000" b="1" dirty="0">
                <a:latin typeface="Arial"/>
                <a:cs typeface="Arial"/>
              </a:rPr>
              <a:t>64</a:t>
            </a:r>
            <a:endParaRPr sz="2000">
              <a:latin typeface="Arial"/>
              <a:cs typeface="Arial"/>
            </a:endParaRPr>
          </a:p>
        </p:txBody>
      </p:sp>
      <p:sp>
        <p:nvSpPr>
          <p:cNvPr id="7" name="object 7"/>
          <p:cNvSpPr txBox="1"/>
          <p:nvPr/>
        </p:nvSpPr>
        <p:spPr>
          <a:xfrm>
            <a:off x="4961001" y="5697423"/>
            <a:ext cx="2138680" cy="63627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a:cs typeface="Arial"/>
              </a:rPr>
              <a:t>CONVOLUTION</a:t>
            </a:r>
            <a:endParaRPr sz="2000">
              <a:latin typeface="Arial"/>
              <a:cs typeface="Arial"/>
            </a:endParaRPr>
          </a:p>
          <a:p>
            <a:pPr marL="12700">
              <a:lnSpc>
                <a:spcPct val="100000"/>
              </a:lnSpc>
            </a:pPr>
            <a:r>
              <a:rPr sz="2000" b="1" dirty="0">
                <a:latin typeface="Arial"/>
                <a:cs typeface="Arial"/>
              </a:rPr>
              <a:t>WITH 64</a:t>
            </a:r>
            <a:r>
              <a:rPr sz="2000" b="1" spc="-75" dirty="0">
                <a:latin typeface="Arial"/>
                <a:cs typeface="Arial"/>
              </a:rPr>
              <a:t> </a:t>
            </a:r>
            <a:r>
              <a:rPr sz="2000" b="1" spc="-25" dirty="0">
                <a:latin typeface="Arial"/>
                <a:cs typeface="Arial"/>
              </a:rPr>
              <a:t>FILTERS</a:t>
            </a:r>
            <a:endParaRPr sz="2000">
              <a:latin typeface="Arial"/>
              <a:cs typeface="Arial"/>
            </a:endParaRPr>
          </a:p>
        </p:txBody>
      </p:sp>
      <p:grpSp>
        <p:nvGrpSpPr>
          <p:cNvPr id="8" name="object 8"/>
          <p:cNvGrpSpPr/>
          <p:nvPr/>
        </p:nvGrpSpPr>
        <p:grpSpPr>
          <a:xfrm>
            <a:off x="3910584" y="3877055"/>
            <a:ext cx="870585" cy="182880"/>
            <a:chOff x="3910584" y="3877055"/>
            <a:chExt cx="870585" cy="182880"/>
          </a:xfrm>
        </p:grpSpPr>
        <p:sp>
          <p:nvSpPr>
            <p:cNvPr id="9" name="object 9"/>
            <p:cNvSpPr/>
            <p:nvPr/>
          </p:nvSpPr>
          <p:spPr>
            <a:xfrm>
              <a:off x="3923538" y="3890009"/>
              <a:ext cx="844550" cy="157480"/>
            </a:xfrm>
            <a:custGeom>
              <a:avLst/>
              <a:gdLst/>
              <a:ahLst/>
              <a:cxnLst/>
              <a:rect l="l" t="t" r="r" b="b"/>
              <a:pathLst>
                <a:path w="844550" h="157479">
                  <a:moveTo>
                    <a:pt x="765810" y="0"/>
                  </a:moveTo>
                  <a:lnTo>
                    <a:pt x="765810" y="39242"/>
                  </a:lnTo>
                  <a:lnTo>
                    <a:pt x="0" y="39242"/>
                  </a:lnTo>
                  <a:lnTo>
                    <a:pt x="0" y="117728"/>
                  </a:lnTo>
                  <a:lnTo>
                    <a:pt x="765810" y="117728"/>
                  </a:lnTo>
                  <a:lnTo>
                    <a:pt x="765810" y="156971"/>
                  </a:lnTo>
                  <a:lnTo>
                    <a:pt x="844296" y="78485"/>
                  </a:lnTo>
                  <a:lnTo>
                    <a:pt x="765810" y="0"/>
                  </a:lnTo>
                  <a:close/>
                </a:path>
              </a:pathLst>
            </a:custGeom>
            <a:solidFill>
              <a:srgbClr val="000000"/>
            </a:solidFill>
          </p:spPr>
          <p:txBody>
            <a:bodyPr wrap="square" lIns="0" tIns="0" rIns="0" bIns="0" rtlCol="0"/>
            <a:lstStyle/>
            <a:p>
              <a:endParaRPr/>
            </a:p>
          </p:txBody>
        </p:sp>
        <p:sp>
          <p:nvSpPr>
            <p:cNvPr id="10" name="object 10"/>
            <p:cNvSpPr/>
            <p:nvPr/>
          </p:nvSpPr>
          <p:spPr>
            <a:xfrm>
              <a:off x="3923538" y="3890009"/>
              <a:ext cx="844550" cy="157480"/>
            </a:xfrm>
            <a:custGeom>
              <a:avLst/>
              <a:gdLst/>
              <a:ahLst/>
              <a:cxnLst/>
              <a:rect l="l" t="t" r="r" b="b"/>
              <a:pathLst>
                <a:path w="844550" h="157479">
                  <a:moveTo>
                    <a:pt x="0" y="39242"/>
                  </a:moveTo>
                  <a:lnTo>
                    <a:pt x="765810" y="39242"/>
                  </a:lnTo>
                  <a:lnTo>
                    <a:pt x="765810" y="0"/>
                  </a:lnTo>
                  <a:lnTo>
                    <a:pt x="844296" y="78485"/>
                  </a:lnTo>
                  <a:lnTo>
                    <a:pt x="765810" y="156971"/>
                  </a:lnTo>
                  <a:lnTo>
                    <a:pt x="765810" y="117728"/>
                  </a:lnTo>
                  <a:lnTo>
                    <a:pt x="0" y="117728"/>
                  </a:lnTo>
                  <a:lnTo>
                    <a:pt x="0" y="39242"/>
                  </a:lnTo>
                  <a:close/>
                </a:path>
              </a:pathLst>
            </a:custGeom>
            <a:ln w="25908">
              <a:solidFill>
                <a:srgbClr val="000000"/>
              </a:solidFill>
            </a:ln>
          </p:spPr>
          <p:txBody>
            <a:bodyPr wrap="square" lIns="0" tIns="0" rIns="0" bIns="0" rtlCol="0"/>
            <a:lstStyle/>
            <a:p>
              <a:endParaRPr/>
            </a:p>
          </p:txBody>
        </p:sp>
      </p:grpSp>
      <p:grpSp>
        <p:nvGrpSpPr>
          <p:cNvPr id="11" name="object 11"/>
          <p:cNvGrpSpPr/>
          <p:nvPr/>
        </p:nvGrpSpPr>
        <p:grpSpPr>
          <a:xfrm>
            <a:off x="6603492" y="3877055"/>
            <a:ext cx="803275" cy="182880"/>
            <a:chOff x="6603492" y="3877055"/>
            <a:chExt cx="803275" cy="182880"/>
          </a:xfrm>
        </p:grpSpPr>
        <p:sp>
          <p:nvSpPr>
            <p:cNvPr id="12" name="object 12"/>
            <p:cNvSpPr/>
            <p:nvPr/>
          </p:nvSpPr>
          <p:spPr>
            <a:xfrm>
              <a:off x="6616446" y="3890009"/>
              <a:ext cx="777240" cy="157480"/>
            </a:xfrm>
            <a:custGeom>
              <a:avLst/>
              <a:gdLst/>
              <a:ahLst/>
              <a:cxnLst/>
              <a:rect l="l" t="t" r="r" b="b"/>
              <a:pathLst>
                <a:path w="777240" h="157479">
                  <a:moveTo>
                    <a:pt x="698753" y="0"/>
                  </a:moveTo>
                  <a:lnTo>
                    <a:pt x="698753" y="39242"/>
                  </a:lnTo>
                  <a:lnTo>
                    <a:pt x="0" y="39242"/>
                  </a:lnTo>
                  <a:lnTo>
                    <a:pt x="0" y="117728"/>
                  </a:lnTo>
                  <a:lnTo>
                    <a:pt x="698753" y="117728"/>
                  </a:lnTo>
                  <a:lnTo>
                    <a:pt x="698753" y="156971"/>
                  </a:lnTo>
                  <a:lnTo>
                    <a:pt x="777239" y="78485"/>
                  </a:lnTo>
                  <a:lnTo>
                    <a:pt x="698753" y="0"/>
                  </a:lnTo>
                  <a:close/>
                </a:path>
              </a:pathLst>
            </a:custGeom>
            <a:solidFill>
              <a:srgbClr val="000000"/>
            </a:solidFill>
          </p:spPr>
          <p:txBody>
            <a:bodyPr wrap="square" lIns="0" tIns="0" rIns="0" bIns="0" rtlCol="0"/>
            <a:lstStyle/>
            <a:p>
              <a:endParaRPr/>
            </a:p>
          </p:txBody>
        </p:sp>
        <p:sp>
          <p:nvSpPr>
            <p:cNvPr id="13" name="object 13"/>
            <p:cNvSpPr/>
            <p:nvPr/>
          </p:nvSpPr>
          <p:spPr>
            <a:xfrm>
              <a:off x="6616446" y="3890009"/>
              <a:ext cx="777240" cy="157480"/>
            </a:xfrm>
            <a:custGeom>
              <a:avLst/>
              <a:gdLst/>
              <a:ahLst/>
              <a:cxnLst/>
              <a:rect l="l" t="t" r="r" b="b"/>
              <a:pathLst>
                <a:path w="777240" h="157479">
                  <a:moveTo>
                    <a:pt x="0" y="39242"/>
                  </a:moveTo>
                  <a:lnTo>
                    <a:pt x="698753" y="39242"/>
                  </a:lnTo>
                  <a:lnTo>
                    <a:pt x="698753" y="0"/>
                  </a:lnTo>
                  <a:lnTo>
                    <a:pt x="777239" y="78485"/>
                  </a:lnTo>
                  <a:lnTo>
                    <a:pt x="698753" y="156971"/>
                  </a:lnTo>
                  <a:lnTo>
                    <a:pt x="698753" y="117728"/>
                  </a:lnTo>
                  <a:lnTo>
                    <a:pt x="0" y="117728"/>
                  </a:lnTo>
                  <a:lnTo>
                    <a:pt x="0" y="39242"/>
                  </a:lnTo>
                  <a:close/>
                </a:path>
              </a:pathLst>
            </a:custGeom>
            <a:ln w="25908">
              <a:solidFill>
                <a:srgbClr val="000000"/>
              </a:solidFill>
            </a:ln>
          </p:spPr>
          <p:txBody>
            <a:bodyPr wrap="square" lIns="0" tIns="0" rIns="0" bIns="0" rtlCol="0"/>
            <a:lstStyle/>
            <a:p>
              <a:endParaRPr/>
            </a:p>
          </p:txBody>
        </p:sp>
      </p:grpSp>
      <p:sp>
        <p:nvSpPr>
          <p:cNvPr id="14" name="object 14"/>
          <p:cNvSpPr/>
          <p:nvPr/>
        </p:nvSpPr>
        <p:spPr>
          <a:xfrm>
            <a:off x="7699247" y="2340864"/>
            <a:ext cx="1146048" cy="3244596"/>
          </a:xfrm>
          <a:prstGeom prst="rect">
            <a:avLst/>
          </a:prstGeom>
          <a:blipFill>
            <a:blip r:embed="rId3" cstate="print"/>
            <a:stretch>
              <a:fillRect/>
            </a:stretch>
          </a:blipFill>
        </p:spPr>
        <p:txBody>
          <a:bodyPr wrap="square" lIns="0" tIns="0" rIns="0" bIns="0" rtlCol="0"/>
          <a:lstStyle/>
          <a:p>
            <a:endParaRPr/>
          </a:p>
        </p:txBody>
      </p:sp>
      <p:sp>
        <p:nvSpPr>
          <p:cNvPr id="15" name="object 15"/>
          <p:cNvSpPr txBox="1"/>
          <p:nvPr/>
        </p:nvSpPr>
        <p:spPr>
          <a:xfrm>
            <a:off x="7356729" y="1939289"/>
            <a:ext cx="1747520" cy="330835"/>
          </a:xfrm>
          <a:prstGeom prst="rect">
            <a:avLst/>
          </a:prstGeom>
        </p:spPr>
        <p:txBody>
          <a:bodyPr vert="horz" wrap="square" lIns="0" tIns="13335" rIns="0" bIns="0" rtlCol="0">
            <a:spAutoFit/>
          </a:bodyPr>
          <a:lstStyle/>
          <a:p>
            <a:pPr marL="12700">
              <a:lnSpc>
                <a:spcPct val="100000"/>
              </a:lnSpc>
              <a:spcBef>
                <a:spcPts val="105"/>
              </a:spcBef>
            </a:pPr>
            <a:r>
              <a:rPr sz="2000" b="1" spc="-35" dirty="0">
                <a:latin typeface="Arial"/>
                <a:cs typeface="Arial"/>
              </a:rPr>
              <a:t>112 </a:t>
            </a:r>
            <a:r>
              <a:rPr sz="2000" b="1" dirty="0">
                <a:latin typeface="Arial"/>
                <a:cs typeface="Arial"/>
              </a:rPr>
              <a:t>X </a:t>
            </a:r>
            <a:r>
              <a:rPr sz="2000" b="1" spc="-35" dirty="0">
                <a:latin typeface="Arial"/>
                <a:cs typeface="Arial"/>
              </a:rPr>
              <a:t>112 </a:t>
            </a:r>
            <a:r>
              <a:rPr sz="2000" b="1" dirty="0">
                <a:latin typeface="Arial"/>
                <a:cs typeface="Arial"/>
              </a:rPr>
              <a:t>X</a:t>
            </a:r>
            <a:r>
              <a:rPr sz="2000" b="1" spc="-65" dirty="0">
                <a:latin typeface="Arial"/>
                <a:cs typeface="Arial"/>
              </a:rPr>
              <a:t> </a:t>
            </a:r>
            <a:r>
              <a:rPr sz="2000" b="1" dirty="0">
                <a:latin typeface="Arial"/>
                <a:cs typeface="Arial"/>
              </a:rPr>
              <a:t>64</a:t>
            </a:r>
            <a:endParaRPr sz="2000">
              <a:latin typeface="Arial"/>
              <a:cs typeface="Arial"/>
            </a:endParaRPr>
          </a:p>
        </p:txBody>
      </p:sp>
      <p:sp>
        <p:nvSpPr>
          <p:cNvPr id="16" name="object 16"/>
          <p:cNvSpPr txBox="1"/>
          <p:nvPr/>
        </p:nvSpPr>
        <p:spPr>
          <a:xfrm>
            <a:off x="7735951" y="5697423"/>
            <a:ext cx="2345690" cy="63627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a:cs typeface="Arial"/>
              </a:rPr>
              <a:t>POOLING</a:t>
            </a:r>
            <a:endParaRPr sz="2000">
              <a:latin typeface="Arial"/>
              <a:cs typeface="Arial"/>
            </a:endParaRPr>
          </a:p>
          <a:p>
            <a:pPr marL="12700">
              <a:lnSpc>
                <a:spcPct val="100000"/>
              </a:lnSpc>
            </a:pPr>
            <a:r>
              <a:rPr sz="2000" b="1" dirty="0">
                <a:latin typeface="Arial"/>
                <a:cs typeface="Arial"/>
              </a:rPr>
              <a:t>(DOWNSAMPLING)</a:t>
            </a:r>
            <a:endParaRPr sz="20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CDDFCE-4334-4222-95FC-D1667B55A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101448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191960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Deep</a:t>
            </a:r>
            <a:r>
              <a:rPr sz="2200" b="1" spc="-50" dirty="0">
                <a:solidFill>
                  <a:srgbClr val="000000"/>
                </a:solidFill>
                <a:latin typeface="Arial"/>
                <a:cs typeface="Arial"/>
              </a:rPr>
              <a:t> </a:t>
            </a:r>
            <a:r>
              <a:rPr sz="2200" b="1" spc="-5" dirty="0">
                <a:solidFill>
                  <a:srgbClr val="000000"/>
                </a:solidFill>
                <a:latin typeface="Arial"/>
                <a:cs typeface="Arial"/>
              </a:rPr>
              <a:t>stacking</a:t>
            </a:r>
            <a:endParaRPr sz="2200">
              <a:latin typeface="Arial"/>
              <a:cs typeface="Arial"/>
            </a:endParaRPr>
          </a:p>
        </p:txBody>
      </p:sp>
      <p:sp>
        <p:nvSpPr>
          <p:cNvPr id="47" name="object 47"/>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80</a:t>
            </a:fld>
            <a:endParaRPr spc="-5" dirty="0"/>
          </a:p>
        </p:txBody>
      </p:sp>
      <p:sp>
        <p:nvSpPr>
          <p:cNvPr id="3" name="object 3"/>
          <p:cNvSpPr/>
          <p:nvPr/>
        </p:nvSpPr>
        <p:spPr>
          <a:xfrm>
            <a:off x="1732660" y="1121028"/>
            <a:ext cx="5415788" cy="23888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890572" y="2612605"/>
            <a:ext cx="1147445" cy="1113155"/>
          </a:xfrm>
          <a:custGeom>
            <a:avLst/>
            <a:gdLst/>
            <a:ahLst/>
            <a:cxnLst/>
            <a:rect l="l" t="t" r="r" b="b"/>
            <a:pathLst>
              <a:path w="1147445" h="1113154">
                <a:moveTo>
                  <a:pt x="163880" y="953604"/>
                </a:moveTo>
                <a:lnTo>
                  <a:pt x="0" y="953604"/>
                </a:lnTo>
                <a:lnTo>
                  <a:pt x="0" y="1112583"/>
                </a:lnTo>
                <a:lnTo>
                  <a:pt x="163880" y="1112583"/>
                </a:lnTo>
                <a:lnTo>
                  <a:pt x="163880" y="953604"/>
                </a:lnTo>
                <a:close/>
              </a:path>
              <a:path w="1147445" h="1113154">
                <a:moveTo>
                  <a:pt x="163880" y="0"/>
                </a:moveTo>
                <a:lnTo>
                  <a:pt x="0" y="0"/>
                </a:lnTo>
                <a:lnTo>
                  <a:pt x="0" y="158991"/>
                </a:lnTo>
                <a:lnTo>
                  <a:pt x="163880" y="158991"/>
                </a:lnTo>
                <a:lnTo>
                  <a:pt x="163880" y="0"/>
                </a:lnTo>
                <a:close/>
              </a:path>
              <a:path w="1147445" h="1113154">
                <a:moveTo>
                  <a:pt x="327761" y="794893"/>
                </a:moveTo>
                <a:lnTo>
                  <a:pt x="163880" y="794893"/>
                </a:lnTo>
                <a:lnTo>
                  <a:pt x="163880" y="953604"/>
                </a:lnTo>
                <a:lnTo>
                  <a:pt x="327761" y="953604"/>
                </a:lnTo>
                <a:lnTo>
                  <a:pt x="327761" y="794893"/>
                </a:lnTo>
                <a:close/>
              </a:path>
              <a:path w="1147445" h="1113154">
                <a:moveTo>
                  <a:pt x="327761" y="158991"/>
                </a:moveTo>
                <a:lnTo>
                  <a:pt x="163880" y="158991"/>
                </a:lnTo>
                <a:lnTo>
                  <a:pt x="163880" y="317969"/>
                </a:lnTo>
                <a:lnTo>
                  <a:pt x="327761" y="317969"/>
                </a:lnTo>
                <a:lnTo>
                  <a:pt x="327761" y="158991"/>
                </a:lnTo>
                <a:close/>
              </a:path>
              <a:path w="1147445" h="1113154">
                <a:moveTo>
                  <a:pt x="491642" y="635927"/>
                </a:moveTo>
                <a:lnTo>
                  <a:pt x="327761" y="635927"/>
                </a:lnTo>
                <a:lnTo>
                  <a:pt x="327761" y="794893"/>
                </a:lnTo>
                <a:lnTo>
                  <a:pt x="491642" y="794893"/>
                </a:lnTo>
                <a:lnTo>
                  <a:pt x="491642" y="635927"/>
                </a:lnTo>
                <a:close/>
              </a:path>
              <a:path w="1147445" h="1113154">
                <a:moveTo>
                  <a:pt x="491642" y="317969"/>
                </a:moveTo>
                <a:lnTo>
                  <a:pt x="327761" y="317969"/>
                </a:lnTo>
                <a:lnTo>
                  <a:pt x="327761" y="476948"/>
                </a:lnTo>
                <a:lnTo>
                  <a:pt x="491642" y="476948"/>
                </a:lnTo>
                <a:lnTo>
                  <a:pt x="491642" y="317969"/>
                </a:lnTo>
                <a:close/>
              </a:path>
              <a:path w="1147445" h="1113154">
                <a:moveTo>
                  <a:pt x="655523" y="476948"/>
                </a:moveTo>
                <a:lnTo>
                  <a:pt x="491642" y="476948"/>
                </a:lnTo>
                <a:lnTo>
                  <a:pt x="491642" y="635927"/>
                </a:lnTo>
                <a:lnTo>
                  <a:pt x="655523" y="635927"/>
                </a:lnTo>
                <a:lnTo>
                  <a:pt x="655523" y="476948"/>
                </a:lnTo>
                <a:close/>
              </a:path>
              <a:path w="1147445" h="1113154">
                <a:moveTo>
                  <a:pt x="819416" y="635927"/>
                </a:moveTo>
                <a:lnTo>
                  <a:pt x="655523" y="635927"/>
                </a:lnTo>
                <a:lnTo>
                  <a:pt x="655523" y="794893"/>
                </a:lnTo>
                <a:lnTo>
                  <a:pt x="819416" y="794893"/>
                </a:lnTo>
                <a:lnTo>
                  <a:pt x="819416" y="635927"/>
                </a:lnTo>
                <a:close/>
              </a:path>
              <a:path w="1147445" h="1113154">
                <a:moveTo>
                  <a:pt x="819416" y="317969"/>
                </a:moveTo>
                <a:lnTo>
                  <a:pt x="655523" y="317969"/>
                </a:lnTo>
                <a:lnTo>
                  <a:pt x="655523" y="476948"/>
                </a:lnTo>
                <a:lnTo>
                  <a:pt x="819416" y="476948"/>
                </a:lnTo>
                <a:lnTo>
                  <a:pt x="819416" y="317969"/>
                </a:lnTo>
                <a:close/>
              </a:path>
              <a:path w="1147445" h="1113154">
                <a:moveTo>
                  <a:pt x="983030" y="794893"/>
                </a:moveTo>
                <a:lnTo>
                  <a:pt x="819416" y="794893"/>
                </a:lnTo>
                <a:lnTo>
                  <a:pt x="819416" y="953604"/>
                </a:lnTo>
                <a:lnTo>
                  <a:pt x="983030" y="953604"/>
                </a:lnTo>
                <a:lnTo>
                  <a:pt x="983030" y="794893"/>
                </a:lnTo>
                <a:close/>
              </a:path>
              <a:path w="1147445" h="1113154">
                <a:moveTo>
                  <a:pt x="983030" y="158991"/>
                </a:moveTo>
                <a:lnTo>
                  <a:pt x="819416" y="158991"/>
                </a:lnTo>
                <a:lnTo>
                  <a:pt x="819416" y="317969"/>
                </a:lnTo>
                <a:lnTo>
                  <a:pt x="983030" y="317969"/>
                </a:lnTo>
                <a:lnTo>
                  <a:pt x="983030" y="158991"/>
                </a:lnTo>
                <a:close/>
              </a:path>
              <a:path w="1147445" h="1113154">
                <a:moveTo>
                  <a:pt x="1146949" y="953604"/>
                </a:moveTo>
                <a:lnTo>
                  <a:pt x="983030" y="953604"/>
                </a:lnTo>
                <a:lnTo>
                  <a:pt x="983030" y="1112583"/>
                </a:lnTo>
                <a:lnTo>
                  <a:pt x="1146949" y="1112583"/>
                </a:lnTo>
                <a:lnTo>
                  <a:pt x="1146949" y="953604"/>
                </a:lnTo>
                <a:close/>
              </a:path>
              <a:path w="1147445" h="1113154">
                <a:moveTo>
                  <a:pt x="1146949" y="0"/>
                </a:moveTo>
                <a:lnTo>
                  <a:pt x="983030" y="0"/>
                </a:lnTo>
                <a:lnTo>
                  <a:pt x="983030" y="158991"/>
                </a:lnTo>
                <a:lnTo>
                  <a:pt x="1146949" y="158991"/>
                </a:lnTo>
                <a:lnTo>
                  <a:pt x="1146949" y="0"/>
                </a:lnTo>
                <a:close/>
              </a:path>
            </a:pathLst>
          </a:custGeom>
          <a:solidFill>
            <a:srgbClr val="FFFFFF"/>
          </a:solidFill>
        </p:spPr>
        <p:txBody>
          <a:bodyPr wrap="square" lIns="0" tIns="0" rIns="0" bIns="0" rtlCol="0"/>
          <a:lstStyle/>
          <a:p>
            <a:endParaRPr/>
          </a:p>
        </p:txBody>
      </p:sp>
      <p:graphicFrame>
        <p:nvGraphicFramePr>
          <p:cNvPr id="5" name="object 5"/>
          <p:cNvGraphicFramePr>
            <a:graphicFrameLocks noGrp="1"/>
          </p:cNvGraphicFramePr>
          <p:nvPr/>
        </p:nvGraphicFramePr>
        <p:xfrm>
          <a:off x="1726691" y="2453654"/>
          <a:ext cx="1474468" cy="1430507"/>
        </p:xfrm>
        <a:graphic>
          <a:graphicData uri="http://schemas.openxmlformats.org/drawingml/2006/table">
            <a:tbl>
              <a:tblPr firstRow="1" bandRow="1">
                <a:tableStyleId>{2D5ABB26-0587-4C30-8999-92F81FD0307C}</a:tableStyleId>
              </a:tblPr>
              <a:tblGrid>
                <a:gridCol w="163830">
                  <a:extLst>
                    <a:ext uri="{9D8B030D-6E8A-4147-A177-3AD203B41FA5}">
                      <a16:colId xmlns:a16="http://schemas.microsoft.com/office/drawing/2014/main" val="20000"/>
                    </a:ext>
                  </a:extLst>
                </a:gridCol>
                <a:gridCol w="163830">
                  <a:extLst>
                    <a:ext uri="{9D8B030D-6E8A-4147-A177-3AD203B41FA5}">
                      <a16:colId xmlns:a16="http://schemas.microsoft.com/office/drawing/2014/main" val="20001"/>
                    </a:ext>
                  </a:extLst>
                </a:gridCol>
                <a:gridCol w="163830">
                  <a:extLst>
                    <a:ext uri="{9D8B030D-6E8A-4147-A177-3AD203B41FA5}">
                      <a16:colId xmlns:a16="http://schemas.microsoft.com/office/drawing/2014/main" val="20002"/>
                    </a:ext>
                  </a:extLst>
                </a:gridCol>
                <a:gridCol w="163829">
                  <a:extLst>
                    <a:ext uri="{9D8B030D-6E8A-4147-A177-3AD203B41FA5}">
                      <a16:colId xmlns:a16="http://schemas.microsoft.com/office/drawing/2014/main" val="20003"/>
                    </a:ext>
                  </a:extLst>
                </a:gridCol>
                <a:gridCol w="163829">
                  <a:extLst>
                    <a:ext uri="{9D8B030D-6E8A-4147-A177-3AD203B41FA5}">
                      <a16:colId xmlns:a16="http://schemas.microsoft.com/office/drawing/2014/main" val="20004"/>
                    </a:ext>
                  </a:extLst>
                </a:gridCol>
                <a:gridCol w="163830">
                  <a:extLst>
                    <a:ext uri="{9D8B030D-6E8A-4147-A177-3AD203B41FA5}">
                      <a16:colId xmlns:a16="http://schemas.microsoft.com/office/drawing/2014/main" val="20005"/>
                    </a:ext>
                  </a:extLst>
                </a:gridCol>
                <a:gridCol w="163830">
                  <a:extLst>
                    <a:ext uri="{9D8B030D-6E8A-4147-A177-3AD203B41FA5}">
                      <a16:colId xmlns:a16="http://schemas.microsoft.com/office/drawing/2014/main" val="20006"/>
                    </a:ext>
                  </a:extLst>
                </a:gridCol>
                <a:gridCol w="163830">
                  <a:extLst>
                    <a:ext uri="{9D8B030D-6E8A-4147-A177-3AD203B41FA5}">
                      <a16:colId xmlns:a16="http://schemas.microsoft.com/office/drawing/2014/main" val="20007"/>
                    </a:ext>
                  </a:extLst>
                </a:gridCol>
                <a:gridCol w="163830">
                  <a:extLst>
                    <a:ext uri="{9D8B030D-6E8A-4147-A177-3AD203B41FA5}">
                      <a16:colId xmlns:a16="http://schemas.microsoft.com/office/drawing/2014/main" val="20008"/>
                    </a:ext>
                  </a:extLst>
                </a:gridCol>
              </a:tblGrid>
              <a:tr h="158962">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0"/>
                  </a:ext>
                </a:extLst>
              </a:tr>
              <a:tr h="158985">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40640" algn="r">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3340">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1"/>
                  </a:ext>
                </a:extLst>
              </a:tr>
              <a:tr h="158974">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2"/>
                  </a:ext>
                </a:extLst>
              </a:tr>
              <a:tr h="158974">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3340">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3"/>
                  </a:ext>
                </a:extLst>
              </a:tr>
              <a:tr h="158974">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4"/>
                  </a:ext>
                </a:extLst>
              </a:tr>
              <a:tr h="158974">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3340">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5"/>
                  </a:ext>
                </a:extLst>
              </a:tr>
              <a:tr h="158843">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6"/>
                  </a:ext>
                </a:extLst>
              </a:tr>
              <a:tr h="158844">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40640" algn="r">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3340">
                        <a:lnSpc>
                          <a:spcPts val="1125"/>
                        </a:lnSpc>
                        <a:spcBef>
                          <a:spcPts val="25"/>
                        </a:spcBef>
                      </a:pPr>
                      <a:r>
                        <a:rPr sz="950" dirty="0">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5715"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7"/>
                  </a:ext>
                </a:extLst>
              </a:tr>
              <a:tr h="158977">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21590" algn="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080"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34925">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5715" algn="ctr">
                        <a:lnSpc>
                          <a:spcPts val="1125"/>
                        </a:lnSpc>
                        <a:spcBef>
                          <a:spcPts val="25"/>
                        </a:spcBef>
                      </a:pPr>
                      <a:r>
                        <a:rPr sz="950" dirty="0">
                          <a:solidFill>
                            <a:srgbClr val="FFFFFF"/>
                          </a:solidFill>
                          <a:latin typeface="Carlito"/>
                          <a:cs typeface="Carlito"/>
                        </a:rPr>
                        <a:t>-1</a:t>
                      </a:r>
                      <a:endParaRPr sz="950">
                        <a:latin typeface="Carlito"/>
                        <a:cs typeface="Carlito"/>
                      </a:endParaRPr>
                    </a:p>
                  </a:txBody>
                  <a:tcPr marL="0" marR="0" marT="3175"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sp>
        <p:nvSpPr>
          <p:cNvPr id="6" name="object 6"/>
          <p:cNvSpPr/>
          <p:nvPr/>
        </p:nvSpPr>
        <p:spPr>
          <a:xfrm>
            <a:off x="3294888" y="3032760"/>
            <a:ext cx="392430" cy="228600"/>
          </a:xfrm>
          <a:custGeom>
            <a:avLst/>
            <a:gdLst/>
            <a:ahLst/>
            <a:cxnLst/>
            <a:rect l="l" t="t" r="r" b="b"/>
            <a:pathLst>
              <a:path w="392429" h="228600">
                <a:moveTo>
                  <a:pt x="163575" y="0"/>
                </a:moveTo>
                <a:lnTo>
                  <a:pt x="163575" y="228600"/>
                </a:lnTo>
                <a:lnTo>
                  <a:pt x="315975" y="152400"/>
                </a:lnTo>
                <a:lnTo>
                  <a:pt x="201675" y="152400"/>
                </a:lnTo>
                <a:lnTo>
                  <a:pt x="201675" y="76200"/>
                </a:lnTo>
                <a:lnTo>
                  <a:pt x="315975" y="76200"/>
                </a:lnTo>
                <a:lnTo>
                  <a:pt x="163575" y="0"/>
                </a:lnTo>
                <a:close/>
              </a:path>
              <a:path w="392429" h="228600">
                <a:moveTo>
                  <a:pt x="163575" y="76200"/>
                </a:moveTo>
                <a:lnTo>
                  <a:pt x="0" y="76200"/>
                </a:lnTo>
                <a:lnTo>
                  <a:pt x="0" y="152400"/>
                </a:lnTo>
                <a:lnTo>
                  <a:pt x="163575" y="152400"/>
                </a:lnTo>
                <a:lnTo>
                  <a:pt x="163575" y="76200"/>
                </a:lnTo>
                <a:close/>
              </a:path>
              <a:path w="392429" h="228600">
                <a:moveTo>
                  <a:pt x="315975" y="76200"/>
                </a:moveTo>
                <a:lnTo>
                  <a:pt x="201675" y="76200"/>
                </a:lnTo>
                <a:lnTo>
                  <a:pt x="201675" y="152400"/>
                </a:lnTo>
                <a:lnTo>
                  <a:pt x="315975" y="152400"/>
                </a:lnTo>
                <a:lnTo>
                  <a:pt x="392175" y="114300"/>
                </a:lnTo>
                <a:lnTo>
                  <a:pt x="315975" y="76200"/>
                </a:lnTo>
                <a:close/>
              </a:path>
            </a:pathLst>
          </a:custGeom>
          <a:solidFill>
            <a:srgbClr val="000000"/>
          </a:solidFill>
        </p:spPr>
        <p:txBody>
          <a:bodyPr wrap="square" lIns="0" tIns="0" rIns="0" bIns="0" rtlCol="0"/>
          <a:lstStyle/>
          <a:p>
            <a:endParaRPr/>
          </a:p>
        </p:txBody>
      </p:sp>
      <p:sp>
        <p:nvSpPr>
          <p:cNvPr id="7" name="object 7"/>
          <p:cNvSpPr/>
          <p:nvPr/>
        </p:nvSpPr>
        <p:spPr>
          <a:xfrm>
            <a:off x="8817864" y="2965704"/>
            <a:ext cx="392430" cy="228600"/>
          </a:xfrm>
          <a:custGeom>
            <a:avLst/>
            <a:gdLst/>
            <a:ahLst/>
            <a:cxnLst/>
            <a:rect l="l" t="t" r="r" b="b"/>
            <a:pathLst>
              <a:path w="392429" h="228600">
                <a:moveTo>
                  <a:pt x="163575" y="0"/>
                </a:moveTo>
                <a:lnTo>
                  <a:pt x="163575" y="228600"/>
                </a:lnTo>
                <a:lnTo>
                  <a:pt x="315975" y="152400"/>
                </a:lnTo>
                <a:lnTo>
                  <a:pt x="201675" y="152400"/>
                </a:lnTo>
                <a:lnTo>
                  <a:pt x="201675" y="76200"/>
                </a:lnTo>
                <a:lnTo>
                  <a:pt x="315975" y="76200"/>
                </a:lnTo>
                <a:lnTo>
                  <a:pt x="163575" y="0"/>
                </a:lnTo>
                <a:close/>
              </a:path>
              <a:path w="392429" h="228600">
                <a:moveTo>
                  <a:pt x="163575" y="76200"/>
                </a:moveTo>
                <a:lnTo>
                  <a:pt x="0" y="76200"/>
                </a:lnTo>
                <a:lnTo>
                  <a:pt x="0" y="152400"/>
                </a:lnTo>
                <a:lnTo>
                  <a:pt x="163575" y="152400"/>
                </a:lnTo>
                <a:lnTo>
                  <a:pt x="163575" y="76200"/>
                </a:lnTo>
                <a:close/>
              </a:path>
              <a:path w="392429" h="228600">
                <a:moveTo>
                  <a:pt x="315975" y="76200"/>
                </a:moveTo>
                <a:lnTo>
                  <a:pt x="201675" y="76200"/>
                </a:lnTo>
                <a:lnTo>
                  <a:pt x="201675" y="152400"/>
                </a:lnTo>
                <a:lnTo>
                  <a:pt x="315975" y="152400"/>
                </a:lnTo>
                <a:lnTo>
                  <a:pt x="392175" y="114300"/>
                </a:lnTo>
                <a:lnTo>
                  <a:pt x="315975" y="76200"/>
                </a:lnTo>
                <a:close/>
              </a:path>
            </a:pathLst>
          </a:custGeom>
          <a:solidFill>
            <a:srgbClr val="000000"/>
          </a:solidFill>
        </p:spPr>
        <p:txBody>
          <a:bodyPr wrap="square" lIns="0" tIns="0" rIns="0" bIns="0" rtlCol="0"/>
          <a:lstStyle/>
          <a:p>
            <a:endParaRPr/>
          </a:p>
        </p:txBody>
      </p:sp>
      <p:grpSp>
        <p:nvGrpSpPr>
          <p:cNvPr id="8" name="object 8"/>
          <p:cNvGrpSpPr/>
          <p:nvPr/>
        </p:nvGrpSpPr>
        <p:grpSpPr>
          <a:xfrm>
            <a:off x="5074920" y="2185289"/>
            <a:ext cx="586740" cy="1880870"/>
            <a:chOff x="5074920" y="2185289"/>
            <a:chExt cx="586740" cy="1880870"/>
          </a:xfrm>
        </p:grpSpPr>
        <p:sp>
          <p:nvSpPr>
            <p:cNvPr id="9" name="object 9"/>
            <p:cNvSpPr/>
            <p:nvPr/>
          </p:nvSpPr>
          <p:spPr>
            <a:xfrm>
              <a:off x="5166360" y="3381756"/>
              <a:ext cx="373380" cy="393700"/>
            </a:xfrm>
            <a:custGeom>
              <a:avLst/>
              <a:gdLst/>
              <a:ahLst/>
              <a:cxnLst/>
              <a:rect l="l" t="t" r="r" b="b"/>
              <a:pathLst>
                <a:path w="373379" h="393700">
                  <a:moveTo>
                    <a:pt x="0" y="196596"/>
                  </a:moveTo>
                  <a:lnTo>
                    <a:pt x="4929" y="151515"/>
                  </a:lnTo>
                  <a:lnTo>
                    <a:pt x="18972" y="110134"/>
                  </a:lnTo>
                  <a:lnTo>
                    <a:pt x="41008" y="73631"/>
                  </a:lnTo>
                  <a:lnTo>
                    <a:pt x="69917" y="43187"/>
                  </a:lnTo>
                  <a:lnTo>
                    <a:pt x="104580" y="19980"/>
                  </a:lnTo>
                  <a:lnTo>
                    <a:pt x="143878" y="5191"/>
                  </a:lnTo>
                  <a:lnTo>
                    <a:pt x="186689" y="0"/>
                  </a:lnTo>
                  <a:lnTo>
                    <a:pt x="229501" y="5191"/>
                  </a:lnTo>
                  <a:lnTo>
                    <a:pt x="268799" y="19980"/>
                  </a:lnTo>
                  <a:lnTo>
                    <a:pt x="303462" y="43187"/>
                  </a:lnTo>
                  <a:lnTo>
                    <a:pt x="332371" y="73631"/>
                  </a:lnTo>
                  <a:lnTo>
                    <a:pt x="354407" y="110134"/>
                  </a:lnTo>
                  <a:lnTo>
                    <a:pt x="368450" y="151515"/>
                  </a:lnTo>
                  <a:lnTo>
                    <a:pt x="373379" y="196596"/>
                  </a:lnTo>
                  <a:lnTo>
                    <a:pt x="368450" y="241676"/>
                  </a:lnTo>
                  <a:lnTo>
                    <a:pt x="354407" y="283057"/>
                  </a:lnTo>
                  <a:lnTo>
                    <a:pt x="332371" y="319560"/>
                  </a:lnTo>
                  <a:lnTo>
                    <a:pt x="303462" y="350004"/>
                  </a:lnTo>
                  <a:lnTo>
                    <a:pt x="268799" y="373211"/>
                  </a:lnTo>
                  <a:lnTo>
                    <a:pt x="229501" y="388000"/>
                  </a:lnTo>
                  <a:lnTo>
                    <a:pt x="186689" y="393192"/>
                  </a:lnTo>
                  <a:lnTo>
                    <a:pt x="143878" y="388000"/>
                  </a:lnTo>
                  <a:lnTo>
                    <a:pt x="104580" y="373211"/>
                  </a:lnTo>
                  <a:lnTo>
                    <a:pt x="69917" y="350004"/>
                  </a:lnTo>
                  <a:lnTo>
                    <a:pt x="41008" y="319560"/>
                  </a:lnTo>
                  <a:lnTo>
                    <a:pt x="18972" y="283057"/>
                  </a:lnTo>
                  <a:lnTo>
                    <a:pt x="4929" y="241676"/>
                  </a:lnTo>
                  <a:lnTo>
                    <a:pt x="0" y="196596"/>
                  </a:lnTo>
                  <a:close/>
                </a:path>
              </a:pathLst>
            </a:custGeom>
            <a:ln w="57911">
              <a:solidFill>
                <a:srgbClr val="000000"/>
              </a:solidFill>
            </a:ln>
          </p:spPr>
          <p:txBody>
            <a:bodyPr wrap="square" lIns="0" tIns="0" rIns="0" bIns="0" rtlCol="0"/>
            <a:lstStyle/>
            <a:p>
              <a:endParaRPr/>
            </a:p>
          </p:txBody>
        </p:sp>
        <p:sp>
          <p:nvSpPr>
            <p:cNvPr id="10" name="object 10"/>
            <p:cNvSpPr/>
            <p:nvPr/>
          </p:nvSpPr>
          <p:spPr>
            <a:xfrm>
              <a:off x="5221224" y="3439668"/>
              <a:ext cx="264160" cy="278130"/>
            </a:xfrm>
            <a:custGeom>
              <a:avLst/>
              <a:gdLst/>
              <a:ahLst/>
              <a:cxnLst/>
              <a:rect l="l" t="t" r="r" b="b"/>
              <a:pathLst>
                <a:path w="264160" h="278129">
                  <a:moveTo>
                    <a:pt x="0" y="0"/>
                  </a:moveTo>
                  <a:lnTo>
                    <a:pt x="263778" y="277749"/>
                  </a:lnTo>
                </a:path>
                <a:path w="264160" h="278129">
                  <a:moveTo>
                    <a:pt x="263778" y="0"/>
                  </a:moveTo>
                  <a:lnTo>
                    <a:pt x="0" y="277749"/>
                  </a:lnTo>
                </a:path>
              </a:pathLst>
            </a:custGeom>
            <a:ln w="57912">
              <a:solidFill>
                <a:srgbClr val="001F50"/>
              </a:solidFill>
            </a:ln>
          </p:spPr>
          <p:txBody>
            <a:bodyPr wrap="square" lIns="0" tIns="0" rIns="0" bIns="0" rtlCol="0"/>
            <a:lstStyle/>
            <a:p>
              <a:endParaRPr/>
            </a:p>
          </p:txBody>
        </p:sp>
        <p:sp>
          <p:nvSpPr>
            <p:cNvPr id="11" name="object 11"/>
            <p:cNvSpPr/>
            <p:nvPr/>
          </p:nvSpPr>
          <p:spPr>
            <a:xfrm>
              <a:off x="5084826" y="2393442"/>
              <a:ext cx="567055" cy="1663064"/>
            </a:xfrm>
            <a:custGeom>
              <a:avLst/>
              <a:gdLst/>
              <a:ahLst/>
              <a:cxnLst/>
              <a:rect l="l" t="t" r="r" b="b"/>
              <a:pathLst>
                <a:path w="567054" h="1663064">
                  <a:moveTo>
                    <a:pt x="0" y="1662683"/>
                  </a:moveTo>
                  <a:lnTo>
                    <a:pt x="566927" y="1662683"/>
                  </a:lnTo>
                  <a:lnTo>
                    <a:pt x="566927" y="0"/>
                  </a:lnTo>
                  <a:lnTo>
                    <a:pt x="0" y="0"/>
                  </a:lnTo>
                  <a:lnTo>
                    <a:pt x="0" y="1662683"/>
                  </a:lnTo>
                  <a:close/>
                </a:path>
              </a:pathLst>
            </a:custGeom>
            <a:ln w="19812">
              <a:solidFill>
                <a:srgbClr val="FFFFFF"/>
              </a:solidFill>
            </a:ln>
          </p:spPr>
          <p:txBody>
            <a:bodyPr wrap="square" lIns="0" tIns="0" rIns="0" bIns="0" rtlCol="0"/>
            <a:lstStyle/>
            <a:p>
              <a:endParaRPr/>
            </a:p>
          </p:txBody>
        </p:sp>
        <p:sp>
          <p:nvSpPr>
            <p:cNvPr id="12" name="object 12"/>
            <p:cNvSpPr/>
            <p:nvPr/>
          </p:nvSpPr>
          <p:spPr>
            <a:xfrm>
              <a:off x="5266055" y="2185289"/>
              <a:ext cx="149952" cy="1153668"/>
            </a:xfrm>
            <a:prstGeom prst="rect">
              <a:avLst/>
            </a:prstGeom>
            <a:blipFill>
              <a:blip r:embed="rId3" cstate="print"/>
              <a:stretch>
                <a:fillRect/>
              </a:stretch>
            </a:blipFill>
          </p:spPr>
          <p:txBody>
            <a:bodyPr wrap="square" lIns="0" tIns="0" rIns="0" bIns="0" rtlCol="0"/>
            <a:lstStyle/>
            <a:p>
              <a:endParaRPr/>
            </a:p>
          </p:txBody>
        </p:sp>
      </p:grpSp>
      <p:grpSp>
        <p:nvGrpSpPr>
          <p:cNvPr id="13" name="object 13"/>
          <p:cNvGrpSpPr/>
          <p:nvPr/>
        </p:nvGrpSpPr>
        <p:grpSpPr>
          <a:xfrm>
            <a:off x="5725667" y="2378964"/>
            <a:ext cx="588645" cy="1682750"/>
            <a:chOff x="5725667" y="2378964"/>
            <a:chExt cx="588645" cy="1682750"/>
          </a:xfrm>
        </p:grpSpPr>
        <p:sp>
          <p:nvSpPr>
            <p:cNvPr id="14" name="object 14"/>
            <p:cNvSpPr/>
            <p:nvPr/>
          </p:nvSpPr>
          <p:spPr>
            <a:xfrm>
              <a:off x="5833871" y="3386328"/>
              <a:ext cx="370840" cy="390525"/>
            </a:xfrm>
            <a:custGeom>
              <a:avLst/>
              <a:gdLst/>
              <a:ahLst/>
              <a:cxnLst/>
              <a:rect l="l" t="t" r="r" b="b"/>
              <a:pathLst>
                <a:path w="370839" h="390525">
                  <a:moveTo>
                    <a:pt x="0" y="195072"/>
                  </a:moveTo>
                  <a:lnTo>
                    <a:pt x="4891" y="150356"/>
                  </a:lnTo>
                  <a:lnTo>
                    <a:pt x="18825" y="109301"/>
                  </a:lnTo>
                  <a:lnTo>
                    <a:pt x="40688" y="73080"/>
                  </a:lnTo>
                  <a:lnTo>
                    <a:pt x="69366" y="42867"/>
                  </a:lnTo>
                  <a:lnTo>
                    <a:pt x="103747" y="19834"/>
                  </a:lnTo>
                  <a:lnTo>
                    <a:pt x="142718" y="5154"/>
                  </a:lnTo>
                  <a:lnTo>
                    <a:pt x="185165" y="0"/>
                  </a:lnTo>
                  <a:lnTo>
                    <a:pt x="227613" y="5154"/>
                  </a:lnTo>
                  <a:lnTo>
                    <a:pt x="266584" y="19834"/>
                  </a:lnTo>
                  <a:lnTo>
                    <a:pt x="300965" y="42867"/>
                  </a:lnTo>
                  <a:lnTo>
                    <a:pt x="329643" y="73080"/>
                  </a:lnTo>
                  <a:lnTo>
                    <a:pt x="351506" y="109301"/>
                  </a:lnTo>
                  <a:lnTo>
                    <a:pt x="365440" y="150356"/>
                  </a:lnTo>
                  <a:lnTo>
                    <a:pt x="370331" y="195072"/>
                  </a:lnTo>
                  <a:lnTo>
                    <a:pt x="365440" y="239787"/>
                  </a:lnTo>
                  <a:lnTo>
                    <a:pt x="351506" y="280842"/>
                  </a:lnTo>
                  <a:lnTo>
                    <a:pt x="329643" y="317063"/>
                  </a:lnTo>
                  <a:lnTo>
                    <a:pt x="300965" y="347276"/>
                  </a:lnTo>
                  <a:lnTo>
                    <a:pt x="266584" y="370309"/>
                  </a:lnTo>
                  <a:lnTo>
                    <a:pt x="227613" y="384989"/>
                  </a:lnTo>
                  <a:lnTo>
                    <a:pt x="185165" y="390144"/>
                  </a:lnTo>
                  <a:lnTo>
                    <a:pt x="142718" y="384989"/>
                  </a:lnTo>
                  <a:lnTo>
                    <a:pt x="103747" y="370309"/>
                  </a:lnTo>
                  <a:lnTo>
                    <a:pt x="69366" y="347276"/>
                  </a:lnTo>
                  <a:lnTo>
                    <a:pt x="40688" y="317063"/>
                  </a:lnTo>
                  <a:lnTo>
                    <a:pt x="18825" y="280842"/>
                  </a:lnTo>
                  <a:lnTo>
                    <a:pt x="4891" y="239787"/>
                  </a:lnTo>
                  <a:lnTo>
                    <a:pt x="0" y="195072"/>
                  </a:lnTo>
                  <a:close/>
                </a:path>
              </a:pathLst>
            </a:custGeom>
            <a:ln w="57912">
              <a:solidFill>
                <a:srgbClr val="000000"/>
              </a:solidFill>
            </a:ln>
          </p:spPr>
          <p:txBody>
            <a:bodyPr wrap="square" lIns="0" tIns="0" rIns="0" bIns="0" rtlCol="0"/>
            <a:lstStyle/>
            <a:p>
              <a:endParaRPr/>
            </a:p>
          </p:txBody>
        </p:sp>
        <p:sp>
          <p:nvSpPr>
            <p:cNvPr id="15" name="object 15"/>
            <p:cNvSpPr/>
            <p:nvPr/>
          </p:nvSpPr>
          <p:spPr>
            <a:xfrm>
              <a:off x="5833871" y="3442716"/>
              <a:ext cx="316865" cy="139065"/>
            </a:xfrm>
            <a:custGeom>
              <a:avLst/>
              <a:gdLst/>
              <a:ahLst/>
              <a:cxnLst/>
              <a:rect l="l" t="t" r="r" b="b"/>
              <a:pathLst>
                <a:path w="316864" h="139064">
                  <a:moveTo>
                    <a:pt x="0" y="138684"/>
                  </a:moveTo>
                  <a:lnTo>
                    <a:pt x="194310" y="138684"/>
                  </a:lnTo>
                </a:path>
                <a:path w="316864" h="139064">
                  <a:moveTo>
                    <a:pt x="185927" y="137795"/>
                  </a:moveTo>
                  <a:lnTo>
                    <a:pt x="316864" y="0"/>
                  </a:lnTo>
                </a:path>
              </a:pathLst>
            </a:custGeom>
            <a:ln w="57912">
              <a:solidFill>
                <a:srgbClr val="001F50"/>
              </a:solidFill>
            </a:ln>
          </p:spPr>
          <p:txBody>
            <a:bodyPr wrap="square" lIns="0" tIns="0" rIns="0" bIns="0" rtlCol="0"/>
            <a:lstStyle/>
            <a:p>
              <a:endParaRPr/>
            </a:p>
          </p:txBody>
        </p:sp>
        <p:sp>
          <p:nvSpPr>
            <p:cNvPr id="16" name="object 16"/>
            <p:cNvSpPr/>
            <p:nvPr/>
          </p:nvSpPr>
          <p:spPr>
            <a:xfrm>
              <a:off x="5735573" y="2388870"/>
              <a:ext cx="568960" cy="1663064"/>
            </a:xfrm>
            <a:custGeom>
              <a:avLst/>
              <a:gdLst/>
              <a:ahLst/>
              <a:cxnLst/>
              <a:rect l="l" t="t" r="r" b="b"/>
              <a:pathLst>
                <a:path w="568960" h="1663064">
                  <a:moveTo>
                    <a:pt x="0" y="1662683"/>
                  </a:moveTo>
                  <a:lnTo>
                    <a:pt x="568451" y="1662683"/>
                  </a:lnTo>
                  <a:lnTo>
                    <a:pt x="568451" y="0"/>
                  </a:lnTo>
                  <a:lnTo>
                    <a:pt x="0" y="0"/>
                  </a:lnTo>
                  <a:lnTo>
                    <a:pt x="0" y="1662683"/>
                  </a:lnTo>
                  <a:close/>
                </a:path>
              </a:pathLst>
            </a:custGeom>
            <a:ln w="19812">
              <a:solidFill>
                <a:srgbClr val="FFFFFF"/>
              </a:solidFill>
            </a:ln>
          </p:spPr>
          <p:txBody>
            <a:bodyPr wrap="square" lIns="0" tIns="0" rIns="0" bIns="0" rtlCol="0"/>
            <a:lstStyle/>
            <a:p>
              <a:endParaRPr/>
            </a:p>
          </p:txBody>
        </p:sp>
        <p:sp>
          <p:nvSpPr>
            <p:cNvPr id="17" name="object 17"/>
            <p:cNvSpPr/>
            <p:nvPr/>
          </p:nvSpPr>
          <p:spPr>
            <a:xfrm>
              <a:off x="5918707" y="2501900"/>
              <a:ext cx="147574" cy="497966"/>
            </a:xfrm>
            <a:prstGeom prst="rect">
              <a:avLst/>
            </a:prstGeom>
            <a:blipFill>
              <a:blip r:embed="rId4" cstate="print"/>
              <a:stretch>
                <a:fillRect/>
              </a:stretch>
            </a:blipFill>
          </p:spPr>
          <p:txBody>
            <a:bodyPr wrap="square" lIns="0" tIns="0" rIns="0" bIns="0" rtlCol="0"/>
            <a:lstStyle/>
            <a:p>
              <a:endParaRPr/>
            </a:p>
          </p:txBody>
        </p:sp>
      </p:grpSp>
      <p:grpSp>
        <p:nvGrpSpPr>
          <p:cNvPr id="18" name="object 18"/>
          <p:cNvGrpSpPr/>
          <p:nvPr/>
        </p:nvGrpSpPr>
        <p:grpSpPr>
          <a:xfrm>
            <a:off x="6387084" y="2383535"/>
            <a:ext cx="586740" cy="1682750"/>
            <a:chOff x="6387084" y="2383535"/>
            <a:chExt cx="586740" cy="1682750"/>
          </a:xfrm>
        </p:grpSpPr>
        <p:sp>
          <p:nvSpPr>
            <p:cNvPr id="19" name="object 19"/>
            <p:cNvSpPr/>
            <p:nvPr/>
          </p:nvSpPr>
          <p:spPr>
            <a:xfrm>
              <a:off x="6466332" y="3438143"/>
              <a:ext cx="426720" cy="265430"/>
            </a:xfrm>
            <a:custGeom>
              <a:avLst/>
              <a:gdLst/>
              <a:ahLst/>
              <a:cxnLst/>
              <a:rect l="l" t="t" r="r" b="b"/>
              <a:pathLst>
                <a:path w="426720" h="265429">
                  <a:moveTo>
                    <a:pt x="0" y="0"/>
                  </a:moveTo>
                  <a:lnTo>
                    <a:pt x="0" y="265175"/>
                  </a:lnTo>
                  <a:lnTo>
                    <a:pt x="426719" y="132587"/>
                  </a:lnTo>
                  <a:lnTo>
                    <a:pt x="0" y="0"/>
                  </a:lnTo>
                  <a:close/>
                </a:path>
              </a:pathLst>
            </a:custGeom>
            <a:solidFill>
              <a:srgbClr val="001F50"/>
            </a:solidFill>
          </p:spPr>
          <p:txBody>
            <a:bodyPr wrap="square" lIns="0" tIns="0" rIns="0" bIns="0" rtlCol="0"/>
            <a:lstStyle/>
            <a:p>
              <a:endParaRPr/>
            </a:p>
          </p:txBody>
        </p:sp>
        <p:sp>
          <p:nvSpPr>
            <p:cNvPr id="20" name="object 20"/>
            <p:cNvSpPr/>
            <p:nvPr/>
          </p:nvSpPr>
          <p:spPr>
            <a:xfrm>
              <a:off x="6396990" y="2393441"/>
              <a:ext cx="567055" cy="1663064"/>
            </a:xfrm>
            <a:custGeom>
              <a:avLst/>
              <a:gdLst/>
              <a:ahLst/>
              <a:cxnLst/>
              <a:rect l="l" t="t" r="r" b="b"/>
              <a:pathLst>
                <a:path w="567054" h="1663064">
                  <a:moveTo>
                    <a:pt x="0" y="1662683"/>
                  </a:moveTo>
                  <a:lnTo>
                    <a:pt x="566928" y="1662683"/>
                  </a:lnTo>
                  <a:lnTo>
                    <a:pt x="566928" y="0"/>
                  </a:lnTo>
                  <a:lnTo>
                    <a:pt x="0" y="0"/>
                  </a:lnTo>
                  <a:lnTo>
                    <a:pt x="0" y="1662683"/>
                  </a:lnTo>
                  <a:close/>
                </a:path>
              </a:pathLst>
            </a:custGeom>
            <a:ln w="19812">
              <a:solidFill>
                <a:srgbClr val="FFFFFF"/>
              </a:solidFill>
            </a:ln>
          </p:spPr>
          <p:txBody>
            <a:bodyPr wrap="square" lIns="0" tIns="0" rIns="0" bIns="0" rtlCol="0"/>
            <a:lstStyle/>
            <a:p>
              <a:endParaRPr/>
            </a:p>
          </p:txBody>
        </p:sp>
        <p:sp>
          <p:nvSpPr>
            <p:cNvPr id="21" name="object 21"/>
            <p:cNvSpPr/>
            <p:nvPr/>
          </p:nvSpPr>
          <p:spPr>
            <a:xfrm>
              <a:off x="6600952" y="2402712"/>
              <a:ext cx="187695" cy="714883"/>
            </a:xfrm>
            <a:prstGeom prst="rect">
              <a:avLst/>
            </a:prstGeom>
            <a:blipFill>
              <a:blip r:embed="rId5" cstate="print"/>
              <a:stretch>
                <a:fillRect/>
              </a:stretch>
            </a:blipFill>
          </p:spPr>
          <p:txBody>
            <a:bodyPr wrap="square" lIns="0" tIns="0" rIns="0" bIns="0" rtlCol="0"/>
            <a:lstStyle/>
            <a:p>
              <a:endParaRPr/>
            </a:p>
          </p:txBody>
        </p:sp>
      </p:grpSp>
      <p:grpSp>
        <p:nvGrpSpPr>
          <p:cNvPr id="22" name="object 22"/>
          <p:cNvGrpSpPr/>
          <p:nvPr/>
        </p:nvGrpSpPr>
        <p:grpSpPr>
          <a:xfrm>
            <a:off x="3790188" y="2189860"/>
            <a:ext cx="586740" cy="1880870"/>
            <a:chOff x="3790188" y="2189860"/>
            <a:chExt cx="586740" cy="1880870"/>
          </a:xfrm>
        </p:grpSpPr>
        <p:sp>
          <p:nvSpPr>
            <p:cNvPr id="23" name="object 23"/>
            <p:cNvSpPr/>
            <p:nvPr/>
          </p:nvSpPr>
          <p:spPr>
            <a:xfrm>
              <a:off x="3881628" y="3386327"/>
              <a:ext cx="373380" cy="393700"/>
            </a:xfrm>
            <a:custGeom>
              <a:avLst/>
              <a:gdLst/>
              <a:ahLst/>
              <a:cxnLst/>
              <a:rect l="l" t="t" r="r" b="b"/>
              <a:pathLst>
                <a:path w="373379" h="393700">
                  <a:moveTo>
                    <a:pt x="0" y="196596"/>
                  </a:moveTo>
                  <a:lnTo>
                    <a:pt x="4929" y="151515"/>
                  </a:lnTo>
                  <a:lnTo>
                    <a:pt x="18972" y="110134"/>
                  </a:lnTo>
                  <a:lnTo>
                    <a:pt x="41008" y="73631"/>
                  </a:lnTo>
                  <a:lnTo>
                    <a:pt x="69917" y="43187"/>
                  </a:lnTo>
                  <a:lnTo>
                    <a:pt x="104580" y="19980"/>
                  </a:lnTo>
                  <a:lnTo>
                    <a:pt x="143878" y="5191"/>
                  </a:lnTo>
                  <a:lnTo>
                    <a:pt x="186689" y="0"/>
                  </a:lnTo>
                  <a:lnTo>
                    <a:pt x="229501" y="5191"/>
                  </a:lnTo>
                  <a:lnTo>
                    <a:pt x="268799" y="19980"/>
                  </a:lnTo>
                  <a:lnTo>
                    <a:pt x="303462" y="43187"/>
                  </a:lnTo>
                  <a:lnTo>
                    <a:pt x="332371" y="73631"/>
                  </a:lnTo>
                  <a:lnTo>
                    <a:pt x="354407" y="110134"/>
                  </a:lnTo>
                  <a:lnTo>
                    <a:pt x="368450" y="151515"/>
                  </a:lnTo>
                  <a:lnTo>
                    <a:pt x="373380" y="196596"/>
                  </a:lnTo>
                  <a:lnTo>
                    <a:pt x="368450" y="241676"/>
                  </a:lnTo>
                  <a:lnTo>
                    <a:pt x="354407" y="283057"/>
                  </a:lnTo>
                  <a:lnTo>
                    <a:pt x="332371" y="319560"/>
                  </a:lnTo>
                  <a:lnTo>
                    <a:pt x="303462" y="350004"/>
                  </a:lnTo>
                  <a:lnTo>
                    <a:pt x="268799" y="373211"/>
                  </a:lnTo>
                  <a:lnTo>
                    <a:pt x="229501" y="388000"/>
                  </a:lnTo>
                  <a:lnTo>
                    <a:pt x="186689" y="393192"/>
                  </a:lnTo>
                  <a:lnTo>
                    <a:pt x="143878" y="388000"/>
                  </a:lnTo>
                  <a:lnTo>
                    <a:pt x="104580" y="373211"/>
                  </a:lnTo>
                  <a:lnTo>
                    <a:pt x="69917" y="350004"/>
                  </a:lnTo>
                  <a:lnTo>
                    <a:pt x="41008" y="319560"/>
                  </a:lnTo>
                  <a:lnTo>
                    <a:pt x="18972" y="283057"/>
                  </a:lnTo>
                  <a:lnTo>
                    <a:pt x="4929" y="241676"/>
                  </a:lnTo>
                  <a:lnTo>
                    <a:pt x="0" y="196596"/>
                  </a:lnTo>
                  <a:close/>
                </a:path>
              </a:pathLst>
            </a:custGeom>
            <a:ln w="57912">
              <a:solidFill>
                <a:srgbClr val="000000"/>
              </a:solidFill>
            </a:ln>
          </p:spPr>
          <p:txBody>
            <a:bodyPr wrap="square" lIns="0" tIns="0" rIns="0" bIns="0" rtlCol="0"/>
            <a:lstStyle/>
            <a:p>
              <a:endParaRPr/>
            </a:p>
          </p:txBody>
        </p:sp>
        <p:sp>
          <p:nvSpPr>
            <p:cNvPr id="24" name="object 24"/>
            <p:cNvSpPr/>
            <p:nvPr/>
          </p:nvSpPr>
          <p:spPr>
            <a:xfrm>
              <a:off x="3936492" y="3444239"/>
              <a:ext cx="264160" cy="278130"/>
            </a:xfrm>
            <a:custGeom>
              <a:avLst/>
              <a:gdLst/>
              <a:ahLst/>
              <a:cxnLst/>
              <a:rect l="l" t="t" r="r" b="b"/>
              <a:pathLst>
                <a:path w="264160" h="278129">
                  <a:moveTo>
                    <a:pt x="0" y="0"/>
                  </a:moveTo>
                  <a:lnTo>
                    <a:pt x="263779" y="277749"/>
                  </a:lnTo>
                </a:path>
                <a:path w="264160" h="278129">
                  <a:moveTo>
                    <a:pt x="263779" y="0"/>
                  </a:moveTo>
                  <a:lnTo>
                    <a:pt x="0" y="277749"/>
                  </a:lnTo>
                </a:path>
              </a:pathLst>
            </a:custGeom>
            <a:ln w="57912">
              <a:solidFill>
                <a:srgbClr val="001F50"/>
              </a:solidFill>
            </a:ln>
          </p:spPr>
          <p:txBody>
            <a:bodyPr wrap="square" lIns="0" tIns="0" rIns="0" bIns="0" rtlCol="0"/>
            <a:lstStyle/>
            <a:p>
              <a:endParaRPr/>
            </a:p>
          </p:txBody>
        </p:sp>
        <p:sp>
          <p:nvSpPr>
            <p:cNvPr id="25" name="object 25"/>
            <p:cNvSpPr/>
            <p:nvPr/>
          </p:nvSpPr>
          <p:spPr>
            <a:xfrm>
              <a:off x="3800094" y="2398013"/>
              <a:ext cx="567055" cy="1663064"/>
            </a:xfrm>
            <a:custGeom>
              <a:avLst/>
              <a:gdLst/>
              <a:ahLst/>
              <a:cxnLst/>
              <a:rect l="l" t="t" r="r" b="b"/>
              <a:pathLst>
                <a:path w="567054" h="1663064">
                  <a:moveTo>
                    <a:pt x="0" y="1662683"/>
                  </a:moveTo>
                  <a:lnTo>
                    <a:pt x="566927" y="1662683"/>
                  </a:lnTo>
                  <a:lnTo>
                    <a:pt x="566927" y="0"/>
                  </a:lnTo>
                  <a:lnTo>
                    <a:pt x="0" y="0"/>
                  </a:lnTo>
                  <a:lnTo>
                    <a:pt x="0" y="1662683"/>
                  </a:lnTo>
                  <a:close/>
                </a:path>
              </a:pathLst>
            </a:custGeom>
            <a:ln w="19812">
              <a:solidFill>
                <a:srgbClr val="FFFFFF"/>
              </a:solidFill>
            </a:ln>
          </p:spPr>
          <p:txBody>
            <a:bodyPr wrap="square" lIns="0" tIns="0" rIns="0" bIns="0" rtlCol="0"/>
            <a:lstStyle/>
            <a:p>
              <a:endParaRPr/>
            </a:p>
          </p:txBody>
        </p:sp>
        <p:sp>
          <p:nvSpPr>
            <p:cNvPr id="26" name="object 26"/>
            <p:cNvSpPr/>
            <p:nvPr/>
          </p:nvSpPr>
          <p:spPr>
            <a:xfrm>
              <a:off x="3980688" y="2189860"/>
              <a:ext cx="149952" cy="1153667"/>
            </a:xfrm>
            <a:prstGeom prst="rect">
              <a:avLst/>
            </a:prstGeom>
            <a:blipFill>
              <a:blip r:embed="rId6" cstate="print"/>
              <a:stretch>
                <a:fillRect/>
              </a:stretch>
            </a:blipFill>
          </p:spPr>
          <p:txBody>
            <a:bodyPr wrap="square" lIns="0" tIns="0" rIns="0" bIns="0" rtlCol="0"/>
            <a:lstStyle/>
            <a:p>
              <a:endParaRPr/>
            </a:p>
          </p:txBody>
        </p:sp>
      </p:grpSp>
      <p:grpSp>
        <p:nvGrpSpPr>
          <p:cNvPr id="27" name="object 27"/>
          <p:cNvGrpSpPr/>
          <p:nvPr/>
        </p:nvGrpSpPr>
        <p:grpSpPr>
          <a:xfrm>
            <a:off x="4440935" y="2383535"/>
            <a:ext cx="586740" cy="1682750"/>
            <a:chOff x="4440935" y="2383535"/>
            <a:chExt cx="586740" cy="1682750"/>
          </a:xfrm>
        </p:grpSpPr>
        <p:sp>
          <p:nvSpPr>
            <p:cNvPr id="28" name="object 28"/>
            <p:cNvSpPr/>
            <p:nvPr/>
          </p:nvSpPr>
          <p:spPr>
            <a:xfrm>
              <a:off x="4549139" y="3390899"/>
              <a:ext cx="370840" cy="390525"/>
            </a:xfrm>
            <a:custGeom>
              <a:avLst/>
              <a:gdLst/>
              <a:ahLst/>
              <a:cxnLst/>
              <a:rect l="l" t="t" r="r" b="b"/>
              <a:pathLst>
                <a:path w="370839" h="390525">
                  <a:moveTo>
                    <a:pt x="0" y="195072"/>
                  </a:moveTo>
                  <a:lnTo>
                    <a:pt x="4891" y="150356"/>
                  </a:lnTo>
                  <a:lnTo>
                    <a:pt x="18825" y="109301"/>
                  </a:lnTo>
                  <a:lnTo>
                    <a:pt x="40688" y="73080"/>
                  </a:lnTo>
                  <a:lnTo>
                    <a:pt x="69366" y="42867"/>
                  </a:lnTo>
                  <a:lnTo>
                    <a:pt x="103747" y="19834"/>
                  </a:lnTo>
                  <a:lnTo>
                    <a:pt x="142718" y="5154"/>
                  </a:lnTo>
                  <a:lnTo>
                    <a:pt x="185165" y="0"/>
                  </a:lnTo>
                  <a:lnTo>
                    <a:pt x="227613" y="5154"/>
                  </a:lnTo>
                  <a:lnTo>
                    <a:pt x="266584" y="19834"/>
                  </a:lnTo>
                  <a:lnTo>
                    <a:pt x="300965" y="42867"/>
                  </a:lnTo>
                  <a:lnTo>
                    <a:pt x="329643" y="73080"/>
                  </a:lnTo>
                  <a:lnTo>
                    <a:pt x="351506" y="109301"/>
                  </a:lnTo>
                  <a:lnTo>
                    <a:pt x="365440" y="150356"/>
                  </a:lnTo>
                  <a:lnTo>
                    <a:pt x="370332" y="195072"/>
                  </a:lnTo>
                  <a:lnTo>
                    <a:pt x="365440" y="239787"/>
                  </a:lnTo>
                  <a:lnTo>
                    <a:pt x="351506" y="280842"/>
                  </a:lnTo>
                  <a:lnTo>
                    <a:pt x="329643" y="317063"/>
                  </a:lnTo>
                  <a:lnTo>
                    <a:pt x="300965" y="347276"/>
                  </a:lnTo>
                  <a:lnTo>
                    <a:pt x="266584" y="370309"/>
                  </a:lnTo>
                  <a:lnTo>
                    <a:pt x="227613" y="384989"/>
                  </a:lnTo>
                  <a:lnTo>
                    <a:pt x="185165" y="390144"/>
                  </a:lnTo>
                  <a:lnTo>
                    <a:pt x="142718" y="384989"/>
                  </a:lnTo>
                  <a:lnTo>
                    <a:pt x="103747" y="370309"/>
                  </a:lnTo>
                  <a:lnTo>
                    <a:pt x="69366" y="347276"/>
                  </a:lnTo>
                  <a:lnTo>
                    <a:pt x="40688" y="317063"/>
                  </a:lnTo>
                  <a:lnTo>
                    <a:pt x="18825" y="280842"/>
                  </a:lnTo>
                  <a:lnTo>
                    <a:pt x="4891" y="239787"/>
                  </a:lnTo>
                  <a:lnTo>
                    <a:pt x="0" y="195072"/>
                  </a:lnTo>
                  <a:close/>
                </a:path>
              </a:pathLst>
            </a:custGeom>
            <a:ln w="57912">
              <a:solidFill>
                <a:srgbClr val="000000"/>
              </a:solidFill>
            </a:ln>
          </p:spPr>
          <p:txBody>
            <a:bodyPr wrap="square" lIns="0" tIns="0" rIns="0" bIns="0" rtlCol="0"/>
            <a:lstStyle/>
            <a:p>
              <a:endParaRPr/>
            </a:p>
          </p:txBody>
        </p:sp>
        <p:sp>
          <p:nvSpPr>
            <p:cNvPr id="29" name="object 29"/>
            <p:cNvSpPr/>
            <p:nvPr/>
          </p:nvSpPr>
          <p:spPr>
            <a:xfrm>
              <a:off x="4549139" y="3447287"/>
              <a:ext cx="315595" cy="139065"/>
            </a:xfrm>
            <a:custGeom>
              <a:avLst/>
              <a:gdLst/>
              <a:ahLst/>
              <a:cxnLst/>
              <a:rect l="l" t="t" r="r" b="b"/>
              <a:pathLst>
                <a:path w="315595" h="139064">
                  <a:moveTo>
                    <a:pt x="0" y="138684"/>
                  </a:moveTo>
                  <a:lnTo>
                    <a:pt x="194310" y="138684"/>
                  </a:lnTo>
                </a:path>
                <a:path w="315595" h="139064">
                  <a:moveTo>
                    <a:pt x="184404" y="137795"/>
                  </a:moveTo>
                  <a:lnTo>
                    <a:pt x="315340" y="0"/>
                  </a:lnTo>
                </a:path>
              </a:pathLst>
            </a:custGeom>
            <a:ln w="57912">
              <a:solidFill>
                <a:srgbClr val="001F50"/>
              </a:solidFill>
            </a:ln>
          </p:spPr>
          <p:txBody>
            <a:bodyPr wrap="square" lIns="0" tIns="0" rIns="0" bIns="0" rtlCol="0"/>
            <a:lstStyle/>
            <a:p>
              <a:endParaRPr/>
            </a:p>
          </p:txBody>
        </p:sp>
        <p:sp>
          <p:nvSpPr>
            <p:cNvPr id="30" name="object 30"/>
            <p:cNvSpPr/>
            <p:nvPr/>
          </p:nvSpPr>
          <p:spPr>
            <a:xfrm>
              <a:off x="4450841" y="2393441"/>
              <a:ext cx="567055" cy="1663064"/>
            </a:xfrm>
            <a:custGeom>
              <a:avLst/>
              <a:gdLst/>
              <a:ahLst/>
              <a:cxnLst/>
              <a:rect l="l" t="t" r="r" b="b"/>
              <a:pathLst>
                <a:path w="567054" h="1663064">
                  <a:moveTo>
                    <a:pt x="0" y="1662683"/>
                  </a:moveTo>
                  <a:lnTo>
                    <a:pt x="566927" y="1662683"/>
                  </a:lnTo>
                  <a:lnTo>
                    <a:pt x="566927" y="0"/>
                  </a:lnTo>
                  <a:lnTo>
                    <a:pt x="0" y="0"/>
                  </a:lnTo>
                  <a:lnTo>
                    <a:pt x="0" y="1662683"/>
                  </a:lnTo>
                  <a:close/>
                </a:path>
              </a:pathLst>
            </a:custGeom>
            <a:ln w="19812">
              <a:solidFill>
                <a:srgbClr val="FFFFFF"/>
              </a:solidFill>
            </a:ln>
          </p:spPr>
          <p:txBody>
            <a:bodyPr wrap="square" lIns="0" tIns="0" rIns="0" bIns="0" rtlCol="0"/>
            <a:lstStyle/>
            <a:p>
              <a:endParaRPr/>
            </a:p>
          </p:txBody>
        </p:sp>
        <p:sp>
          <p:nvSpPr>
            <p:cNvPr id="31" name="object 31"/>
            <p:cNvSpPr/>
            <p:nvPr/>
          </p:nvSpPr>
          <p:spPr>
            <a:xfrm>
              <a:off x="4633340" y="2506471"/>
              <a:ext cx="147574" cy="497966"/>
            </a:xfrm>
            <a:prstGeom prst="rect">
              <a:avLst/>
            </a:prstGeom>
            <a:blipFill>
              <a:blip r:embed="rId7" cstate="print"/>
              <a:stretch>
                <a:fillRect/>
              </a:stretch>
            </a:blipFill>
          </p:spPr>
          <p:txBody>
            <a:bodyPr wrap="square" lIns="0" tIns="0" rIns="0" bIns="0" rtlCol="0"/>
            <a:lstStyle/>
            <a:p>
              <a:endParaRPr/>
            </a:p>
          </p:txBody>
        </p:sp>
      </p:grpSp>
      <p:grpSp>
        <p:nvGrpSpPr>
          <p:cNvPr id="32" name="object 32"/>
          <p:cNvGrpSpPr/>
          <p:nvPr/>
        </p:nvGrpSpPr>
        <p:grpSpPr>
          <a:xfrm>
            <a:off x="7028688" y="2177033"/>
            <a:ext cx="586740" cy="1880235"/>
            <a:chOff x="7028688" y="2177033"/>
            <a:chExt cx="586740" cy="1880235"/>
          </a:xfrm>
        </p:grpSpPr>
        <p:sp>
          <p:nvSpPr>
            <p:cNvPr id="33" name="object 33"/>
            <p:cNvSpPr/>
            <p:nvPr/>
          </p:nvSpPr>
          <p:spPr>
            <a:xfrm>
              <a:off x="7120128" y="3374136"/>
              <a:ext cx="373380" cy="391795"/>
            </a:xfrm>
            <a:custGeom>
              <a:avLst/>
              <a:gdLst/>
              <a:ahLst/>
              <a:cxnLst/>
              <a:rect l="l" t="t" r="r" b="b"/>
              <a:pathLst>
                <a:path w="373379" h="391795">
                  <a:moveTo>
                    <a:pt x="0" y="195834"/>
                  </a:moveTo>
                  <a:lnTo>
                    <a:pt x="4929" y="150915"/>
                  </a:lnTo>
                  <a:lnTo>
                    <a:pt x="18972" y="109690"/>
                  </a:lnTo>
                  <a:lnTo>
                    <a:pt x="41008" y="73329"/>
                  </a:lnTo>
                  <a:lnTo>
                    <a:pt x="69917" y="43007"/>
                  </a:lnTo>
                  <a:lnTo>
                    <a:pt x="104580" y="19896"/>
                  </a:lnTo>
                  <a:lnTo>
                    <a:pt x="143878" y="5169"/>
                  </a:lnTo>
                  <a:lnTo>
                    <a:pt x="186690" y="0"/>
                  </a:lnTo>
                  <a:lnTo>
                    <a:pt x="229501" y="5169"/>
                  </a:lnTo>
                  <a:lnTo>
                    <a:pt x="268799" y="19896"/>
                  </a:lnTo>
                  <a:lnTo>
                    <a:pt x="303462" y="43007"/>
                  </a:lnTo>
                  <a:lnTo>
                    <a:pt x="332371" y="73329"/>
                  </a:lnTo>
                  <a:lnTo>
                    <a:pt x="354407" y="109690"/>
                  </a:lnTo>
                  <a:lnTo>
                    <a:pt x="368450" y="150915"/>
                  </a:lnTo>
                  <a:lnTo>
                    <a:pt x="373379" y="195834"/>
                  </a:lnTo>
                  <a:lnTo>
                    <a:pt x="368450" y="240752"/>
                  </a:lnTo>
                  <a:lnTo>
                    <a:pt x="354407" y="281977"/>
                  </a:lnTo>
                  <a:lnTo>
                    <a:pt x="332371" y="318338"/>
                  </a:lnTo>
                  <a:lnTo>
                    <a:pt x="303462" y="348660"/>
                  </a:lnTo>
                  <a:lnTo>
                    <a:pt x="268799" y="371771"/>
                  </a:lnTo>
                  <a:lnTo>
                    <a:pt x="229501" y="386498"/>
                  </a:lnTo>
                  <a:lnTo>
                    <a:pt x="186690" y="391668"/>
                  </a:lnTo>
                  <a:lnTo>
                    <a:pt x="143878" y="386498"/>
                  </a:lnTo>
                  <a:lnTo>
                    <a:pt x="104580" y="371771"/>
                  </a:lnTo>
                  <a:lnTo>
                    <a:pt x="69917" y="348660"/>
                  </a:lnTo>
                  <a:lnTo>
                    <a:pt x="41008" y="318338"/>
                  </a:lnTo>
                  <a:lnTo>
                    <a:pt x="18972" y="281977"/>
                  </a:lnTo>
                  <a:lnTo>
                    <a:pt x="4929" y="240752"/>
                  </a:lnTo>
                  <a:lnTo>
                    <a:pt x="0" y="195834"/>
                  </a:lnTo>
                  <a:close/>
                </a:path>
              </a:pathLst>
            </a:custGeom>
            <a:ln w="57912">
              <a:solidFill>
                <a:srgbClr val="000000"/>
              </a:solidFill>
            </a:ln>
          </p:spPr>
          <p:txBody>
            <a:bodyPr wrap="square" lIns="0" tIns="0" rIns="0" bIns="0" rtlCol="0"/>
            <a:lstStyle/>
            <a:p>
              <a:endParaRPr/>
            </a:p>
          </p:txBody>
        </p:sp>
        <p:sp>
          <p:nvSpPr>
            <p:cNvPr id="34" name="object 34"/>
            <p:cNvSpPr/>
            <p:nvPr/>
          </p:nvSpPr>
          <p:spPr>
            <a:xfrm>
              <a:off x="7174992" y="3430523"/>
              <a:ext cx="264160" cy="278130"/>
            </a:xfrm>
            <a:custGeom>
              <a:avLst/>
              <a:gdLst/>
              <a:ahLst/>
              <a:cxnLst/>
              <a:rect l="l" t="t" r="r" b="b"/>
              <a:pathLst>
                <a:path w="264159" h="278129">
                  <a:moveTo>
                    <a:pt x="0" y="0"/>
                  </a:moveTo>
                  <a:lnTo>
                    <a:pt x="263778" y="277749"/>
                  </a:lnTo>
                </a:path>
                <a:path w="264159" h="278129">
                  <a:moveTo>
                    <a:pt x="263778" y="0"/>
                  </a:moveTo>
                  <a:lnTo>
                    <a:pt x="0" y="277749"/>
                  </a:lnTo>
                </a:path>
              </a:pathLst>
            </a:custGeom>
            <a:ln w="57912">
              <a:solidFill>
                <a:srgbClr val="001F50"/>
              </a:solidFill>
            </a:ln>
          </p:spPr>
          <p:txBody>
            <a:bodyPr wrap="square" lIns="0" tIns="0" rIns="0" bIns="0" rtlCol="0"/>
            <a:lstStyle/>
            <a:p>
              <a:endParaRPr/>
            </a:p>
          </p:txBody>
        </p:sp>
        <p:sp>
          <p:nvSpPr>
            <p:cNvPr id="35" name="object 35"/>
            <p:cNvSpPr/>
            <p:nvPr/>
          </p:nvSpPr>
          <p:spPr>
            <a:xfrm>
              <a:off x="7038594" y="2385821"/>
              <a:ext cx="567055" cy="1661160"/>
            </a:xfrm>
            <a:custGeom>
              <a:avLst/>
              <a:gdLst/>
              <a:ahLst/>
              <a:cxnLst/>
              <a:rect l="l" t="t" r="r" b="b"/>
              <a:pathLst>
                <a:path w="567054" h="1661160">
                  <a:moveTo>
                    <a:pt x="0" y="1661159"/>
                  </a:moveTo>
                  <a:lnTo>
                    <a:pt x="566927" y="1661159"/>
                  </a:lnTo>
                  <a:lnTo>
                    <a:pt x="566927" y="0"/>
                  </a:lnTo>
                  <a:lnTo>
                    <a:pt x="0" y="0"/>
                  </a:lnTo>
                  <a:lnTo>
                    <a:pt x="0" y="1661159"/>
                  </a:lnTo>
                  <a:close/>
                </a:path>
              </a:pathLst>
            </a:custGeom>
            <a:ln w="19812">
              <a:solidFill>
                <a:srgbClr val="FFFFFF"/>
              </a:solidFill>
            </a:ln>
          </p:spPr>
          <p:txBody>
            <a:bodyPr wrap="square" lIns="0" tIns="0" rIns="0" bIns="0" rtlCol="0"/>
            <a:lstStyle/>
            <a:p>
              <a:endParaRPr/>
            </a:p>
          </p:txBody>
        </p:sp>
        <p:sp>
          <p:nvSpPr>
            <p:cNvPr id="36" name="object 36"/>
            <p:cNvSpPr/>
            <p:nvPr/>
          </p:nvSpPr>
          <p:spPr>
            <a:xfrm>
              <a:off x="7219950" y="2177033"/>
              <a:ext cx="149952" cy="1153667"/>
            </a:xfrm>
            <a:prstGeom prst="rect">
              <a:avLst/>
            </a:prstGeom>
            <a:blipFill>
              <a:blip r:embed="rId3" cstate="print"/>
              <a:stretch>
                <a:fillRect/>
              </a:stretch>
            </a:blipFill>
          </p:spPr>
          <p:txBody>
            <a:bodyPr wrap="square" lIns="0" tIns="0" rIns="0" bIns="0" rtlCol="0"/>
            <a:lstStyle/>
            <a:p>
              <a:endParaRPr/>
            </a:p>
          </p:txBody>
        </p:sp>
      </p:grpSp>
      <p:grpSp>
        <p:nvGrpSpPr>
          <p:cNvPr id="37" name="object 37"/>
          <p:cNvGrpSpPr/>
          <p:nvPr/>
        </p:nvGrpSpPr>
        <p:grpSpPr>
          <a:xfrm>
            <a:off x="7680959" y="2371344"/>
            <a:ext cx="586740" cy="1681480"/>
            <a:chOff x="7680959" y="2371344"/>
            <a:chExt cx="586740" cy="1681480"/>
          </a:xfrm>
        </p:grpSpPr>
        <p:sp>
          <p:nvSpPr>
            <p:cNvPr id="38" name="object 38"/>
            <p:cNvSpPr/>
            <p:nvPr/>
          </p:nvSpPr>
          <p:spPr>
            <a:xfrm>
              <a:off x="7787639" y="3377183"/>
              <a:ext cx="370840" cy="390525"/>
            </a:xfrm>
            <a:custGeom>
              <a:avLst/>
              <a:gdLst/>
              <a:ahLst/>
              <a:cxnLst/>
              <a:rect l="l" t="t" r="r" b="b"/>
              <a:pathLst>
                <a:path w="370840" h="390525">
                  <a:moveTo>
                    <a:pt x="0" y="195071"/>
                  </a:moveTo>
                  <a:lnTo>
                    <a:pt x="4891" y="150356"/>
                  </a:lnTo>
                  <a:lnTo>
                    <a:pt x="18825" y="109301"/>
                  </a:lnTo>
                  <a:lnTo>
                    <a:pt x="40688" y="73080"/>
                  </a:lnTo>
                  <a:lnTo>
                    <a:pt x="69366" y="42867"/>
                  </a:lnTo>
                  <a:lnTo>
                    <a:pt x="103747" y="19834"/>
                  </a:lnTo>
                  <a:lnTo>
                    <a:pt x="142718" y="5154"/>
                  </a:lnTo>
                  <a:lnTo>
                    <a:pt x="185165" y="0"/>
                  </a:lnTo>
                  <a:lnTo>
                    <a:pt x="227613" y="5154"/>
                  </a:lnTo>
                  <a:lnTo>
                    <a:pt x="266584" y="19834"/>
                  </a:lnTo>
                  <a:lnTo>
                    <a:pt x="300965" y="42867"/>
                  </a:lnTo>
                  <a:lnTo>
                    <a:pt x="329643" y="73080"/>
                  </a:lnTo>
                  <a:lnTo>
                    <a:pt x="351506" y="109301"/>
                  </a:lnTo>
                  <a:lnTo>
                    <a:pt x="365440" y="150356"/>
                  </a:lnTo>
                  <a:lnTo>
                    <a:pt x="370331" y="195071"/>
                  </a:lnTo>
                  <a:lnTo>
                    <a:pt x="365440" y="239787"/>
                  </a:lnTo>
                  <a:lnTo>
                    <a:pt x="351506" y="280842"/>
                  </a:lnTo>
                  <a:lnTo>
                    <a:pt x="329643" y="317063"/>
                  </a:lnTo>
                  <a:lnTo>
                    <a:pt x="300965" y="347276"/>
                  </a:lnTo>
                  <a:lnTo>
                    <a:pt x="266584" y="370309"/>
                  </a:lnTo>
                  <a:lnTo>
                    <a:pt x="227613" y="384989"/>
                  </a:lnTo>
                  <a:lnTo>
                    <a:pt x="185165" y="390143"/>
                  </a:lnTo>
                  <a:lnTo>
                    <a:pt x="142718" y="384989"/>
                  </a:lnTo>
                  <a:lnTo>
                    <a:pt x="103747" y="370309"/>
                  </a:lnTo>
                  <a:lnTo>
                    <a:pt x="69366" y="347276"/>
                  </a:lnTo>
                  <a:lnTo>
                    <a:pt x="40688" y="317063"/>
                  </a:lnTo>
                  <a:lnTo>
                    <a:pt x="18825" y="280842"/>
                  </a:lnTo>
                  <a:lnTo>
                    <a:pt x="4891" y="239787"/>
                  </a:lnTo>
                  <a:lnTo>
                    <a:pt x="0" y="195071"/>
                  </a:lnTo>
                  <a:close/>
                </a:path>
              </a:pathLst>
            </a:custGeom>
            <a:ln w="57912">
              <a:solidFill>
                <a:srgbClr val="000000"/>
              </a:solidFill>
            </a:ln>
          </p:spPr>
          <p:txBody>
            <a:bodyPr wrap="square" lIns="0" tIns="0" rIns="0" bIns="0" rtlCol="0"/>
            <a:lstStyle/>
            <a:p>
              <a:endParaRPr/>
            </a:p>
          </p:txBody>
        </p:sp>
        <p:sp>
          <p:nvSpPr>
            <p:cNvPr id="39" name="object 39"/>
            <p:cNvSpPr/>
            <p:nvPr/>
          </p:nvSpPr>
          <p:spPr>
            <a:xfrm>
              <a:off x="7787639" y="3435096"/>
              <a:ext cx="316865" cy="137795"/>
            </a:xfrm>
            <a:custGeom>
              <a:avLst/>
              <a:gdLst/>
              <a:ahLst/>
              <a:cxnLst/>
              <a:rect l="l" t="t" r="r" b="b"/>
              <a:pathLst>
                <a:path w="316865" h="137795">
                  <a:moveTo>
                    <a:pt x="0" y="137159"/>
                  </a:moveTo>
                  <a:lnTo>
                    <a:pt x="194309" y="137159"/>
                  </a:lnTo>
                </a:path>
                <a:path w="316865" h="137795">
                  <a:moveTo>
                    <a:pt x="185927" y="137794"/>
                  </a:moveTo>
                  <a:lnTo>
                    <a:pt x="316864" y="0"/>
                  </a:lnTo>
                </a:path>
              </a:pathLst>
            </a:custGeom>
            <a:ln w="57912">
              <a:solidFill>
                <a:srgbClr val="001F50"/>
              </a:solidFill>
            </a:ln>
          </p:spPr>
          <p:txBody>
            <a:bodyPr wrap="square" lIns="0" tIns="0" rIns="0" bIns="0" rtlCol="0"/>
            <a:lstStyle/>
            <a:p>
              <a:endParaRPr/>
            </a:p>
          </p:txBody>
        </p:sp>
        <p:sp>
          <p:nvSpPr>
            <p:cNvPr id="40" name="object 40"/>
            <p:cNvSpPr/>
            <p:nvPr/>
          </p:nvSpPr>
          <p:spPr>
            <a:xfrm>
              <a:off x="7690865" y="2381250"/>
              <a:ext cx="567055" cy="1661160"/>
            </a:xfrm>
            <a:custGeom>
              <a:avLst/>
              <a:gdLst/>
              <a:ahLst/>
              <a:cxnLst/>
              <a:rect l="l" t="t" r="r" b="b"/>
              <a:pathLst>
                <a:path w="567054" h="1661160">
                  <a:moveTo>
                    <a:pt x="0" y="1661160"/>
                  </a:moveTo>
                  <a:lnTo>
                    <a:pt x="566927" y="1661160"/>
                  </a:lnTo>
                  <a:lnTo>
                    <a:pt x="566927" y="0"/>
                  </a:lnTo>
                  <a:lnTo>
                    <a:pt x="0" y="0"/>
                  </a:lnTo>
                  <a:lnTo>
                    <a:pt x="0" y="1661160"/>
                  </a:lnTo>
                  <a:close/>
                </a:path>
              </a:pathLst>
            </a:custGeom>
            <a:ln w="19812">
              <a:solidFill>
                <a:srgbClr val="FFFFFF"/>
              </a:solidFill>
            </a:ln>
          </p:spPr>
          <p:txBody>
            <a:bodyPr wrap="square" lIns="0" tIns="0" rIns="0" bIns="0" rtlCol="0"/>
            <a:lstStyle/>
            <a:p>
              <a:endParaRPr/>
            </a:p>
          </p:txBody>
        </p:sp>
        <p:sp>
          <p:nvSpPr>
            <p:cNvPr id="41" name="object 41"/>
            <p:cNvSpPr/>
            <p:nvPr/>
          </p:nvSpPr>
          <p:spPr>
            <a:xfrm>
              <a:off x="7872602" y="2493645"/>
              <a:ext cx="147574" cy="497966"/>
            </a:xfrm>
            <a:prstGeom prst="rect">
              <a:avLst/>
            </a:prstGeom>
            <a:blipFill>
              <a:blip r:embed="rId8" cstate="print"/>
              <a:stretch>
                <a:fillRect/>
              </a:stretch>
            </a:blipFill>
          </p:spPr>
          <p:txBody>
            <a:bodyPr wrap="square" lIns="0" tIns="0" rIns="0" bIns="0" rtlCol="0"/>
            <a:lstStyle/>
            <a:p>
              <a:endParaRPr/>
            </a:p>
          </p:txBody>
        </p:sp>
      </p:grpSp>
      <p:sp>
        <p:nvSpPr>
          <p:cNvPr id="42" name="object 42"/>
          <p:cNvSpPr/>
          <p:nvPr/>
        </p:nvSpPr>
        <p:spPr>
          <a:xfrm>
            <a:off x="8420100" y="3430523"/>
            <a:ext cx="426720" cy="265430"/>
          </a:xfrm>
          <a:custGeom>
            <a:avLst/>
            <a:gdLst/>
            <a:ahLst/>
            <a:cxnLst/>
            <a:rect l="l" t="t" r="r" b="b"/>
            <a:pathLst>
              <a:path w="426720" h="265429">
                <a:moveTo>
                  <a:pt x="0" y="0"/>
                </a:moveTo>
                <a:lnTo>
                  <a:pt x="0" y="265175"/>
                </a:lnTo>
                <a:lnTo>
                  <a:pt x="426720" y="132587"/>
                </a:lnTo>
                <a:lnTo>
                  <a:pt x="0" y="0"/>
                </a:lnTo>
                <a:close/>
              </a:path>
            </a:pathLst>
          </a:custGeom>
          <a:solidFill>
            <a:srgbClr val="001F50"/>
          </a:solidFill>
        </p:spPr>
        <p:txBody>
          <a:bodyPr wrap="square" lIns="0" tIns="0" rIns="0" bIns="0" rtlCol="0"/>
          <a:lstStyle/>
          <a:p>
            <a:endParaRPr/>
          </a:p>
        </p:txBody>
      </p:sp>
      <p:sp>
        <p:nvSpPr>
          <p:cNvPr id="43" name="object 43"/>
          <p:cNvSpPr/>
          <p:nvPr/>
        </p:nvSpPr>
        <p:spPr>
          <a:xfrm>
            <a:off x="8554846" y="2394457"/>
            <a:ext cx="187695" cy="714882"/>
          </a:xfrm>
          <a:prstGeom prst="rect">
            <a:avLst/>
          </a:prstGeom>
          <a:blipFill>
            <a:blip r:embed="rId9" cstate="print"/>
            <a:stretch>
              <a:fillRect/>
            </a:stretch>
          </a:blipFill>
        </p:spPr>
        <p:txBody>
          <a:bodyPr wrap="square" lIns="0" tIns="0" rIns="0" bIns="0" rtlCol="0"/>
          <a:lstStyle/>
          <a:p>
            <a:endParaRPr/>
          </a:p>
        </p:txBody>
      </p:sp>
      <p:graphicFrame>
        <p:nvGraphicFramePr>
          <p:cNvPr id="44" name="object 44"/>
          <p:cNvGraphicFramePr>
            <a:graphicFrameLocks noGrp="1"/>
          </p:cNvGraphicFramePr>
          <p:nvPr/>
        </p:nvGraphicFramePr>
        <p:xfrm>
          <a:off x="9322307" y="2029935"/>
          <a:ext cx="829310" cy="826834"/>
        </p:xfrm>
        <a:graphic>
          <a:graphicData uri="http://schemas.openxmlformats.org/drawingml/2006/table">
            <a:tbl>
              <a:tblPr firstRow="1" bandRow="1">
                <a:tableStyleId>{2D5ABB26-0587-4C30-8999-92F81FD0307C}</a:tableStyleId>
              </a:tblPr>
              <a:tblGrid>
                <a:gridCol w="414655">
                  <a:extLst>
                    <a:ext uri="{9D8B030D-6E8A-4147-A177-3AD203B41FA5}">
                      <a16:colId xmlns:a16="http://schemas.microsoft.com/office/drawing/2014/main" val="20000"/>
                    </a:ext>
                  </a:extLst>
                </a:gridCol>
                <a:gridCol w="414655">
                  <a:extLst>
                    <a:ext uri="{9D8B030D-6E8A-4147-A177-3AD203B41FA5}">
                      <a16:colId xmlns:a16="http://schemas.microsoft.com/office/drawing/2014/main" val="20001"/>
                    </a:ext>
                  </a:extLst>
                </a:gridCol>
              </a:tblGrid>
              <a:tr h="413386">
                <a:tc>
                  <a:txBody>
                    <a:bodyPr/>
                    <a:lstStyle/>
                    <a:p>
                      <a:pPr marL="81280">
                        <a:lnSpc>
                          <a:spcPct val="100000"/>
                        </a:lnSpc>
                        <a:spcBef>
                          <a:spcPts val="894"/>
                        </a:spcBef>
                      </a:pPr>
                      <a:r>
                        <a:rPr sz="1150" spc="-5" dirty="0">
                          <a:latin typeface="Carlito"/>
                          <a:cs typeface="Carlito"/>
                        </a:rPr>
                        <a:t>1.00</a:t>
                      </a:r>
                      <a:endParaRPr sz="1150">
                        <a:latin typeface="Carlito"/>
                        <a:cs typeface="Carlito"/>
                      </a:endParaRPr>
                    </a:p>
                  </a:txBody>
                  <a:tcPr marL="0" marR="0" marT="11366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81280">
                        <a:lnSpc>
                          <a:spcPct val="100000"/>
                        </a:lnSpc>
                        <a:spcBef>
                          <a:spcPts val="894"/>
                        </a:spcBef>
                      </a:pPr>
                      <a:r>
                        <a:rPr sz="1150" spc="-5" dirty="0">
                          <a:latin typeface="Carlito"/>
                          <a:cs typeface="Carlito"/>
                        </a:rPr>
                        <a:t>0.55</a:t>
                      </a:r>
                      <a:endParaRPr sz="1150">
                        <a:latin typeface="Carlito"/>
                        <a:cs typeface="Carlito"/>
                      </a:endParaRPr>
                    </a:p>
                  </a:txBody>
                  <a:tcPr marL="0" marR="0" marT="11366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extLst>
                  <a:ext uri="{0D108BD9-81ED-4DB2-BD59-A6C34878D82A}">
                    <a16:rowId xmlns:a16="http://schemas.microsoft.com/office/drawing/2014/main" val="10000"/>
                  </a:ext>
                </a:extLst>
              </a:tr>
              <a:tr h="413448">
                <a:tc>
                  <a:txBody>
                    <a:bodyPr/>
                    <a:lstStyle/>
                    <a:p>
                      <a:pPr marL="81280">
                        <a:lnSpc>
                          <a:spcPct val="100000"/>
                        </a:lnSpc>
                        <a:spcBef>
                          <a:spcPts val="894"/>
                        </a:spcBef>
                      </a:pPr>
                      <a:r>
                        <a:rPr sz="1150" spc="-5" dirty="0">
                          <a:latin typeface="Carlito"/>
                          <a:cs typeface="Carlito"/>
                        </a:rPr>
                        <a:t>0.55</a:t>
                      </a:r>
                      <a:endParaRPr sz="1150">
                        <a:latin typeface="Carlito"/>
                        <a:cs typeface="Carlito"/>
                      </a:endParaRPr>
                    </a:p>
                  </a:txBody>
                  <a:tcPr marL="0" marR="0" marT="11366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tc>
                  <a:txBody>
                    <a:bodyPr/>
                    <a:lstStyle/>
                    <a:p>
                      <a:pPr marL="81280">
                        <a:lnSpc>
                          <a:spcPct val="100000"/>
                        </a:lnSpc>
                        <a:spcBef>
                          <a:spcPts val="894"/>
                        </a:spcBef>
                      </a:pPr>
                      <a:r>
                        <a:rPr sz="1150" spc="-5" dirty="0">
                          <a:latin typeface="Carlito"/>
                          <a:cs typeface="Carlito"/>
                        </a:rPr>
                        <a:t>1.00</a:t>
                      </a:r>
                      <a:endParaRPr sz="1150">
                        <a:latin typeface="Carlito"/>
                        <a:cs typeface="Carlito"/>
                      </a:endParaRPr>
                    </a:p>
                  </a:txBody>
                  <a:tcPr marL="0" marR="0" marT="11366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bl>
          </a:graphicData>
        </a:graphic>
      </p:graphicFrame>
      <p:graphicFrame>
        <p:nvGraphicFramePr>
          <p:cNvPr id="45" name="object 45"/>
          <p:cNvGraphicFramePr>
            <a:graphicFrameLocks noGrp="1"/>
          </p:cNvGraphicFramePr>
          <p:nvPr/>
        </p:nvGraphicFramePr>
        <p:xfrm>
          <a:off x="9322308" y="3905982"/>
          <a:ext cx="833118" cy="829859"/>
        </p:xfrm>
        <a:graphic>
          <a:graphicData uri="http://schemas.openxmlformats.org/drawingml/2006/table">
            <a:tbl>
              <a:tblPr firstRow="1" bandRow="1">
                <a:tableStyleId>{2D5ABB26-0587-4C30-8999-92F81FD0307C}</a:tableStyleId>
              </a:tblPr>
              <a:tblGrid>
                <a:gridCol w="416559">
                  <a:extLst>
                    <a:ext uri="{9D8B030D-6E8A-4147-A177-3AD203B41FA5}">
                      <a16:colId xmlns:a16="http://schemas.microsoft.com/office/drawing/2014/main" val="20000"/>
                    </a:ext>
                  </a:extLst>
                </a:gridCol>
                <a:gridCol w="416559">
                  <a:extLst>
                    <a:ext uri="{9D8B030D-6E8A-4147-A177-3AD203B41FA5}">
                      <a16:colId xmlns:a16="http://schemas.microsoft.com/office/drawing/2014/main" val="20001"/>
                    </a:ext>
                  </a:extLst>
                </a:gridCol>
              </a:tblGrid>
              <a:tr h="414898">
                <a:tc>
                  <a:txBody>
                    <a:bodyPr/>
                    <a:lstStyle/>
                    <a:p>
                      <a:pPr marL="81280">
                        <a:lnSpc>
                          <a:spcPct val="100000"/>
                        </a:lnSpc>
                        <a:spcBef>
                          <a:spcPts val="900"/>
                        </a:spcBef>
                      </a:pPr>
                      <a:r>
                        <a:rPr sz="1150" spc="-5" dirty="0">
                          <a:latin typeface="Carlito"/>
                          <a:cs typeface="Carlito"/>
                        </a:rPr>
                        <a:t>0.55</a:t>
                      </a:r>
                      <a:endParaRPr sz="1150">
                        <a:latin typeface="Carlito"/>
                        <a:cs typeface="Carlito"/>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L="81280">
                        <a:lnSpc>
                          <a:spcPct val="100000"/>
                        </a:lnSpc>
                        <a:spcBef>
                          <a:spcPts val="900"/>
                        </a:spcBef>
                      </a:pPr>
                      <a:r>
                        <a:rPr sz="1150" spc="-5" dirty="0">
                          <a:latin typeface="Carlito"/>
                          <a:cs typeface="Carlito"/>
                        </a:rPr>
                        <a:t>1.00</a:t>
                      </a:r>
                      <a:endParaRPr sz="1150">
                        <a:latin typeface="Carlito"/>
                        <a:cs typeface="Carlito"/>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414961">
                <a:tc>
                  <a:txBody>
                    <a:bodyPr/>
                    <a:lstStyle/>
                    <a:p>
                      <a:pPr marL="81280">
                        <a:lnSpc>
                          <a:spcPct val="100000"/>
                        </a:lnSpc>
                        <a:spcBef>
                          <a:spcPts val="900"/>
                        </a:spcBef>
                      </a:pPr>
                      <a:r>
                        <a:rPr sz="1150" spc="-5" dirty="0">
                          <a:latin typeface="Carlito"/>
                          <a:cs typeface="Carlito"/>
                        </a:rPr>
                        <a:t>1.00</a:t>
                      </a:r>
                      <a:endParaRPr sz="1150">
                        <a:latin typeface="Carlito"/>
                        <a:cs typeface="Carlito"/>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81280">
                        <a:lnSpc>
                          <a:spcPct val="100000"/>
                        </a:lnSpc>
                        <a:spcBef>
                          <a:spcPts val="900"/>
                        </a:spcBef>
                      </a:pPr>
                      <a:r>
                        <a:rPr sz="1150" spc="-5" dirty="0">
                          <a:latin typeface="Carlito"/>
                          <a:cs typeface="Carlito"/>
                        </a:rPr>
                        <a:t>0.55</a:t>
                      </a:r>
                      <a:endParaRPr sz="1150">
                        <a:latin typeface="Carlito"/>
                        <a:cs typeface="Carlito"/>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extLst>
                  <a:ext uri="{0D108BD9-81ED-4DB2-BD59-A6C34878D82A}">
                    <a16:rowId xmlns:a16="http://schemas.microsoft.com/office/drawing/2014/main" val="10001"/>
                  </a:ext>
                </a:extLst>
              </a:tr>
            </a:tbl>
          </a:graphicData>
        </a:graphic>
      </p:graphicFrame>
      <p:graphicFrame>
        <p:nvGraphicFramePr>
          <p:cNvPr id="46" name="object 46"/>
          <p:cNvGraphicFramePr>
            <a:graphicFrameLocks noGrp="1"/>
          </p:cNvGraphicFramePr>
          <p:nvPr/>
        </p:nvGraphicFramePr>
        <p:xfrm>
          <a:off x="9322307" y="2967192"/>
          <a:ext cx="829310" cy="828351"/>
        </p:xfrm>
        <a:graphic>
          <a:graphicData uri="http://schemas.openxmlformats.org/drawingml/2006/table">
            <a:tbl>
              <a:tblPr firstRow="1" bandRow="1">
                <a:tableStyleId>{2D5ABB26-0587-4C30-8999-92F81FD0307C}</a:tableStyleId>
              </a:tblPr>
              <a:tblGrid>
                <a:gridCol w="414655">
                  <a:extLst>
                    <a:ext uri="{9D8B030D-6E8A-4147-A177-3AD203B41FA5}">
                      <a16:colId xmlns:a16="http://schemas.microsoft.com/office/drawing/2014/main" val="20000"/>
                    </a:ext>
                  </a:extLst>
                </a:gridCol>
                <a:gridCol w="414655">
                  <a:extLst>
                    <a:ext uri="{9D8B030D-6E8A-4147-A177-3AD203B41FA5}">
                      <a16:colId xmlns:a16="http://schemas.microsoft.com/office/drawing/2014/main" val="20001"/>
                    </a:ext>
                  </a:extLst>
                </a:gridCol>
              </a:tblGrid>
              <a:tr h="414144">
                <a:tc>
                  <a:txBody>
                    <a:bodyPr/>
                    <a:lstStyle/>
                    <a:p>
                      <a:pPr marL="81280">
                        <a:lnSpc>
                          <a:spcPct val="100000"/>
                        </a:lnSpc>
                        <a:spcBef>
                          <a:spcPts val="900"/>
                        </a:spcBef>
                      </a:pPr>
                      <a:r>
                        <a:rPr sz="1150" spc="-5" dirty="0">
                          <a:latin typeface="Carlito"/>
                          <a:cs typeface="Carlito"/>
                        </a:rPr>
                        <a:t>1.00</a:t>
                      </a:r>
                      <a:endParaRPr sz="1150">
                        <a:latin typeface="Carlito"/>
                        <a:cs typeface="Carlito"/>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81280">
                        <a:lnSpc>
                          <a:spcPct val="100000"/>
                        </a:lnSpc>
                        <a:spcBef>
                          <a:spcPts val="900"/>
                        </a:spcBef>
                      </a:pPr>
                      <a:r>
                        <a:rPr sz="1150" spc="-5" dirty="0">
                          <a:latin typeface="Carlito"/>
                          <a:cs typeface="Carlito"/>
                        </a:rPr>
                        <a:t>0.55</a:t>
                      </a:r>
                      <a:endParaRPr sz="1150">
                        <a:latin typeface="Carlito"/>
                        <a:cs typeface="Carlito"/>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extLst>
                  <a:ext uri="{0D108BD9-81ED-4DB2-BD59-A6C34878D82A}">
                    <a16:rowId xmlns:a16="http://schemas.microsoft.com/office/drawing/2014/main" val="10000"/>
                  </a:ext>
                </a:extLst>
              </a:tr>
              <a:tr h="414207">
                <a:tc>
                  <a:txBody>
                    <a:bodyPr/>
                    <a:lstStyle/>
                    <a:p>
                      <a:pPr marL="81280">
                        <a:lnSpc>
                          <a:spcPct val="100000"/>
                        </a:lnSpc>
                        <a:spcBef>
                          <a:spcPts val="900"/>
                        </a:spcBef>
                      </a:pPr>
                      <a:r>
                        <a:rPr sz="1150" spc="-5" dirty="0">
                          <a:latin typeface="Carlito"/>
                          <a:cs typeface="Carlito"/>
                        </a:rPr>
                        <a:t>0.55</a:t>
                      </a:r>
                      <a:endParaRPr sz="1150">
                        <a:latin typeface="Carlito"/>
                        <a:cs typeface="Carlito"/>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L="81280">
                        <a:lnSpc>
                          <a:spcPct val="100000"/>
                        </a:lnSpc>
                        <a:spcBef>
                          <a:spcPts val="900"/>
                        </a:spcBef>
                      </a:pPr>
                      <a:r>
                        <a:rPr sz="1150" spc="-5" dirty="0">
                          <a:latin typeface="Carlito"/>
                          <a:cs typeface="Carlito"/>
                        </a:rPr>
                        <a:t>0.55</a:t>
                      </a:r>
                      <a:endParaRPr sz="1150">
                        <a:latin typeface="Carlito"/>
                        <a:cs typeface="Carlito"/>
                      </a:endParaRPr>
                    </a:p>
                  </a:txBody>
                  <a:tcPr marL="0" marR="0" marT="11430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59942" y="101430"/>
            <a:ext cx="1216457" cy="350737"/>
          </a:xfrm>
          <a:prstGeom prst="rect">
            <a:avLst/>
          </a:prstGeom>
        </p:spPr>
        <p:txBody>
          <a:bodyPr vert="horz" wrap="square" lIns="0" tIns="12065" rIns="0" bIns="0" rtlCol="0">
            <a:spAutoFit/>
          </a:bodyPr>
          <a:lstStyle/>
          <a:p>
            <a:pPr marL="12700">
              <a:lnSpc>
                <a:spcPct val="100000"/>
              </a:lnSpc>
              <a:spcBef>
                <a:spcPts val="95"/>
              </a:spcBef>
            </a:pPr>
            <a:r>
              <a:rPr lang="en-US" sz="2200" b="1" spc="-5" dirty="0">
                <a:solidFill>
                  <a:srgbClr val="000000"/>
                </a:solidFill>
              </a:rPr>
              <a:t>Content</a:t>
            </a:r>
            <a:endParaRPr sz="22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81</a:t>
            </a:fld>
            <a:endParaRPr spc="-5" dirty="0"/>
          </a:p>
        </p:txBody>
      </p:sp>
      <p:sp>
        <p:nvSpPr>
          <p:cNvPr id="5" name="Rectangle: Rounded Corners 4">
            <a:extLst>
              <a:ext uri="{FF2B5EF4-FFF2-40B4-BE49-F238E27FC236}">
                <a16:creationId xmlns:a16="http://schemas.microsoft.com/office/drawing/2014/main" id="{AE7A14A9-D071-450C-A4DF-ACE9305CB44F}"/>
              </a:ext>
            </a:extLst>
          </p:cNvPr>
          <p:cNvSpPr/>
          <p:nvPr/>
        </p:nvSpPr>
        <p:spPr>
          <a:xfrm>
            <a:off x="2743200" y="9906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Introduction</a:t>
            </a:r>
          </a:p>
        </p:txBody>
      </p:sp>
      <p:sp>
        <p:nvSpPr>
          <p:cNvPr id="6" name="Rectangle: Rounded Corners 5">
            <a:extLst>
              <a:ext uri="{FF2B5EF4-FFF2-40B4-BE49-F238E27FC236}">
                <a16:creationId xmlns:a16="http://schemas.microsoft.com/office/drawing/2014/main" id="{D7FBF760-C42C-4E10-8DE5-8A8C837129E8}"/>
              </a:ext>
            </a:extLst>
          </p:cNvPr>
          <p:cNvSpPr/>
          <p:nvPr/>
        </p:nvSpPr>
        <p:spPr>
          <a:xfrm>
            <a:off x="2743200" y="169418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Architectural Overview</a:t>
            </a:r>
          </a:p>
        </p:txBody>
      </p:sp>
      <p:sp>
        <p:nvSpPr>
          <p:cNvPr id="7" name="Rectangle: Rounded Corners 6">
            <a:extLst>
              <a:ext uri="{FF2B5EF4-FFF2-40B4-BE49-F238E27FC236}">
                <a16:creationId xmlns:a16="http://schemas.microsoft.com/office/drawing/2014/main" id="{B7701EDD-AFE8-4B6C-9B8A-E7DAFE04DB68}"/>
              </a:ext>
            </a:extLst>
          </p:cNvPr>
          <p:cNvSpPr/>
          <p:nvPr/>
        </p:nvSpPr>
        <p:spPr>
          <a:xfrm>
            <a:off x="2743200" y="24384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ConvNet Layers</a:t>
            </a:r>
          </a:p>
        </p:txBody>
      </p:sp>
      <p:sp>
        <p:nvSpPr>
          <p:cNvPr id="8" name="Rectangle: Rounded Corners 7">
            <a:extLst>
              <a:ext uri="{FF2B5EF4-FFF2-40B4-BE49-F238E27FC236}">
                <a16:creationId xmlns:a16="http://schemas.microsoft.com/office/drawing/2014/main" id="{C05C9CC5-1826-4302-8F61-0EFBD5475978}"/>
              </a:ext>
            </a:extLst>
          </p:cNvPr>
          <p:cNvSpPr/>
          <p:nvPr/>
        </p:nvSpPr>
        <p:spPr>
          <a:xfrm>
            <a:off x="2743200" y="318262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Arial"/>
                <a:cs typeface="Arial"/>
              </a:rPr>
              <a:t>Convolutional Layer</a:t>
            </a:r>
          </a:p>
        </p:txBody>
      </p:sp>
      <p:sp>
        <p:nvSpPr>
          <p:cNvPr id="9" name="Rectangle: Rounded Corners 8">
            <a:extLst>
              <a:ext uri="{FF2B5EF4-FFF2-40B4-BE49-F238E27FC236}">
                <a16:creationId xmlns:a16="http://schemas.microsoft.com/office/drawing/2014/main" id="{789B978F-591D-4423-A330-035AAB18A617}"/>
              </a:ext>
            </a:extLst>
          </p:cNvPr>
          <p:cNvSpPr/>
          <p:nvPr/>
        </p:nvSpPr>
        <p:spPr>
          <a:xfrm>
            <a:off x="2743200" y="3993197"/>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ReLU Layer</a:t>
            </a:r>
          </a:p>
        </p:txBody>
      </p:sp>
      <p:sp>
        <p:nvSpPr>
          <p:cNvPr id="10" name="Rectangle: Rounded Corners 9">
            <a:extLst>
              <a:ext uri="{FF2B5EF4-FFF2-40B4-BE49-F238E27FC236}">
                <a16:creationId xmlns:a16="http://schemas.microsoft.com/office/drawing/2014/main" id="{033CBD4A-5272-4A9C-8E7E-DFC108A30177}"/>
              </a:ext>
            </a:extLst>
          </p:cNvPr>
          <p:cNvSpPr/>
          <p:nvPr/>
        </p:nvSpPr>
        <p:spPr>
          <a:xfrm>
            <a:off x="2743200" y="4735511"/>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Pooling Layer</a:t>
            </a:r>
          </a:p>
        </p:txBody>
      </p:sp>
      <p:sp>
        <p:nvSpPr>
          <p:cNvPr id="11" name="Rectangle: Rounded Corners 10">
            <a:extLst>
              <a:ext uri="{FF2B5EF4-FFF2-40B4-BE49-F238E27FC236}">
                <a16:creationId xmlns:a16="http://schemas.microsoft.com/office/drawing/2014/main" id="{EC7970E5-1E21-494D-9574-E888AA211CD0}"/>
              </a:ext>
            </a:extLst>
          </p:cNvPr>
          <p:cNvSpPr/>
          <p:nvPr/>
        </p:nvSpPr>
        <p:spPr>
          <a:xfrm>
            <a:off x="2743200" y="5477825"/>
            <a:ext cx="4947920" cy="578803"/>
          </a:xfrm>
          <a:prstGeom prst="roundRect">
            <a:avLst/>
          </a:prstGeom>
          <a:solidFill>
            <a:srgbClr val="00206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Fully-connected Layer</a:t>
            </a:r>
          </a:p>
        </p:txBody>
      </p:sp>
      <p:sp>
        <p:nvSpPr>
          <p:cNvPr id="12" name="Rectangle: Rounded Corners 11">
            <a:extLst>
              <a:ext uri="{FF2B5EF4-FFF2-40B4-BE49-F238E27FC236}">
                <a16:creationId xmlns:a16="http://schemas.microsoft.com/office/drawing/2014/main" id="{9AE84281-09F8-482D-ADA2-B3B20C998619}"/>
              </a:ext>
            </a:extLst>
          </p:cNvPr>
          <p:cNvSpPr/>
          <p:nvPr/>
        </p:nvSpPr>
        <p:spPr>
          <a:xfrm>
            <a:off x="2743200" y="6203326"/>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Demo</a:t>
            </a:r>
          </a:p>
        </p:txBody>
      </p:sp>
    </p:spTree>
    <p:extLst>
      <p:ext uri="{BB962C8B-B14F-4D97-AF65-F5344CB8AC3E}">
        <p14:creationId xmlns:p14="http://schemas.microsoft.com/office/powerpoint/2010/main" val="4364717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288480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Fully connected</a:t>
            </a:r>
            <a:r>
              <a:rPr sz="2200" b="1" spc="20" dirty="0">
                <a:solidFill>
                  <a:srgbClr val="000000"/>
                </a:solidFill>
                <a:latin typeface="Arial"/>
                <a:cs typeface="Arial"/>
              </a:rPr>
              <a:t> </a:t>
            </a:r>
            <a:r>
              <a:rPr sz="2200" b="1" spc="-10" dirty="0">
                <a:solidFill>
                  <a:srgbClr val="000000"/>
                </a:solidFill>
                <a:latin typeface="Arial"/>
                <a:cs typeface="Arial"/>
              </a:rPr>
              <a:t>layer</a:t>
            </a:r>
            <a:endParaRPr sz="2200">
              <a:latin typeface="Arial"/>
              <a:cs typeface="Arial"/>
            </a:endParaRPr>
          </a:p>
        </p:txBody>
      </p:sp>
      <p:sp>
        <p:nvSpPr>
          <p:cNvPr id="55" name="object 55"/>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82</a:t>
            </a:fld>
            <a:endParaRPr spc="-5" dirty="0"/>
          </a:p>
        </p:txBody>
      </p:sp>
      <p:sp>
        <p:nvSpPr>
          <p:cNvPr id="3" name="object 3"/>
          <p:cNvSpPr txBox="1"/>
          <p:nvPr/>
        </p:nvSpPr>
        <p:spPr>
          <a:xfrm>
            <a:off x="1811527" y="1039113"/>
            <a:ext cx="4846955" cy="635635"/>
          </a:xfrm>
          <a:prstGeom prst="rect">
            <a:avLst/>
          </a:prstGeom>
        </p:spPr>
        <p:txBody>
          <a:bodyPr vert="horz" wrap="square" lIns="0" tIns="13335" rIns="0" bIns="0" rtlCol="0">
            <a:spAutoFit/>
          </a:bodyPr>
          <a:lstStyle/>
          <a:p>
            <a:pPr marL="193675" marR="5080" indent="-181610">
              <a:lnSpc>
                <a:spcPct val="100000"/>
              </a:lnSpc>
              <a:spcBef>
                <a:spcPts val="105"/>
              </a:spcBef>
              <a:buFont typeface="Wingdings"/>
              <a:buChar char=""/>
              <a:tabLst>
                <a:tab pos="194310" algn="l"/>
              </a:tabLst>
            </a:pPr>
            <a:r>
              <a:rPr sz="2000" dirty="0">
                <a:latin typeface="Arial"/>
                <a:cs typeface="Arial"/>
              </a:rPr>
              <a:t>Fully connected layers are the normal</a:t>
            </a:r>
            <a:r>
              <a:rPr sz="2000" spc="-160" dirty="0">
                <a:latin typeface="Arial"/>
                <a:cs typeface="Arial"/>
              </a:rPr>
              <a:t> </a:t>
            </a:r>
            <a:r>
              <a:rPr sz="2000" dirty="0">
                <a:latin typeface="Arial"/>
                <a:cs typeface="Arial"/>
              </a:rPr>
              <a:t>flat  feed-forward neural network</a:t>
            </a:r>
            <a:r>
              <a:rPr sz="2000" spc="-105" dirty="0">
                <a:latin typeface="Arial"/>
                <a:cs typeface="Arial"/>
              </a:rPr>
              <a:t> </a:t>
            </a:r>
            <a:r>
              <a:rPr sz="2000" dirty="0">
                <a:latin typeface="Arial"/>
                <a:cs typeface="Arial"/>
              </a:rPr>
              <a:t>layers.</a:t>
            </a:r>
            <a:endParaRPr sz="2000">
              <a:latin typeface="Arial"/>
              <a:cs typeface="Arial"/>
            </a:endParaRPr>
          </a:p>
        </p:txBody>
      </p:sp>
      <p:sp>
        <p:nvSpPr>
          <p:cNvPr id="4" name="object 4"/>
          <p:cNvSpPr txBox="1"/>
          <p:nvPr/>
        </p:nvSpPr>
        <p:spPr>
          <a:xfrm>
            <a:off x="1811527" y="2197735"/>
            <a:ext cx="4848225" cy="940435"/>
          </a:xfrm>
          <a:prstGeom prst="rect">
            <a:avLst/>
          </a:prstGeom>
        </p:spPr>
        <p:txBody>
          <a:bodyPr vert="horz" wrap="square" lIns="0" tIns="13335" rIns="0" bIns="0" rtlCol="0">
            <a:spAutoFit/>
          </a:bodyPr>
          <a:lstStyle/>
          <a:p>
            <a:pPr marL="193675" marR="5080" indent="-181610">
              <a:lnSpc>
                <a:spcPct val="100000"/>
              </a:lnSpc>
              <a:spcBef>
                <a:spcPts val="105"/>
              </a:spcBef>
              <a:buFont typeface="Wingdings"/>
              <a:buChar char=""/>
              <a:tabLst>
                <a:tab pos="194310" algn="l"/>
              </a:tabLst>
            </a:pPr>
            <a:r>
              <a:rPr sz="2000" dirty="0">
                <a:latin typeface="Arial"/>
                <a:cs typeface="Arial"/>
              </a:rPr>
              <a:t>These layers may have a non-linear  activation function or a softmax</a:t>
            </a:r>
            <a:r>
              <a:rPr sz="2000" spc="-160" dirty="0">
                <a:latin typeface="Arial"/>
                <a:cs typeface="Arial"/>
              </a:rPr>
              <a:t> </a:t>
            </a:r>
            <a:r>
              <a:rPr sz="2000" dirty="0">
                <a:latin typeface="Arial"/>
                <a:cs typeface="Arial"/>
              </a:rPr>
              <a:t>activation  in order to predict</a:t>
            </a:r>
            <a:r>
              <a:rPr sz="2000" spc="-90" dirty="0">
                <a:latin typeface="Arial"/>
                <a:cs typeface="Arial"/>
              </a:rPr>
              <a:t> </a:t>
            </a:r>
            <a:r>
              <a:rPr sz="2000" dirty="0">
                <a:latin typeface="Arial"/>
                <a:cs typeface="Arial"/>
              </a:rPr>
              <a:t>classes.</a:t>
            </a:r>
            <a:endParaRPr sz="2000">
              <a:latin typeface="Arial"/>
              <a:cs typeface="Arial"/>
            </a:endParaRPr>
          </a:p>
        </p:txBody>
      </p:sp>
      <p:sp>
        <p:nvSpPr>
          <p:cNvPr id="5" name="object 5"/>
          <p:cNvSpPr txBox="1"/>
          <p:nvPr/>
        </p:nvSpPr>
        <p:spPr>
          <a:xfrm>
            <a:off x="1811527" y="3661028"/>
            <a:ext cx="4396740" cy="940435"/>
          </a:xfrm>
          <a:prstGeom prst="rect">
            <a:avLst/>
          </a:prstGeom>
        </p:spPr>
        <p:txBody>
          <a:bodyPr vert="horz" wrap="square" lIns="0" tIns="12700" rIns="0" bIns="0" rtlCol="0">
            <a:spAutoFit/>
          </a:bodyPr>
          <a:lstStyle/>
          <a:p>
            <a:pPr marL="193675" marR="5080" indent="-181610" algn="just">
              <a:lnSpc>
                <a:spcPct val="100000"/>
              </a:lnSpc>
              <a:spcBef>
                <a:spcPts val="100"/>
              </a:spcBef>
              <a:buFont typeface="Wingdings"/>
              <a:buChar char=""/>
              <a:tabLst>
                <a:tab pos="194310" algn="l"/>
              </a:tabLst>
            </a:pPr>
            <a:r>
              <a:rPr sz="2000" dirty="0">
                <a:latin typeface="Arial"/>
                <a:cs typeface="Arial"/>
              </a:rPr>
              <a:t>To compute our output, we simply</a:t>
            </a:r>
            <a:r>
              <a:rPr sz="2000" spc="-155" dirty="0">
                <a:latin typeface="Arial"/>
                <a:cs typeface="Arial"/>
              </a:rPr>
              <a:t> </a:t>
            </a:r>
            <a:r>
              <a:rPr sz="2000" spc="5" dirty="0">
                <a:latin typeface="Arial"/>
                <a:cs typeface="Arial"/>
              </a:rPr>
              <a:t>re-  </a:t>
            </a:r>
            <a:r>
              <a:rPr sz="2000" dirty="0">
                <a:latin typeface="Arial"/>
                <a:cs typeface="Arial"/>
              </a:rPr>
              <a:t>arrange the output matrices as a </a:t>
            </a:r>
            <a:r>
              <a:rPr sz="2000" spc="5" dirty="0">
                <a:latin typeface="Arial"/>
                <a:cs typeface="Arial"/>
              </a:rPr>
              <a:t>1-D  </a:t>
            </a:r>
            <a:r>
              <a:rPr sz="2000" dirty="0">
                <a:latin typeface="Arial"/>
                <a:cs typeface="Arial"/>
              </a:rPr>
              <a:t>array.</a:t>
            </a:r>
            <a:endParaRPr sz="2000">
              <a:latin typeface="Arial"/>
              <a:cs typeface="Arial"/>
            </a:endParaRPr>
          </a:p>
        </p:txBody>
      </p:sp>
      <p:sp>
        <p:nvSpPr>
          <p:cNvPr id="6" name="object 6"/>
          <p:cNvSpPr/>
          <p:nvPr/>
        </p:nvSpPr>
        <p:spPr>
          <a:xfrm>
            <a:off x="7936992" y="3718559"/>
            <a:ext cx="716915" cy="228600"/>
          </a:xfrm>
          <a:custGeom>
            <a:avLst/>
            <a:gdLst/>
            <a:ahLst/>
            <a:cxnLst/>
            <a:rect l="l" t="t" r="r" b="b"/>
            <a:pathLst>
              <a:path w="716915" h="228600">
                <a:moveTo>
                  <a:pt x="488060" y="0"/>
                </a:moveTo>
                <a:lnTo>
                  <a:pt x="488060" y="228600"/>
                </a:lnTo>
                <a:lnTo>
                  <a:pt x="640460" y="152400"/>
                </a:lnTo>
                <a:lnTo>
                  <a:pt x="526160" y="152400"/>
                </a:lnTo>
                <a:lnTo>
                  <a:pt x="526160" y="76200"/>
                </a:lnTo>
                <a:lnTo>
                  <a:pt x="640460" y="76200"/>
                </a:lnTo>
                <a:lnTo>
                  <a:pt x="488060" y="0"/>
                </a:lnTo>
                <a:close/>
              </a:path>
              <a:path w="716915" h="228600">
                <a:moveTo>
                  <a:pt x="488060" y="76200"/>
                </a:moveTo>
                <a:lnTo>
                  <a:pt x="0" y="76200"/>
                </a:lnTo>
                <a:lnTo>
                  <a:pt x="0" y="152400"/>
                </a:lnTo>
                <a:lnTo>
                  <a:pt x="488060" y="152400"/>
                </a:lnTo>
                <a:lnTo>
                  <a:pt x="488060" y="76200"/>
                </a:lnTo>
                <a:close/>
              </a:path>
              <a:path w="716915" h="228600">
                <a:moveTo>
                  <a:pt x="640460" y="76200"/>
                </a:moveTo>
                <a:lnTo>
                  <a:pt x="526160" y="76200"/>
                </a:lnTo>
                <a:lnTo>
                  <a:pt x="526160" y="152400"/>
                </a:lnTo>
                <a:lnTo>
                  <a:pt x="640460" y="152400"/>
                </a:lnTo>
                <a:lnTo>
                  <a:pt x="716660" y="114300"/>
                </a:lnTo>
                <a:lnTo>
                  <a:pt x="640460" y="76200"/>
                </a:lnTo>
                <a:close/>
              </a:path>
            </a:pathLst>
          </a:custGeom>
          <a:solidFill>
            <a:srgbClr val="000000"/>
          </a:solidFill>
        </p:spPr>
        <p:txBody>
          <a:bodyPr wrap="square" lIns="0" tIns="0" rIns="0" bIns="0" rtlCol="0"/>
          <a:lstStyle/>
          <a:p>
            <a:endParaRPr/>
          </a:p>
        </p:txBody>
      </p:sp>
      <p:sp>
        <p:nvSpPr>
          <p:cNvPr id="7" name="object 7"/>
          <p:cNvSpPr/>
          <p:nvPr/>
        </p:nvSpPr>
        <p:spPr>
          <a:xfrm>
            <a:off x="7254173" y="2346282"/>
            <a:ext cx="486409" cy="400685"/>
          </a:xfrm>
          <a:custGeom>
            <a:avLst/>
            <a:gdLst/>
            <a:ahLst/>
            <a:cxnLst/>
            <a:rect l="l" t="t" r="r" b="b"/>
            <a:pathLst>
              <a:path w="486409" h="400685">
                <a:moveTo>
                  <a:pt x="0" y="400369"/>
                </a:moveTo>
                <a:lnTo>
                  <a:pt x="486263" y="400369"/>
                </a:lnTo>
                <a:lnTo>
                  <a:pt x="486263" y="0"/>
                </a:lnTo>
                <a:lnTo>
                  <a:pt x="0" y="0"/>
                </a:lnTo>
                <a:lnTo>
                  <a:pt x="0" y="400369"/>
                </a:lnTo>
                <a:close/>
              </a:path>
            </a:pathLst>
          </a:custGeom>
          <a:solidFill>
            <a:srgbClr val="A1EAE8"/>
          </a:solidFill>
        </p:spPr>
        <p:txBody>
          <a:bodyPr wrap="square" lIns="0" tIns="0" rIns="0" bIns="0" rtlCol="0"/>
          <a:lstStyle/>
          <a:p>
            <a:endParaRPr/>
          </a:p>
        </p:txBody>
      </p:sp>
      <p:sp>
        <p:nvSpPr>
          <p:cNvPr id="8" name="object 8"/>
          <p:cNvSpPr txBox="1"/>
          <p:nvPr/>
        </p:nvSpPr>
        <p:spPr>
          <a:xfrm>
            <a:off x="6777401" y="2343561"/>
            <a:ext cx="480059" cy="406400"/>
          </a:xfrm>
          <a:prstGeom prst="rect">
            <a:avLst/>
          </a:prstGeom>
          <a:ln w="6447">
            <a:solidFill>
              <a:srgbClr val="000000"/>
            </a:solidFill>
          </a:ln>
        </p:spPr>
        <p:txBody>
          <a:bodyPr vert="horz" wrap="square" lIns="0" tIns="114935" rIns="0" bIns="0" rtlCol="0">
            <a:spAutoFit/>
          </a:bodyPr>
          <a:lstStyle/>
          <a:p>
            <a:pPr marL="93980">
              <a:lnSpc>
                <a:spcPct val="100000"/>
              </a:lnSpc>
              <a:spcBef>
                <a:spcPts val="905"/>
              </a:spcBef>
            </a:pPr>
            <a:r>
              <a:rPr sz="1100" spc="100" dirty="0">
                <a:latin typeface="Carlito"/>
                <a:cs typeface="Carlito"/>
              </a:rPr>
              <a:t>1.00</a:t>
            </a:r>
            <a:endParaRPr sz="1100">
              <a:latin typeface="Carlito"/>
              <a:cs typeface="Carlito"/>
            </a:endParaRPr>
          </a:p>
        </p:txBody>
      </p:sp>
      <p:sp>
        <p:nvSpPr>
          <p:cNvPr id="9" name="object 9"/>
          <p:cNvSpPr txBox="1"/>
          <p:nvPr/>
        </p:nvSpPr>
        <p:spPr>
          <a:xfrm>
            <a:off x="7257393" y="2343561"/>
            <a:ext cx="480059" cy="406400"/>
          </a:xfrm>
          <a:prstGeom prst="rect">
            <a:avLst/>
          </a:prstGeom>
          <a:ln w="6288">
            <a:solidFill>
              <a:srgbClr val="000000"/>
            </a:solidFill>
          </a:ln>
        </p:spPr>
        <p:txBody>
          <a:bodyPr vert="horz" wrap="square" lIns="0" tIns="114935" rIns="0" bIns="0" rtlCol="0">
            <a:spAutoFit/>
          </a:bodyPr>
          <a:lstStyle/>
          <a:p>
            <a:pPr marL="93980">
              <a:lnSpc>
                <a:spcPct val="100000"/>
              </a:lnSpc>
              <a:spcBef>
                <a:spcPts val="905"/>
              </a:spcBef>
            </a:pPr>
            <a:r>
              <a:rPr sz="1100" spc="100" dirty="0">
                <a:latin typeface="Carlito"/>
                <a:cs typeface="Carlito"/>
              </a:rPr>
              <a:t>0.55</a:t>
            </a:r>
            <a:endParaRPr sz="1100">
              <a:latin typeface="Carlito"/>
              <a:cs typeface="Carlito"/>
            </a:endParaRPr>
          </a:p>
        </p:txBody>
      </p:sp>
      <p:sp>
        <p:nvSpPr>
          <p:cNvPr id="10" name="object 10"/>
          <p:cNvSpPr txBox="1"/>
          <p:nvPr/>
        </p:nvSpPr>
        <p:spPr>
          <a:xfrm>
            <a:off x="6777401" y="2749375"/>
            <a:ext cx="480059" cy="387350"/>
          </a:xfrm>
          <a:prstGeom prst="rect">
            <a:avLst/>
          </a:prstGeom>
          <a:solidFill>
            <a:srgbClr val="A1EAE8"/>
          </a:solidFill>
          <a:ln w="6447">
            <a:solidFill>
              <a:srgbClr val="000000"/>
            </a:solidFill>
          </a:ln>
        </p:spPr>
        <p:txBody>
          <a:bodyPr vert="horz" wrap="square" lIns="0" tIns="114935" rIns="0" bIns="0" rtlCol="0">
            <a:spAutoFit/>
          </a:bodyPr>
          <a:lstStyle/>
          <a:p>
            <a:pPr marL="93980">
              <a:lnSpc>
                <a:spcPct val="100000"/>
              </a:lnSpc>
              <a:spcBef>
                <a:spcPts val="905"/>
              </a:spcBef>
            </a:pPr>
            <a:r>
              <a:rPr sz="1100" spc="100" dirty="0">
                <a:latin typeface="Carlito"/>
                <a:cs typeface="Carlito"/>
              </a:rPr>
              <a:t>0.55</a:t>
            </a:r>
            <a:endParaRPr sz="1100">
              <a:latin typeface="Carlito"/>
              <a:cs typeface="Carlito"/>
            </a:endParaRPr>
          </a:p>
        </p:txBody>
      </p:sp>
      <p:sp>
        <p:nvSpPr>
          <p:cNvPr id="11" name="object 11"/>
          <p:cNvSpPr txBox="1"/>
          <p:nvPr/>
        </p:nvSpPr>
        <p:spPr>
          <a:xfrm>
            <a:off x="7260617" y="2849250"/>
            <a:ext cx="473709" cy="196850"/>
          </a:xfrm>
          <a:prstGeom prst="rect">
            <a:avLst/>
          </a:prstGeom>
        </p:spPr>
        <p:txBody>
          <a:bodyPr vert="horz" wrap="square" lIns="0" tIns="15240" rIns="0" bIns="0" rtlCol="0">
            <a:spAutoFit/>
          </a:bodyPr>
          <a:lstStyle/>
          <a:p>
            <a:pPr marL="90805">
              <a:lnSpc>
                <a:spcPct val="100000"/>
              </a:lnSpc>
              <a:spcBef>
                <a:spcPts val="120"/>
              </a:spcBef>
            </a:pPr>
            <a:r>
              <a:rPr sz="1100" spc="100" dirty="0">
                <a:latin typeface="Carlito"/>
                <a:cs typeface="Carlito"/>
              </a:rPr>
              <a:t>1.00</a:t>
            </a:r>
            <a:endParaRPr sz="1100">
              <a:latin typeface="Carlito"/>
              <a:cs typeface="Carlito"/>
            </a:endParaRPr>
          </a:p>
        </p:txBody>
      </p:sp>
      <p:grpSp>
        <p:nvGrpSpPr>
          <p:cNvPr id="12" name="object 12"/>
          <p:cNvGrpSpPr/>
          <p:nvPr/>
        </p:nvGrpSpPr>
        <p:grpSpPr>
          <a:xfrm>
            <a:off x="6774179" y="2340835"/>
            <a:ext cx="966469" cy="817244"/>
            <a:chOff x="6774179" y="2340835"/>
            <a:chExt cx="966469" cy="817244"/>
          </a:xfrm>
        </p:grpSpPr>
        <p:sp>
          <p:nvSpPr>
            <p:cNvPr id="13" name="object 13"/>
            <p:cNvSpPr/>
            <p:nvPr/>
          </p:nvSpPr>
          <p:spPr>
            <a:xfrm>
              <a:off x="7254169" y="2343555"/>
              <a:ext cx="6985" cy="814705"/>
            </a:xfrm>
            <a:custGeom>
              <a:avLst/>
              <a:gdLst/>
              <a:ahLst/>
              <a:cxnLst/>
              <a:rect l="l" t="t" r="r" b="b"/>
              <a:pathLst>
                <a:path w="6984" h="814705">
                  <a:moveTo>
                    <a:pt x="6442" y="0"/>
                  </a:moveTo>
                  <a:lnTo>
                    <a:pt x="0" y="0"/>
                  </a:lnTo>
                  <a:lnTo>
                    <a:pt x="0" y="814172"/>
                  </a:lnTo>
                  <a:lnTo>
                    <a:pt x="6443" y="814172"/>
                  </a:lnTo>
                  <a:lnTo>
                    <a:pt x="6442" y="0"/>
                  </a:lnTo>
                  <a:close/>
                </a:path>
              </a:pathLst>
            </a:custGeom>
            <a:solidFill>
              <a:srgbClr val="000000"/>
            </a:solidFill>
          </p:spPr>
          <p:txBody>
            <a:bodyPr wrap="square" lIns="0" tIns="0" rIns="0" bIns="0" rtlCol="0"/>
            <a:lstStyle/>
            <a:p>
              <a:endParaRPr/>
            </a:p>
          </p:txBody>
        </p:sp>
        <p:sp>
          <p:nvSpPr>
            <p:cNvPr id="14" name="object 14"/>
            <p:cNvSpPr/>
            <p:nvPr/>
          </p:nvSpPr>
          <p:spPr>
            <a:xfrm>
              <a:off x="7254174" y="2340837"/>
              <a:ext cx="6985" cy="817244"/>
            </a:xfrm>
            <a:custGeom>
              <a:avLst/>
              <a:gdLst/>
              <a:ahLst/>
              <a:cxnLst/>
              <a:rect l="l" t="t" r="r" b="b"/>
              <a:pathLst>
                <a:path w="6984" h="817244">
                  <a:moveTo>
                    <a:pt x="6442" y="0"/>
                  </a:moveTo>
                  <a:lnTo>
                    <a:pt x="0" y="0"/>
                  </a:lnTo>
                  <a:lnTo>
                    <a:pt x="0" y="816890"/>
                  </a:lnTo>
                  <a:lnTo>
                    <a:pt x="6443" y="816890"/>
                  </a:lnTo>
                  <a:lnTo>
                    <a:pt x="6442" y="0"/>
                  </a:lnTo>
                  <a:close/>
                </a:path>
              </a:pathLst>
            </a:custGeom>
            <a:solidFill>
              <a:srgbClr val="000000"/>
            </a:solidFill>
          </p:spPr>
          <p:txBody>
            <a:bodyPr wrap="square" lIns="0" tIns="0" rIns="0" bIns="0" rtlCol="0"/>
            <a:lstStyle/>
            <a:p>
              <a:endParaRPr/>
            </a:p>
          </p:txBody>
        </p:sp>
        <p:sp>
          <p:nvSpPr>
            <p:cNvPr id="15" name="object 15"/>
            <p:cNvSpPr/>
            <p:nvPr/>
          </p:nvSpPr>
          <p:spPr>
            <a:xfrm>
              <a:off x="7734149" y="2343555"/>
              <a:ext cx="6350" cy="814705"/>
            </a:xfrm>
            <a:custGeom>
              <a:avLst/>
              <a:gdLst/>
              <a:ahLst/>
              <a:cxnLst/>
              <a:rect l="l" t="t" r="r" b="b"/>
              <a:pathLst>
                <a:path w="6350" h="814705">
                  <a:moveTo>
                    <a:pt x="6287" y="0"/>
                  </a:moveTo>
                  <a:lnTo>
                    <a:pt x="0" y="0"/>
                  </a:lnTo>
                  <a:lnTo>
                    <a:pt x="0" y="814172"/>
                  </a:lnTo>
                  <a:lnTo>
                    <a:pt x="6288" y="814172"/>
                  </a:lnTo>
                  <a:lnTo>
                    <a:pt x="6287" y="0"/>
                  </a:lnTo>
                  <a:close/>
                </a:path>
              </a:pathLst>
            </a:custGeom>
            <a:solidFill>
              <a:srgbClr val="000000"/>
            </a:solidFill>
          </p:spPr>
          <p:txBody>
            <a:bodyPr wrap="square" lIns="0" tIns="0" rIns="0" bIns="0" rtlCol="0"/>
            <a:lstStyle/>
            <a:p>
              <a:endParaRPr/>
            </a:p>
          </p:txBody>
        </p:sp>
        <p:sp>
          <p:nvSpPr>
            <p:cNvPr id="16" name="object 16"/>
            <p:cNvSpPr/>
            <p:nvPr/>
          </p:nvSpPr>
          <p:spPr>
            <a:xfrm>
              <a:off x="7734153" y="2340837"/>
              <a:ext cx="6350" cy="817244"/>
            </a:xfrm>
            <a:custGeom>
              <a:avLst/>
              <a:gdLst/>
              <a:ahLst/>
              <a:cxnLst/>
              <a:rect l="l" t="t" r="r" b="b"/>
              <a:pathLst>
                <a:path w="6350" h="817244">
                  <a:moveTo>
                    <a:pt x="6283" y="0"/>
                  </a:moveTo>
                  <a:lnTo>
                    <a:pt x="0" y="0"/>
                  </a:lnTo>
                  <a:lnTo>
                    <a:pt x="0" y="816890"/>
                  </a:lnTo>
                  <a:lnTo>
                    <a:pt x="6284" y="816890"/>
                  </a:lnTo>
                  <a:lnTo>
                    <a:pt x="6283" y="0"/>
                  </a:lnTo>
                  <a:close/>
                </a:path>
              </a:pathLst>
            </a:custGeom>
            <a:solidFill>
              <a:srgbClr val="000000"/>
            </a:solidFill>
          </p:spPr>
          <p:txBody>
            <a:bodyPr wrap="square" lIns="0" tIns="0" rIns="0" bIns="0" rtlCol="0"/>
            <a:lstStyle/>
            <a:p>
              <a:endParaRPr/>
            </a:p>
          </p:txBody>
        </p:sp>
        <p:sp>
          <p:nvSpPr>
            <p:cNvPr id="17" name="object 17"/>
            <p:cNvSpPr/>
            <p:nvPr/>
          </p:nvSpPr>
          <p:spPr>
            <a:xfrm>
              <a:off x="6774179" y="2343555"/>
              <a:ext cx="6985" cy="814705"/>
            </a:xfrm>
            <a:custGeom>
              <a:avLst/>
              <a:gdLst/>
              <a:ahLst/>
              <a:cxnLst/>
              <a:rect l="l" t="t" r="r" b="b"/>
              <a:pathLst>
                <a:path w="6984" h="814705">
                  <a:moveTo>
                    <a:pt x="6442" y="0"/>
                  </a:moveTo>
                  <a:lnTo>
                    <a:pt x="0" y="0"/>
                  </a:lnTo>
                  <a:lnTo>
                    <a:pt x="0" y="814172"/>
                  </a:lnTo>
                  <a:lnTo>
                    <a:pt x="6443" y="814172"/>
                  </a:lnTo>
                  <a:lnTo>
                    <a:pt x="6442" y="0"/>
                  </a:lnTo>
                  <a:close/>
                </a:path>
              </a:pathLst>
            </a:custGeom>
            <a:solidFill>
              <a:srgbClr val="000000"/>
            </a:solidFill>
          </p:spPr>
          <p:txBody>
            <a:bodyPr wrap="square" lIns="0" tIns="0" rIns="0" bIns="0" rtlCol="0"/>
            <a:lstStyle/>
            <a:p>
              <a:endParaRPr/>
            </a:p>
          </p:txBody>
        </p:sp>
        <p:sp>
          <p:nvSpPr>
            <p:cNvPr id="18" name="object 18"/>
            <p:cNvSpPr/>
            <p:nvPr/>
          </p:nvSpPr>
          <p:spPr>
            <a:xfrm>
              <a:off x="6774179" y="2340837"/>
              <a:ext cx="6985" cy="817244"/>
            </a:xfrm>
            <a:custGeom>
              <a:avLst/>
              <a:gdLst/>
              <a:ahLst/>
              <a:cxnLst/>
              <a:rect l="l" t="t" r="r" b="b"/>
              <a:pathLst>
                <a:path w="6984" h="817244">
                  <a:moveTo>
                    <a:pt x="6442" y="0"/>
                  </a:moveTo>
                  <a:lnTo>
                    <a:pt x="0" y="0"/>
                  </a:lnTo>
                  <a:lnTo>
                    <a:pt x="0" y="816890"/>
                  </a:lnTo>
                  <a:lnTo>
                    <a:pt x="6443" y="816890"/>
                  </a:lnTo>
                  <a:lnTo>
                    <a:pt x="6442" y="0"/>
                  </a:lnTo>
                  <a:close/>
                </a:path>
              </a:pathLst>
            </a:custGeom>
            <a:solidFill>
              <a:srgbClr val="000000"/>
            </a:solidFill>
          </p:spPr>
          <p:txBody>
            <a:bodyPr wrap="square" lIns="0" tIns="0" rIns="0" bIns="0" rtlCol="0"/>
            <a:lstStyle/>
            <a:p>
              <a:endParaRPr/>
            </a:p>
          </p:txBody>
        </p:sp>
        <p:sp>
          <p:nvSpPr>
            <p:cNvPr id="19" name="object 19"/>
            <p:cNvSpPr/>
            <p:nvPr/>
          </p:nvSpPr>
          <p:spPr>
            <a:xfrm>
              <a:off x="6777400" y="2340835"/>
              <a:ext cx="963294" cy="5715"/>
            </a:xfrm>
            <a:custGeom>
              <a:avLst/>
              <a:gdLst/>
              <a:ahLst/>
              <a:cxnLst/>
              <a:rect l="l" t="t" r="r" b="b"/>
              <a:pathLst>
                <a:path w="963295" h="5714">
                  <a:moveTo>
                    <a:pt x="0" y="5443"/>
                  </a:moveTo>
                  <a:lnTo>
                    <a:pt x="963036" y="5444"/>
                  </a:lnTo>
                  <a:lnTo>
                    <a:pt x="963036" y="0"/>
                  </a:lnTo>
                  <a:lnTo>
                    <a:pt x="0" y="0"/>
                  </a:lnTo>
                  <a:lnTo>
                    <a:pt x="0" y="5443"/>
                  </a:lnTo>
                  <a:close/>
                </a:path>
              </a:pathLst>
            </a:custGeom>
            <a:solidFill>
              <a:srgbClr val="000000"/>
            </a:solidFill>
          </p:spPr>
          <p:txBody>
            <a:bodyPr wrap="square" lIns="0" tIns="0" rIns="0" bIns="0" rtlCol="0"/>
            <a:lstStyle/>
            <a:p>
              <a:endParaRPr/>
            </a:p>
          </p:txBody>
        </p:sp>
        <p:sp>
          <p:nvSpPr>
            <p:cNvPr id="20" name="object 20"/>
            <p:cNvSpPr/>
            <p:nvPr/>
          </p:nvSpPr>
          <p:spPr>
            <a:xfrm>
              <a:off x="6774179" y="2340840"/>
              <a:ext cx="966469" cy="5715"/>
            </a:xfrm>
            <a:custGeom>
              <a:avLst/>
              <a:gdLst/>
              <a:ahLst/>
              <a:cxnLst/>
              <a:rect l="l" t="t" r="r" b="b"/>
              <a:pathLst>
                <a:path w="966470" h="5714">
                  <a:moveTo>
                    <a:pt x="0" y="5447"/>
                  </a:moveTo>
                  <a:lnTo>
                    <a:pt x="966257" y="5447"/>
                  </a:lnTo>
                  <a:lnTo>
                    <a:pt x="966257" y="0"/>
                  </a:lnTo>
                  <a:lnTo>
                    <a:pt x="0" y="0"/>
                  </a:lnTo>
                  <a:lnTo>
                    <a:pt x="0" y="5447"/>
                  </a:lnTo>
                  <a:close/>
                </a:path>
              </a:pathLst>
            </a:custGeom>
            <a:solidFill>
              <a:srgbClr val="000000"/>
            </a:solidFill>
          </p:spPr>
          <p:txBody>
            <a:bodyPr wrap="square" lIns="0" tIns="0" rIns="0" bIns="0" rtlCol="0"/>
            <a:lstStyle/>
            <a:p>
              <a:endParaRPr/>
            </a:p>
          </p:txBody>
        </p:sp>
        <p:sp>
          <p:nvSpPr>
            <p:cNvPr id="21" name="object 21"/>
            <p:cNvSpPr/>
            <p:nvPr/>
          </p:nvSpPr>
          <p:spPr>
            <a:xfrm>
              <a:off x="6777401" y="2746653"/>
              <a:ext cx="963294" cy="5715"/>
            </a:xfrm>
            <a:custGeom>
              <a:avLst/>
              <a:gdLst/>
              <a:ahLst/>
              <a:cxnLst/>
              <a:rect l="l" t="t" r="r" b="b"/>
              <a:pathLst>
                <a:path w="963295" h="5714">
                  <a:moveTo>
                    <a:pt x="0" y="5447"/>
                  </a:moveTo>
                  <a:lnTo>
                    <a:pt x="963036" y="5447"/>
                  </a:lnTo>
                  <a:lnTo>
                    <a:pt x="963036" y="0"/>
                  </a:lnTo>
                  <a:lnTo>
                    <a:pt x="0" y="0"/>
                  </a:lnTo>
                  <a:lnTo>
                    <a:pt x="0" y="5447"/>
                  </a:lnTo>
                  <a:close/>
                </a:path>
              </a:pathLst>
            </a:custGeom>
            <a:solidFill>
              <a:srgbClr val="000000"/>
            </a:solidFill>
          </p:spPr>
          <p:txBody>
            <a:bodyPr wrap="square" lIns="0" tIns="0" rIns="0" bIns="0" rtlCol="0"/>
            <a:lstStyle/>
            <a:p>
              <a:endParaRPr/>
            </a:p>
          </p:txBody>
        </p:sp>
        <p:sp>
          <p:nvSpPr>
            <p:cNvPr id="22" name="object 22"/>
            <p:cNvSpPr/>
            <p:nvPr/>
          </p:nvSpPr>
          <p:spPr>
            <a:xfrm>
              <a:off x="6774179" y="2746649"/>
              <a:ext cx="966469" cy="5715"/>
            </a:xfrm>
            <a:custGeom>
              <a:avLst/>
              <a:gdLst/>
              <a:ahLst/>
              <a:cxnLst/>
              <a:rect l="l" t="t" r="r" b="b"/>
              <a:pathLst>
                <a:path w="966470" h="5714">
                  <a:moveTo>
                    <a:pt x="0" y="5447"/>
                  </a:moveTo>
                  <a:lnTo>
                    <a:pt x="966257" y="5447"/>
                  </a:lnTo>
                  <a:lnTo>
                    <a:pt x="966257" y="0"/>
                  </a:lnTo>
                  <a:lnTo>
                    <a:pt x="0" y="0"/>
                  </a:lnTo>
                  <a:lnTo>
                    <a:pt x="0" y="5447"/>
                  </a:lnTo>
                  <a:close/>
                </a:path>
              </a:pathLst>
            </a:custGeom>
            <a:solidFill>
              <a:srgbClr val="000000"/>
            </a:solidFill>
          </p:spPr>
          <p:txBody>
            <a:bodyPr wrap="square" lIns="0" tIns="0" rIns="0" bIns="0" rtlCol="0"/>
            <a:lstStyle/>
            <a:p>
              <a:endParaRPr/>
            </a:p>
          </p:txBody>
        </p:sp>
        <p:sp>
          <p:nvSpPr>
            <p:cNvPr id="23" name="object 23"/>
            <p:cNvSpPr/>
            <p:nvPr/>
          </p:nvSpPr>
          <p:spPr>
            <a:xfrm>
              <a:off x="6777401" y="3152771"/>
              <a:ext cx="963294" cy="5080"/>
            </a:xfrm>
            <a:custGeom>
              <a:avLst/>
              <a:gdLst/>
              <a:ahLst/>
              <a:cxnLst/>
              <a:rect l="l" t="t" r="r" b="b"/>
              <a:pathLst>
                <a:path w="963295" h="5080">
                  <a:moveTo>
                    <a:pt x="963036" y="0"/>
                  </a:moveTo>
                  <a:lnTo>
                    <a:pt x="0" y="0"/>
                  </a:lnTo>
                  <a:lnTo>
                    <a:pt x="0" y="4956"/>
                  </a:lnTo>
                  <a:lnTo>
                    <a:pt x="963036" y="4956"/>
                  </a:lnTo>
                  <a:lnTo>
                    <a:pt x="963036" y="0"/>
                  </a:lnTo>
                  <a:close/>
                </a:path>
              </a:pathLst>
            </a:custGeom>
            <a:solidFill>
              <a:srgbClr val="000000"/>
            </a:solidFill>
          </p:spPr>
          <p:txBody>
            <a:bodyPr wrap="square" lIns="0" tIns="0" rIns="0" bIns="0" rtlCol="0"/>
            <a:lstStyle/>
            <a:p>
              <a:endParaRPr/>
            </a:p>
          </p:txBody>
        </p:sp>
        <p:sp>
          <p:nvSpPr>
            <p:cNvPr id="24" name="object 24"/>
            <p:cNvSpPr/>
            <p:nvPr/>
          </p:nvSpPr>
          <p:spPr>
            <a:xfrm>
              <a:off x="6774180" y="3152771"/>
              <a:ext cx="966469" cy="5080"/>
            </a:xfrm>
            <a:custGeom>
              <a:avLst/>
              <a:gdLst/>
              <a:ahLst/>
              <a:cxnLst/>
              <a:rect l="l" t="t" r="r" b="b"/>
              <a:pathLst>
                <a:path w="966470" h="5080">
                  <a:moveTo>
                    <a:pt x="966257" y="0"/>
                  </a:moveTo>
                  <a:lnTo>
                    <a:pt x="0" y="0"/>
                  </a:lnTo>
                  <a:lnTo>
                    <a:pt x="0" y="4956"/>
                  </a:lnTo>
                  <a:lnTo>
                    <a:pt x="966257" y="4956"/>
                  </a:lnTo>
                  <a:lnTo>
                    <a:pt x="966257" y="0"/>
                  </a:lnTo>
                  <a:close/>
                </a:path>
              </a:pathLst>
            </a:custGeom>
            <a:solidFill>
              <a:srgbClr val="000000"/>
            </a:solidFill>
          </p:spPr>
          <p:txBody>
            <a:bodyPr wrap="square" lIns="0" tIns="0" rIns="0" bIns="0" rtlCol="0"/>
            <a:lstStyle/>
            <a:p>
              <a:endParaRPr/>
            </a:p>
          </p:txBody>
        </p:sp>
      </p:grpSp>
      <p:graphicFrame>
        <p:nvGraphicFramePr>
          <p:cNvPr id="25" name="object 25"/>
          <p:cNvGraphicFramePr>
            <a:graphicFrameLocks noGrp="1"/>
          </p:cNvGraphicFramePr>
          <p:nvPr/>
        </p:nvGraphicFramePr>
        <p:xfrm>
          <a:off x="6771131" y="4386043"/>
          <a:ext cx="960118" cy="811687"/>
        </p:xfrm>
        <a:graphic>
          <a:graphicData uri="http://schemas.openxmlformats.org/drawingml/2006/table">
            <a:tbl>
              <a:tblPr firstRow="1" bandRow="1">
                <a:tableStyleId>{2D5ABB26-0587-4C30-8999-92F81FD0307C}</a:tableStyleId>
              </a:tblPr>
              <a:tblGrid>
                <a:gridCol w="480059">
                  <a:extLst>
                    <a:ext uri="{9D8B030D-6E8A-4147-A177-3AD203B41FA5}">
                      <a16:colId xmlns:a16="http://schemas.microsoft.com/office/drawing/2014/main" val="20000"/>
                    </a:ext>
                  </a:extLst>
                </a:gridCol>
                <a:gridCol w="480059">
                  <a:extLst>
                    <a:ext uri="{9D8B030D-6E8A-4147-A177-3AD203B41FA5}">
                      <a16:colId xmlns:a16="http://schemas.microsoft.com/office/drawing/2014/main" val="20001"/>
                    </a:ext>
                  </a:extLst>
                </a:gridCol>
              </a:tblGrid>
              <a:tr h="405813">
                <a:tc>
                  <a:txBody>
                    <a:bodyPr/>
                    <a:lstStyle/>
                    <a:p>
                      <a:pPr marL="7620" algn="ctr">
                        <a:lnSpc>
                          <a:spcPct val="100000"/>
                        </a:lnSpc>
                        <a:spcBef>
                          <a:spcPts val="905"/>
                        </a:spcBef>
                      </a:pPr>
                      <a:r>
                        <a:rPr sz="1100" spc="100" dirty="0">
                          <a:latin typeface="Carlito"/>
                          <a:cs typeface="Carlito"/>
                        </a:rPr>
                        <a:t>0.55</a:t>
                      </a:r>
                      <a:endParaRPr sz="1100">
                        <a:latin typeface="Carlito"/>
                        <a:cs typeface="Carlito"/>
                      </a:endParaRPr>
                    </a:p>
                  </a:txBody>
                  <a:tcPr marL="0" marR="0" marT="114935" marB="0">
                    <a:lnL w="9525">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solidFill>
                      <a:srgbClr val="FF99FF"/>
                    </a:solidFill>
                  </a:tcPr>
                </a:tc>
                <a:tc>
                  <a:txBody>
                    <a:bodyPr/>
                    <a:lstStyle/>
                    <a:p>
                      <a:pPr marR="78105" algn="r">
                        <a:lnSpc>
                          <a:spcPct val="100000"/>
                        </a:lnSpc>
                        <a:spcBef>
                          <a:spcPts val="905"/>
                        </a:spcBef>
                      </a:pPr>
                      <a:r>
                        <a:rPr sz="1100" spc="-10" dirty="0">
                          <a:latin typeface="Carlito"/>
                          <a:cs typeface="Carlito"/>
                        </a:rPr>
                        <a:t>1</a:t>
                      </a:r>
                      <a:r>
                        <a:rPr sz="1100" spc="20" dirty="0">
                          <a:latin typeface="Carlito"/>
                          <a:cs typeface="Carlito"/>
                        </a:rPr>
                        <a:t>.</a:t>
                      </a:r>
                      <a:r>
                        <a:rPr sz="1100" spc="-10" dirty="0">
                          <a:latin typeface="Carlito"/>
                          <a:cs typeface="Carlito"/>
                        </a:rPr>
                        <a:t>0</a:t>
                      </a:r>
                      <a:r>
                        <a:rPr sz="1100" dirty="0">
                          <a:latin typeface="Carlito"/>
                          <a:cs typeface="Carlito"/>
                        </a:rPr>
                        <a:t>0</a:t>
                      </a:r>
                      <a:endParaRPr sz="1100">
                        <a:latin typeface="Carlito"/>
                        <a:cs typeface="Carlito"/>
                      </a:endParaRPr>
                    </a:p>
                  </a:txBody>
                  <a:tcPr marL="0" marR="0" marT="114935" marB="0">
                    <a:lnL w="952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405874">
                <a:tc>
                  <a:txBody>
                    <a:bodyPr/>
                    <a:lstStyle/>
                    <a:p>
                      <a:pPr marL="7620" algn="ctr">
                        <a:lnSpc>
                          <a:spcPct val="100000"/>
                        </a:lnSpc>
                        <a:spcBef>
                          <a:spcPts val="905"/>
                        </a:spcBef>
                      </a:pPr>
                      <a:r>
                        <a:rPr sz="1100" spc="100" dirty="0">
                          <a:latin typeface="Carlito"/>
                          <a:cs typeface="Carlito"/>
                        </a:rPr>
                        <a:t>1.00</a:t>
                      </a:r>
                      <a:endParaRPr sz="1100">
                        <a:latin typeface="Carlito"/>
                        <a:cs typeface="Carlito"/>
                      </a:endParaRPr>
                    </a:p>
                  </a:txBody>
                  <a:tcPr marL="0" marR="0" marT="114935" marB="0">
                    <a:lnL w="9525">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tc>
                  <a:txBody>
                    <a:bodyPr/>
                    <a:lstStyle/>
                    <a:p>
                      <a:pPr marR="78105" algn="r">
                        <a:lnSpc>
                          <a:spcPct val="100000"/>
                        </a:lnSpc>
                        <a:spcBef>
                          <a:spcPts val="905"/>
                        </a:spcBef>
                      </a:pPr>
                      <a:r>
                        <a:rPr sz="1100" spc="-10" dirty="0">
                          <a:latin typeface="Carlito"/>
                          <a:cs typeface="Carlito"/>
                        </a:rPr>
                        <a:t>0</a:t>
                      </a:r>
                      <a:r>
                        <a:rPr sz="1100" spc="20" dirty="0">
                          <a:latin typeface="Carlito"/>
                          <a:cs typeface="Carlito"/>
                        </a:rPr>
                        <a:t>.</a:t>
                      </a:r>
                      <a:r>
                        <a:rPr sz="1100" spc="-10" dirty="0">
                          <a:latin typeface="Carlito"/>
                          <a:cs typeface="Carlito"/>
                        </a:rPr>
                        <a:t>5</a:t>
                      </a:r>
                      <a:r>
                        <a:rPr sz="1100" dirty="0">
                          <a:latin typeface="Carlito"/>
                          <a:cs typeface="Carlito"/>
                        </a:rPr>
                        <a:t>5</a:t>
                      </a:r>
                      <a:endParaRPr sz="1100">
                        <a:latin typeface="Carlito"/>
                        <a:cs typeface="Carlito"/>
                      </a:endParaRPr>
                    </a:p>
                  </a:txBody>
                  <a:tcPr marL="0" marR="0" marT="114935" marB="0">
                    <a:lnL w="952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extLst>
                  <a:ext uri="{0D108BD9-81ED-4DB2-BD59-A6C34878D82A}">
                    <a16:rowId xmlns:a16="http://schemas.microsoft.com/office/drawing/2014/main" val="10001"/>
                  </a:ext>
                </a:extLst>
              </a:tr>
            </a:tbl>
          </a:graphicData>
        </a:graphic>
      </p:graphicFrame>
      <p:graphicFrame>
        <p:nvGraphicFramePr>
          <p:cNvPr id="26" name="object 26"/>
          <p:cNvGraphicFramePr>
            <a:graphicFrameLocks noGrp="1"/>
          </p:cNvGraphicFramePr>
          <p:nvPr/>
        </p:nvGraphicFramePr>
        <p:xfrm>
          <a:off x="6771131" y="3390871"/>
          <a:ext cx="960118" cy="811687"/>
        </p:xfrm>
        <a:graphic>
          <a:graphicData uri="http://schemas.openxmlformats.org/drawingml/2006/table">
            <a:tbl>
              <a:tblPr firstRow="1" bandRow="1">
                <a:tableStyleId>{2D5ABB26-0587-4C30-8999-92F81FD0307C}</a:tableStyleId>
              </a:tblPr>
              <a:tblGrid>
                <a:gridCol w="480059">
                  <a:extLst>
                    <a:ext uri="{9D8B030D-6E8A-4147-A177-3AD203B41FA5}">
                      <a16:colId xmlns:a16="http://schemas.microsoft.com/office/drawing/2014/main" val="20000"/>
                    </a:ext>
                  </a:extLst>
                </a:gridCol>
                <a:gridCol w="480059">
                  <a:extLst>
                    <a:ext uri="{9D8B030D-6E8A-4147-A177-3AD203B41FA5}">
                      <a16:colId xmlns:a16="http://schemas.microsoft.com/office/drawing/2014/main" val="20001"/>
                    </a:ext>
                  </a:extLst>
                </a:gridCol>
              </a:tblGrid>
              <a:tr h="405813">
                <a:tc>
                  <a:txBody>
                    <a:bodyPr/>
                    <a:lstStyle/>
                    <a:p>
                      <a:pPr marL="7620" algn="ctr">
                        <a:lnSpc>
                          <a:spcPct val="100000"/>
                        </a:lnSpc>
                        <a:spcBef>
                          <a:spcPts val="905"/>
                        </a:spcBef>
                      </a:pPr>
                      <a:r>
                        <a:rPr sz="1100" spc="100" dirty="0">
                          <a:latin typeface="Carlito"/>
                          <a:cs typeface="Carlito"/>
                        </a:rPr>
                        <a:t>1.00</a:t>
                      </a:r>
                      <a:endParaRPr sz="1100">
                        <a:latin typeface="Carlito"/>
                        <a:cs typeface="Carlito"/>
                      </a:endParaRPr>
                    </a:p>
                  </a:txBody>
                  <a:tcPr marL="0" marR="0" marT="114935" marB="0">
                    <a:lnL w="9525">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tcPr>
                </a:tc>
                <a:tc>
                  <a:txBody>
                    <a:bodyPr/>
                    <a:lstStyle/>
                    <a:p>
                      <a:pPr marR="78105" algn="r">
                        <a:lnSpc>
                          <a:spcPct val="100000"/>
                        </a:lnSpc>
                        <a:spcBef>
                          <a:spcPts val="905"/>
                        </a:spcBef>
                      </a:pPr>
                      <a:r>
                        <a:rPr sz="1100" spc="-10" dirty="0">
                          <a:latin typeface="Carlito"/>
                          <a:cs typeface="Carlito"/>
                        </a:rPr>
                        <a:t>0</a:t>
                      </a:r>
                      <a:r>
                        <a:rPr sz="1100" spc="20" dirty="0">
                          <a:latin typeface="Carlito"/>
                          <a:cs typeface="Carlito"/>
                        </a:rPr>
                        <a:t>.</a:t>
                      </a:r>
                      <a:r>
                        <a:rPr sz="1100" spc="-10" dirty="0">
                          <a:latin typeface="Carlito"/>
                          <a:cs typeface="Carlito"/>
                        </a:rPr>
                        <a:t>5</a:t>
                      </a:r>
                      <a:r>
                        <a:rPr sz="1100" dirty="0">
                          <a:latin typeface="Carlito"/>
                          <a:cs typeface="Carlito"/>
                        </a:rPr>
                        <a:t>5</a:t>
                      </a:r>
                      <a:endParaRPr sz="1100">
                        <a:latin typeface="Carlito"/>
                        <a:cs typeface="Carlito"/>
                      </a:endParaRPr>
                    </a:p>
                  </a:txBody>
                  <a:tcPr marL="0" marR="0" marT="114935" marB="0">
                    <a:lnL w="952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extLst>
                  <a:ext uri="{0D108BD9-81ED-4DB2-BD59-A6C34878D82A}">
                    <a16:rowId xmlns:a16="http://schemas.microsoft.com/office/drawing/2014/main" val="10000"/>
                  </a:ext>
                </a:extLst>
              </a:tr>
              <a:tr h="405874">
                <a:tc>
                  <a:txBody>
                    <a:bodyPr/>
                    <a:lstStyle/>
                    <a:p>
                      <a:pPr marL="7620" algn="ctr">
                        <a:lnSpc>
                          <a:spcPct val="100000"/>
                        </a:lnSpc>
                        <a:spcBef>
                          <a:spcPts val="905"/>
                        </a:spcBef>
                      </a:pPr>
                      <a:r>
                        <a:rPr sz="1100" spc="100" dirty="0">
                          <a:latin typeface="Carlito"/>
                          <a:cs typeface="Carlito"/>
                        </a:rPr>
                        <a:t>0.55</a:t>
                      </a:r>
                      <a:endParaRPr sz="1100">
                        <a:latin typeface="Carlito"/>
                        <a:cs typeface="Carlito"/>
                      </a:endParaRPr>
                    </a:p>
                  </a:txBody>
                  <a:tcPr marL="0" marR="0" marT="114935" marB="0">
                    <a:lnL w="9525">
                      <a:solidFill>
                        <a:srgbClr val="000000"/>
                      </a:solidFill>
                      <a:prstDash val="solid"/>
                    </a:lnL>
                    <a:lnR w="9525">
                      <a:solidFill>
                        <a:srgbClr val="000000"/>
                      </a:solidFill>
                      <a:prstDash val="solid"/>
                    </a:lnR>
                    <a:lnT w="6350">
                      <a:solidFill>
                        <a:srgbClr val="000000"/>
                      </a:solidFill>
                      <a:prstDash val="solid"/>
                    </a:lnT>
                    <a:lnB w="6350">
                      <a:solidFill>
                        <a:srgbClr val="000000"/>
                      </a:solidFill>
                      <a:prstDash val="solid"/>
                    </a:lnB>
                    <a:solidFill>
                      <a:srgbClr val="FFBE92"/>
                    </a:solidFill>
                  </a:tcPr>
                </a:tc>
                <a:tc>
                  <a:txBody>
                    <a:bodyPr/>
                    <a:lstStyle/>
                    <a:p>
                      <a:pPr marR="78105" algn="r">
                        <a:lnSpc>
                          <a:spcPct val="100000"/>
                        </a:lnSpc>
                        <a:spcBef>
                          <a:spcPts val="905"/>
                        </a:spcBef>
                      </a:pPr>
                      <a:r>
                        <a:rPr sz="1100" spc="-10" dirty="0">
                          <a:latin typeface="Carlito"/>
                          <a:cs typeface="Carlito"/>
                        </a:rPr>
                        <a:t>0</a:t>
                      </a:r>
                      <a:r>
                        <a:rPr sz="1100" spc="20" dirty="0">
                          <a:latin typeface="Carlito"/>
                          <a:cs typeface="Carlito"/>
                        </a:rPr>
                        <a:t>.</a:t>
                      </a:r>
                      <a:r>
                        <a:rPr sz="1100" spc="-10" dirty="0">
                          <a:latin typeface="Carlito"/>
                          <a:cs typeface="Carlito"/>
                        </a:rPr>
                        <a:t>5</a:t>
                      </a:r>
                      <a:r>
                        <a:rPr sz="1100" dirty="0">
                          <a:latin typeface="Carlito"/>
                          <a:cs typeface="Carlito"/>
                        </a:rPr>
                        <a:t>5</a:t>
                      </a:r>
                      <a:endParaRPr sz="1100">
                        <a:latin typeface="Carlito"/>
                        <a:cs typeface="Carlito"/>
                      </a:endParaRPr>
                    </a:p>
                  </a:txBody>
                  <a:tcPr marL="0" marR="0" marT="114935" marB="0">
                    <a:lnL w="9525">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extLst>
                  <a:ext uri="{0D108BD9-81ED-4DB2-BD59-A6C34878D82A}">
                    <a16:rowId xmlns:a16="http://schemas.microsoft.com/office/drawing/2014/main" val="10001"/>
                  </a:ext>
                </a:extLst>
              </a:tr>
            </a:tbl>
          </a:graphicData>
        </a:graphic>
      </p:graphicFrame>
      <p:grpSp>
        <p:nvGrpSpPr>
          <p:cNvPr id="27" name="object 27"/>
          <p:cNvGrpSpPr/>
          <p:nvPr/>
        </p:nvGrpSpPr>
        <p:grpSpPr>
          <a:xfrm>
            <a:off x="8888310" y="1840408"/>
            <a:ext cx="483234" cy="2829560"/>
            <a:chOff x="8888310" y="1840408"/>
            <a:chExt cx="483234" cy="2829560"/>
          </a:xfrm>
        </p:grpSpPr>
        <p:sp>
          <p:nvSpPr>
            <p:cNvPr id="28" name="object 28"/>
            <p:cNvSpPr/>
            <p:nvPr/>
          </p:nvSpPr>
          <p:spPr>
            <a:xfrm>
              <a:off x="8888310" y="1840408"/>
              <a:ext cx="483234" cy="812800"/>
            </a:xfrm>
            <a:custGeom>
              <a:avLst/>
              <a:gdLst/>
              <a:ahLst/>
              <a:cxnLst/>
              <a:rect l="l" t="t" r="r" b="b"/>
              <a:pathLst>
                <a:path w="483234" h="812800">
                  <a:moveTo>
                    <a:pt x="0" y="0"/>
                  </a:moveTo>
                  <a:lnTo>
                    <a:pt x="0" y="812216"/>
                  </a:lnTo>
                  <a:lnTo>
                    <a:pt x="482759" y="812216"/>
                  </a:lnTo>
                  <a:lnTo>
                    <a:pt x="482758" y="0"/>
                  </a:lnTo>
                  <a:lnTo>
                    <a:pt x="0" y="0"/>
                  </a:lnTo>
                  <a:close/>
                </a:path>
              </a:pathLst>
            </a:custGeom>
            <a:solidFill>
              <a:srgbClr val="A1EAE8"/>
            </a:solidFill>
          </p:spPr>
          <p:txBody>
            <a:bodyPr wrap="square" lIns="0" tIns="0" rIns="0" bIns="0" rtlCol="0"/>
            <a:lstStyle/>
            <a:p>
              <a:endParaRPr/>
            </a:p>
          </p:txBody>
        </p:sp>
        <p:sp>
          <p:nvSpPr>
            <p:cNvPr id="29" name="object 29"/>
            <p:cNvSpPr/>
            <p:nvPr/>
          </p:nvSpPr>
          <p:spPr>
            <a:xfrm>
              <a:off x="8888310" y="3453965"/>
              <a:ext cx="483234" cy="1216025"/>
            </a:xfrm>
            <a:custGeom>
              <a:avLst/>
              <a:gdLst/>
              <a:ahLst/>
              <a:cxnLst/>
              <a:rect l="l" t="t" r="r" b="b"/>
              <a:pathLst>
                <a:path w="483234" h="1216025">
                  <a:moveTo>
                    <a:pt x="0" y="0"/>
                  </a:moveTo>
                  <a:lnTo>
                    <a:pt x="0" y="1215446"/>
                  </a:lnTo>
                  <a:lnTo>
                    <a:pt x="482759" y="1215446"/>
                  </a:lnTo>
                  <a:lnTo>
                    <a:pt x="482758" y="0"/>
                  </a:lnTo>
                  <a:lnTo>
                    <a:pt x="0" y="0"/>
                  </a:lnTo>
                  <a:close/>
                </a:path>
              </a:pathLst>
            </a:custGeom>
            <a:solidFill>
              <a:srgbClr val="FFBE92"/>
            </a:solidFill>
          </p:spPr>
          <p:txBody>
            <a:bodyPr wrap="square" lIns="0" tIns="0" rIns="0" bIns="0" rtlCol="0"/>
            <a:lstStyle/>
            <a:p>
              <a:endParaRPr/>
            </a:p>
          </p:txBody>
        </p:sp>
      </p:grpSp>
      <p:sp>
        <p:nvSpPr>
          <p:cNvPr id="30" name="object 30"/>
          <p:cNvSpPr txBox="1"/>
          <p:nvPr/>
        </p:nvSpPr>
        <p:spPr>
          <a:xfrm>
            <a:off x="8885090" y="1478067"/>
            <a:ext cx="483234" cy="365125"/>
          </a:xfrm>
          <a:prstGeom prst="rect">
            <a:avLst/>
          </a:prstGeom>
          <a:ln w="6329">
            <a:solidFill>
              <a:srgbClr val="000000"/>
            </a:solidFill>
          </a:ln>
        </p:spPr>
        <p:txBody>
          <a:bodyPr vert="horz" wrap="square" lIns="0" tIns="92075" rIns="0" bIns="0" rtlCol="0">
            <a:spAutoFit/>
          </a:bodyPr>
          <a:lstStyle/>
          <a:p>
            <a:pPr marL="94615">
              <a:lnSpc>
                <a:spcPct val="100000"/>
              </a:lnSpc>
              <a:spcBef>
                <a:spcPts val="725"/>
              </a:spcBef>
            </a:pPr>
            <a:r>
              <a:rPr sz="1100" spc="100" dirty="0">
                <a:latin typeface="Carlito"/>
                <a:cs typeface="Carlito"/>
              </a:rPr>
              <a:t>1.00</a:t>
            </a:r>
            <a:endParaRPr sz="1100">
              <a:latin typeface="Carlito"/>
              <a:cs typeface="Carlito"/>
            </a:endParaRPr>
          </a:p>
        </p:txBody>
      </p:sp>
      <p:sp>
        <p:nvSpPr>
          <p:cNvPr id="31" name="object 31"/>
          <p:cNvSpPr txBox="1"/>
          <p:nvPr/>
        </p:nvSpPr>
        <p:spPr>
          <a:xfrm>
            <a:off x="8885090" y="1843163"/>
            <a:ext cx="483234" cy="403860"/>
          </a:xfrm>
          <a:prstGeom prst="rect">
            <a:avLst/>
          </a:prstGeom>
          <a:solidFill>
            <a:srgbClr val="A1EAE8"/>
          </a:solidFill>
          <a:ln w="6329">
            <a:solidFill>
              <a:srgbClr val="000000"/>
            </a:solidFill>
          </a:ln>
        </p:spPr>
        <p:txBody>
          <a:bodyPr vert="horz" wrap="square" lIns="0" tIns="113664" rIns="0" bIns="0" rtlCol="0">
            <a:spAutoFit/>
          </a:bodyPr>
          <a:lstStyle/>
          <a:p>
            <a:pPr marL="94615">
              <a:lnSpc>
                <a:spcPct val="100000"/>
              </a:lnSpc>
              <a:spcBef>
                <a:spcPts val="894"/>
              </a:spcBef>
            </a:pPr>
            <a:r>
              <a:rPr sz="1100" spc="100" dirty="0">
                <a:latin typeface="Carlito"/>
                <a:cs typeface="Carlito"/>
              </a:rPr>
              <a:t>0.55</a:t>
            </a:r>
            <a:endParaRPr sz="1100">
              <a:latin typeface="Carlito"/>
              <a:cs typeface="Carlito"/>
            </a:endParaRPr>
          </a:p>
        </p:txBody>
      </p:sp>
      <p:sp>
        <p:nvSpPr>
          <p:cNvPr id="32" name="object 32"/>
          <p:cNvSpPr txBox="1"/>
          <p:nvPr/>
        </p:nvSpPr>
        <p:spPr>
          <a:xfrm>
            <a:off x="8885090" y="2246673"/>
            <a:ext cx="483234" cy="403860"/>
          </a:xfrm>
          <a:prstGeom prst="rect">
            <a:avLst/>
          </a:prstGeom>
          <a:solidFill>
            <a:srgbClr val="A1EAE8"/>
          </a:solidFill>
          <a:ln w="6329">
            <a:solidFill>
              <a:srgbClr val="000000"/>
            </a:solidFill>
          </a:ln>
        </p:spPr>
        <p:txBody>
          <a:bodyPr vert="horz" wrap="square" lIns="0" tIns="113664" rIns="0" bIns="0" rtlCol="0">
            <a:spAutoFit/>
          </a:bodyPr>
          <a:lstStyle/>
          <a:p>
            <a:pPr marL="94615">
              <a:lnSpc>
                <a:spcPct val="100000"/>
              </a:lnSpc>
              <a:spcBef>
                <a:spcPts val="894"/>
              </a:spcBef>
            </a:pPr>
            <a:r>
              <a:rPr sz="1100" spc="100" dirty="0">
                <a:latin typeface="Carlito"/>
                <a:cs typeface="Carlito"/>
              </a:rPr>
              <a:t>0.55</a:t>
            </a:r>
            <a:endParaRPr sz="1100">
              <a:latin typeface="Carlito"/>
              <a:cs typeface="Carlito"/>
            </a:endParaRPr>
          </a:p>
        </p:txBody>
      </p:sp>
      <p:sp>
        <p:nvSpPr>
          <p:cNvPr id="33" name="object 33"/>
          <p:cNvSpPr txBox="1"/>
          <p:nvPr/>
        </p:nvSpPr>
        <p:spPr>
          <a:xfrm>
            <a:off x="8885090" y="2649929"/>
            <a:ext cx="483234" cy="403860"/>
          </a:xfrm>
          <a:prstGeom prst="rect">
            <a:avLst/>
          </a:prstGeom>
          <a:ln w="6329">
            <a:solidFill>
              <a:srgbClr val="000000"/>
            </a:solidFill>
          </a:ln>
        </p:spPr>
        <p:txBody>
          <a:bodyPr vert="horz" wrap="square" lIns="0" tIns="113664" rIns="0" bIns="0" rtlCol="0">
            <a:spAutoFit/>
          </a:bodyPr>
          <a:lstStyle/>
          <a:p>
            <a:pPr marL="94615">
              <a:lnSpc>
                <a:spcPct val="100000"/>
              </a:lnSpc>
              <a:spcBef>
                <a:spcPts val="894"/>
              </a:spcBef>
            </a:pPr>
            <a:r>
              <a:rPr sz="1100" spc="100" dirty="0">
                <a:latin typeface="Carlito"/>
                <a:cs typeface="Carlito"/>
              </a:rPr>
              <a:t>1.00</a:t>
            </a:r>
            <a:endParaRPr sz="1100">
              <a:latin typeface="Carlito"/>
              <a:cs typeface="Carlito"/>
            </a:endParaRPr>
          </a:p>
        </p:txBody>
      </p:sp>
      <p:sp>
        <p:nvSpPr>
          <p:cNvPr id="34" name="object 34"/>
          <p:cNvSpPr txBox="1"/>
          <p:nvPr/>
        </p:nvSpPr>
        <p:spPr>
          <a:xfrm>
            <a:off x="8885090" y="3053439"/>
            <a:ext cx="483234" cy="403860"/>
          </a:xfrm>
          <a:prstGeom prst="rect">
            <a:avLst/>
          </a:prstGeom>
          <a:ln w="6329">
            <a:solidFill>
              <a:srgbClr val="000000"/>
            </a:solidFill>
          </a:ln>
        </p:spPr>
        <p:txBody>
          <a:bodyPr vert="horz" wrap="square" lIns="0" tIns="113664" rIns="0" bIns="0" rtlCol="0">
            <a:spAutoFit/>
          </a:bodyPr>
          <a:lstStyle/>
          <a:p>
            <a:pPr marL="94615">
              <a:lnSpc>
                <a:spcPct val="100000"/>
              </a:lnSpc>
              <a:spcBef>
                <a:spcPts val="894"/>
              </a:spcBef>
            </a:pPr>
            <a:r>
              <a:rPr sz="1100" spc="100" dirty="0">
                <a:latin typeface="Carlito"/>
                <a:cs typeface="Carlito"/>
              </a:rPr>
              <a:t>1.00</a:t>
            </a:r>
            <a:endParaRPr sz="1100">
              <a:latin typeface="Carlito"/>
              <a:cs typeface="Carlito"/>
            </a:endParaRPr>
          </a:p>
        </p:txBody>
      </p:sp>
      <p:sp>
        <p:nvSpPr>
          <p:cNvPr id="35" name="object 35"/>
          <p:cNvSpPr txBox="1"/>
          <p:nvPr/>
        </p:nvSpPr>
        <p:spPr>
          <a:xfrm>
            <a:off x="8885090" y="3456695"/>
            <a:ext cx="483234" cy="403860"/>
          </a:xfrm>
          <a:prstGeom prst="rect">
            <a:avLst/>
          </a:prstGeom>
          <a:solidFill>
            <a:srgbClr val="FFBE92"/>
          </a:solidFill>
          <a:ln w="6329">
            <a:solidFill>
              <a:srgbClr val="000000"/>
            </a:solidFill>
          </a:ln>
        </p:spPr>
        <p:txBody>
          <a:bodyPr vert="horz" wrap="square" lIns="0" tIns="113664" rIns="0" bIns="0" rtlCol="0">
            <a:spAutoFit/>
          </a:bodyPr>
          <a:lstStyle/>
          <a:p>
            <a:pPr marL="94615">
              <a:lnSpc>
                <a:spcPct val="100000"/>
              </a:lnSpc>
              <a:spcBef>
                <a:spcPts val="894"/>
              </a:spcBef>
            </a:pPr>
            <a:r>
              <a:rPr sz="1100" spc="100" dirty="0">
                <a:latin typeface="Carlito"/>
                <a:cs typeface="Carlito"/>
              </a:rPr>
              <a:t>0.55</a:t>
            </a:r>
            <a:endParaRPr sz="1100">
              <a:latin typeface="Carlito"/>
              <a:cs typeface="Carlito"/>
            </a:endParaRPr>
          </a:p>
        </p:txBody>
      </p:sp>
      <p:sp>
        <p:nvSpPr>
          <p:cNvPr id="36" name="object 36"/>
          <p:cNvSpPr txBox="1"/>
          <p:nvPr/>
        </p:nvSpPr>
        <p:spPr>
          <a:xfrm>
            <a:off x="8885090" y="3860205"/>
            <a:ext cx="483234" cy="403860"/>
          </a:xfrm>
          <a:prstGeom prst="rect">
            <a:avLst/>
          </a:prstGeom>
          <a:solidFill>
            <a:srgbClr val="FFBE92"/>
          </a:solidFill>
          <a:ln w="6329">
            <a:solidFill>
              <a:srgbClr val="000000"/>
            </a:solidFill>
          </a:ln>
        </p:spPr>
        <p:txBody>
          <a:bodyPr vert="horz" wrap="square" lIns="0" tIns="113030" rIns="0" bIns="0" rtlCol="0">
            <a:spAutoFit/>
          </a:bodyPr>
          <a:lstStyle/>
          <a:p>
            <a:pPr marL="94615">
              <a:lnSpc>
                <a:spcPct val="100000"/>
              </a:lnSpc>
              <a:spcBef>
                <a:spcPts val="890"/>
              </a:spcBef>
            </a:pPr>
            <a:r>
              <a:rPr sz="1100" spc="100" dirty="0">
                <a:latin typeface="Carlito"/>
                <a:cs typeface="Carlito"/>
              </a:rPr>
              <a:t>0.55</a:t>
            </a:r>
            <a:endParaRPr sz="1100">
              <a:latin typeface="Carlito"/>
              <a:cs typeface="Carlito"/>
            </a:endParaRPr>
          </a:p>
        </p:txBody>
      </p:sp>
      <p:sp>
        <p:nvSpPr>
          <p:cNvPr id="37" name="object 37"/>
          <p:cNvSpPr txBox="1"/>
          <p:nvPr/>
        </p:nvSpPr>
        <p:spPr>
          <a:xfrm>
            <a:off x="8885090" y="4263461"/>
            <a:ext cx="483234" cy="403225"/>
          </a:xfrm>
          <a:prstGeom prst="rect">
            <a:avLst/>
          </a:prstGeom>
          <a:solidFill>
            <a:srgbClr val="FFBE92"/>
          </a:solidFill>
          <a:ln w="6329">
            <a:solidFill>
              <a:srgbClr val="000000"/>
            </a:solidFill>
          </a:ln>
        </p:spPr>
        <p:txBody>
          <a:bodyPr vert="horz" wrap="square" lIns="0" tIns="113664" rIns="0" bIns="0" rtlCol="0">
            <a:spAutoFit/>
          </a:bodyPr>
          <a:lstStyle/>
          <a:p>
            <a:pPr marL="94615">
              <a:lnSpc>
                <a:spcPct val="100000"/>
              </a:lnSpc>
              <a:spcBef>
                <a:spcPts val="894"/>
              </a:spcBef>
            </a:pPr>
            <a:r>
              <a:rPr sz="1100" spc="100" dirty="0">
                <a:latin typeface="Carlito"/>
                <a:cs typeface="Carlito"/>
              </a:rPr>
              <a:t>0.55</a:t>
            </a:r>
            <a:endParaRPr sz="1100">
              <a:latin typeface="Carlito"/>
              <a:cs typeface="Carlito"/>
            </a:endParaRPr>
          </a:p>
        </p:txBody>
      </p:sp>
      <p:sp>
        <p:nvSpPr>
          <p:cNvPr id="38" name="object 38"/>
          <p:cNvSpPr txBox="1"/>
          <p:nvPr/>
        </p:nvSpPr>
        <p:spPr>
          <a:xfrm>
            <a:off x="8885090" y="4666653"/>
            <a:ext cx="483234" cy="403860"/>
          </a:xfrm>
          <a:prstGeom prst="rect">
            <a:avLst/>
          </a:prstGeom>
          <a:solidFill>
            <a:srgbClr val="FF99FF"/>
          </a:solidFill>
          <a:ln w="6329">
            <a:solidFill>
              <a:srgbClr val="000000"/>
            </a:solidFill>
          </a:ln>
        </p:spPr>
        <p:txBody>
          <a:bodyPr vert="horz" wrap="square" lIns="0" tIns="113664" rIns="0" bIns="0" rtlCol="0">
            <a:spAutoFit/>
          </a:bodyPr>
          <a:lstStyle/>
          <a:p>
            <a:pPr marL="94615">
              <a:lnSpc>
                <a:spcPct val="100000"/>
              </a:lnSpc>
              <a:spcBef>
                <a:spcPts val="894"/>
              </a:spcBef>
            </a:pPr>
            <a:r>
              <a:rPr sz="1100" spc="100" dirty="0">
                <a:latin typeface="Carlito"/>
                <a:cs typeface="Carlito"/>
              </a:rPr>
              <a:t>0.55</a:t>
            </a:r>
            <a:endParaRPr sz="1100">
              <a:latin typeface="Carlito"/>
              <a:cs typeface="Carlito"/>
            </a:endParaRPr>
          </a:p>
        </p:txBody>
      </p:sp>
      <p:sp>
        <p:nvSpPr>
          <p:cNvPr id="39" name="object 39"/>
          <p:cNvSpPr txBox="1"/>
          <p:nvPr/>
        </p:nvSpPr>
        <p:spPr>
          <a:xfrm>
            <a:off x="8885090" y="5070201"/>
            <a:ext cx="483234" cy="403860"/>
          </a:xfrm>
          <a:prstGeom prst="rect">
            <a:avLst/>
          </a:prstGeom>
          <a:ln w="6329">
            <a:solidFill>
              <a:srgbClr val="000000"/>
            </a:solidFill>
          </a:ln>
        </p:spPr>
        <p:txBody>
          <a:bodyPr vert="horz" wrap="square" lIns="0" tIns="113664" rIns="0" bIns="0" rtlCol="0">
            <a:spAutoFit/>
          </a:bodyPr>
          <a:lstStyle/>
          <a:p>
            <a:pPr marL="94615">
              <a:lnSpc>
                <a:spcPct val="100000"/>
              </a:lnSpc>
              <a:spcBef>
                <a:spcPts val="894"/>
              </a:spcBef>
            </a:pPr>
            <a:r>
              <a:rPr sz="1100" spc="100" dirty="0">
                <a:latin typeface="Carlito"/>
                <a:cs typeface="Carlito"/>
              </a:rPr>
              <a:t>1.00</a:t>
            </a:r>
            <a:endParaRPr sz="1100">
              <a:latin typeface="Carlito"/>
              <a:cs typeface="Carlito"/>
            </a:endParaRPr>
          </a:p>
        </p:txBody>
      </p:sp>
      <p:sp>
        <p:nvSpPr>
          <p:cNvPr id="40" name="object 40"/>
          <p:cNvSpPr txBox="1"/>
          <p:nvPr/>
        </p:nvSpPr>
        <p:spPr>
          <a:xfrm>
            <a:off x="8885090" y="5473438"/>
            <a:ext cx="483234" cy="403860"/>
          </a:xfrm>
          <a:prstGeom prst="rect">
            <a:avLst/>
          </a:prstGeom>
          <a:ln w="6329">
            <a:solidFill>
              <a:srgbClr val="000000"/>
            </a:solidFill>
          </a:ln>
        </p:spPr>
        <p:txBody>
          <a:bodyPr vert="horz" wrap="square" lIns="0" tIns="113664" rIns="0" bIns="0" rtlCol="0">
            <a:spAutoFit/>
          </a:bodyPr>
          <a:lstStyle/>
          <a:p>
            <a:pPr marL="94615">
              <a:lnSpc>
                <a:spcPct val="100000"/>
              </a:lnSpc>
              <a:spcBef>
                <a:spcPts val="894"/>
              </a:spcBef>
            </a:pPr>
            <a:r>
              <a:rPr sz="1100" spc="100" dirty="0">
                <a:latin typeface="Carlito"/>
                <a:cs typeface="Carlito"/>
              </a:rPr>
              <a:t>1.00</a:t>
            </a:r>
            <a:endParaRPr sz="1100">
              <a:latin typeface="Carlito"/>
              <a:cs typeface="Carlito"/>
            </a:endParaRPr>
          </a:p>
        </p:txBody>
      </p:sp>
      <p:sp>
        <p:nvSpPr>
          <p:cNvPr id="41" name="object 41"/>
          <p:cNvSpPr txBox="1"/>
          <p:nvPr/>
        </p:nvSpPr>
        <p:spPr>
          <a:xfrm>
            <a:off x="8885090" y="5876967"/>
            <a:ext cx="483234" cy="403860"/>
          </a:xfrm>
          <a:prstGeom prst="rect">
            <a:avLst/>
          </a:prstGeom>
          <a:solidFill>
            <a:srgbClr val="FF99FF"/>
          </a:solidFill>
          <a:ln w="6329">
            <a:solidFill>
              <a:srgbClr val="000000"/>
            </a:solidFill>
          </a:ln>
        </p:spPr>
        <p:txBody>
          <a:bodyPr vert="horz" wrap="square" lIns="0" tIns="113664" rIns="0" bIns="0" rtlCol="0">
            <a:spAutoFit/>
          </a:bodyPr>
          <a:lstStyle/>
          <a:p>
            <a:pPr marL="94615">
              <a:lnSpc>
                <a:spcPct val="100000"/>
              </a:lnSpc>
              <a:spcBef>
                <a:spcPts val="894"/>
              </a:spcBef>
            </a:pPr>
            <a:r>
              <a:rPr sz="1100" spc="100" dirty="0">
                <a:latin typeface="Carlito"/>
                <a:cs typeface="Carlito"/>
              </a:rPr>
              <a:t>0.55</a:t>
            </a:r>
            <a:endParaRPr sz="1100">
              <a:latin typeface="Carlito"/>
              <a:cs typeface="Carlito"/>
            </a:endParaRPr>
          </a:p>
        </p:txBody>
      </p:sp>
      <p:grpSp>
        <p:nvGrpSpPr>
          <p:cNvPr id="42" name="object 42"/>
          <p:cNvGrpSpPr/>
          <p:nvPr/>
        </p:nvGrpSpPr>
        <p:grpSpPr>
          <a:xfrm>
            <a:off x="7684007" y="1475362"/>
            <a:ext cx="1687195" cy="4807585"/>
            <a:chOff x="7684007" y="1475362"/>
            <a:chExt cx="1687195" cy="4807585"/>
          </a:xfrm>
        </p:grpSpPr>
        <p:sp>
          <p:nvSpPr>
            <p:cNvPr id="43" name="object 43"/>
            <p:cNvSpPr/>
            <p:nvPr/>
          </p:nvSpPr>
          <p:spPr>
            <a:xfrm>
              <a:off x="8881871" y="1478049"/>
              <a:ext cx="6985" cy="763270"/>
            </a:xfrm>
            <a:custGeom>
              <a:avLst/>
              <a:gdLst/>
              <a:ahLst/>
              <a:cxnLst/>
              <a:rect l="l" t="t" r="r" b="b"/>
              <a:pathLst>
                <a:path w="6984" h="763269">
                  <a:moveTo>
                    <a:pt x="6438" y="0"/>
                  </a:moveTo>
                  <a:lnTo>
                    <a:pt x="0" y="0"/>
                  </a:lnTo>
                  <a:lnTo>
                    <a:pt x="0" y="763187"/>
                  </a:lnTo>
                  <a:lnTo>
                    <a:pt x="6438" y="763187"/>
                  </a:lnTo>
                  <a:lnTo>
                    <a:pt x="6438" y="0"/>
                  </a:lnTo>
                  <a:close/>
                </a:path>
              </a:pathLst>
            </a:custGeom>
            <a:solidFill>
              <a:srgbClr val="000000"/>
            </a:solidFill>
          </p:spPr>
          <p:txBody>
            <a:bodyPr wrap="square" lIns="0" tIns="0" rIns="0" bIns="0" rtlCol="0"/>
            <a:lstStyle/>
            <a:p>
              <a:endParaRPr/>
            </a:p>
          </p:txBody>
        </p:sp>
        <p:sp>
          <p:nvSpPr>
            <p:cNvPr id="44" name="object 44"/>
            <p:cNvSpPr/>
            <p:nvPr/>
          </p:nvSpPr>
          <p:spPr>
            <a:xfrm>
              <a:off x="8881871" y="1475362"/>
              <a:ext cx="6985" cy="768985"/>
            </a:xfrm>
            <a:custGeom>
              <a:avLst/>
              <a:gdLst/>
              <a:ahLst/>
              <a:cxnLst/>
              <a:rect l="l" t="t" r="r" b="b"/>
              <a:pathLst>
                <a:path w="6984" h="768985">
                  <a:moveTo>
                    <a:pt x="0" y="768542"/>
                  </a:moveTo>
                  <a:lnTo>
                    <a:pt x="6438" y="768542"/>
                  </a:lnTo>
                  <a:lnTo>
                    <a:pt x="6438" y="0"/>
                  </a:lnTo>
                  <a:lnTo>
                    <a:pt x="0" y="0"/>
                  </a:lnTo>
                  <a:lnTo>
                    <a:pt x="0" y="768542"/>
                  </a:lnTo>
                  <a:close/>
                </a:path>
              </a:pathLst>
            </a:custGeom>
            <a:solidFill>
              <a:srgbClr val="000000"/>
            </a:solidFill>
          </p:spPr>
          <p:txBody>
            <a:bodyPr wrap="square" lIns="0" tIns="0" rIns="0" bIns="0" rtlCol="0"/>
            <a:lstStyle/>
            <a:p>
              <a:endParaRPr/>
            </a:p>
          </p:txBody>
        </p:sp>
        <p:sp>
          <p:nvSpPr>
            <p:cNvPr id="45" name="object 45"/>
            <p:cNvSpPr/>
            <p:nvPr/>
          </p:nvSpPr>
          <p:spPr>
            <a:xfrm>
              <a:off x="8881871" y="2246700"/>
              <a:ext cx="6985" cy="801370"/>
            </a:xfrm>
            <a:custGeom>
              <a:avLst/>
              <a:gdLst/>
              <a:ahLst/>
              <a:cxnLst/>
              <a:rect l="l" t="t" r="r" b="b"/>
              <a:pathLst>
                <a:path w="6984" h="801369">
                  <a:moveTo>
                    <a:pt x="6438" y="0"/>
                  </a:moveTo>
                  <a:lnTo>
                    <a:pt x="0" y="0"/>
                  </a:lnTo>
                  <a:lnTo>
                    <a:pt x="0" y="801302"/>
                  </a:lnTo>
                  <a:lnTo>
                    <a:pt x="6438" y="801302"/>
                  </a:lnTo>
                  <a:lnTo>
                    <a:pt x="6438" y="0"/>
                  </a:lnTo>
                  <a:close/>
                </a:path>
              </a:pathLst>
            </a:custGeom>
            <a:solidFill>
              <a:srgbClr val="000000"/>
            </a:solidFill>
          </p:spPr>
          <p:txBody>
            <a:bodyPr wrap="square" lIns="0" tIns="0" rIns="0" bIns="0" rtlCol="0"/>
            <a:lstStyle/>
            <a:p>
              <a:endParaRPr/>
            </a:p>
          </p:txBody>
        </p:sp>
        <p:sp>
          <p:nvSpPr>
            <p:cNvPr id="46" name="object 46"/>
            <p:cNvSpPr/>
            <p:nvPr/>
          </p:nvSpPr>
          <p:spPr>
            <a:xfrm>
              <a:off x="8881871" y="2243905"/>
              <a:ext cx="6985" cy="807085"/>
            </a:xfrm>
            <a:custGeom>
              <a:avLst/>
              <a:gdLst/>
              <a:ahLst/>
              <a:cxnLst/>
              <a:rect l="l" t="t" r="r" b="b"/>
              <a:pathLst>
                <a:path w="6984" h="807085">
                  <a:moveTo>
                    <a:pt x="6438" y="0"/>
                  </a:moveTo>
                  <a:lnTo>
                    <a:pt x="0" y="0"/>
                  </a:lnTo>
                  <a:lnTo>
                    <a:pt x="0" y="806765"/>
                  </a:lnTo>
                  <a:lnTo>
                    <a:pt x="6438" y="806765"/>
                  </a:lnTo>
                  <a:lnTo>
                    <a:pt x="6438" y="0"/>
                  </a:lnTo>
                  <a:close/>
                </a:path>
              </a:pathLst>
            </a:custGeom>
            <a:solidFill>
              <a:srgbClr val="000000"/>
            </a:solidFill>
          </p:spPr>
          <p:txBody>
            <a:bodyPr wrap="square" lIns="0" tIns="0" rIns="0" bIns="0" rtlCol="0"/>
            <a:lstStyle/>
            <a:p>
              <a:endParaRPr/>
            </a:p>
          </p:txBody>
        </p:sp>
        <p:sp>
          <p:nvSpPr>
            <p:cNvPr id="47" name="object 47"/>
            <p:cNvSpPr/>
            <p:nvPr/>
          </p:nvSpPr>
          <p:spPr>
            <a:xfrm>
              <a:off x="9364739" y="1478049"/>
              <a:ext cx="6350" cy="3990340"/>
            </a:xfrm>
            <a:custGeom>
              <a:avLst/>
              <a:gdLst/>
              <a:ahLst/>
              <a:cxnLst/>
              <a:rect l="l" t="t" r="r" b="b"/>
              <a:pathLst>
                <a:path w="6350" h="3990340">
                  <a:moveTo>
                    <a:pt x="0" y="3989946"/>
                  </a:moveTo>
                  <a:lnTo>
                    <a:pt x="6329" y="3989946"/>
                  </a:lnTo>
                  <a:lnTo>
                    <a:pt x="6329" y="0"/>
                  </a:lnTo>
                  <a:lnTo>
                    <a:pt x="0" y="0"/>
                  </a:lnTo>
                  <a:lnTo>
                    <a:pt x="0" y="3989946"/>
                  </a:lnTo>
                  <a:close/>
                </a:path>
              </a:pathLst>
            </a:custGeom>
            <a:solidFill>
              <a:srgbClr val="000000"/>
            </a:solidFill>
          </p:spPr>
          <p:txBody>
            <a:bodyPr wrap="square" lIns="0" tIns="0" rIns="0" bIns="0" rtlCol="0"/>
            <a:lstStyle/>
            <a:p>
              <a:endParaRPr/>
            </a:p>
          </p:txBody>
        </p:sp>
        <p:sp>
          <p:nvSpPr>
            <p:cNvPr id="48" name="object 48"/>
            <p:cNvSpPr/>
            <p:nvPr/>
          </p:nvSpPr>
          <p:spPr>
            <a:xfrm>
              <a:off x="9364743" y="1475362"/>
              <a:ext cx="6350" cy="3995420"/>
            </a:xfrm>
            <a:custGeom>
              <a:avLst/>
              <a:gdLst/>
              <a:ahLst/>
              <a:cxnLst/>
              <a:rect l="l" t="t" r="r" b="b"/>
              <a:pathLst>
                <a:path w="6350" h="3995420">
                  <a:moveTo>
                    <a:pt x="0" y="3995351"/>
                  </a:moveTo>
                  <a:lnTo>
                    <a:pt x="6325" y="3995351"/>
                  </a:lnTo>
                  <a:lnTo>
                    <a:pt x="6324" y="0"/>
                  </a:lnTo>
                  <a:lnTo>
                    <a:pt x="0" y="0"/>
                  </a:lnTo>
                  <a:lnTo>
                    <a:pt x="0" y="3995351"/>
                  </a:lnTo>
                  <a:close/>
                </a:path>
              </a:pathLst>
            </a:custGeom>
            <a:solidFill>
              <a:srgbClr val="000000"/>
            </a:solidFill>
          </p:spPr>
          <p:txBody>
            <a:bodyPr wrap="square" lIns="0" tIns="0" rIns="0" bIns="0" rtlCol="0"/>
            <a:lstStyle/>
            <a:p>
              <a:endParaRPr/>
            </a:p>
          </p:txBody>
        </p:sp>
        <p:sp>
          <p:nvSpPr>
            <p:cNvPr id="49" name="object 49"/>
            <p:cNvSpPr/>
            <p:nvPr/>
          </p:nvSpPr>
          <p:spPr>
            <a:xfrm>
              <a:off x="8881871" y="3058929"/>
              <a:ext cx="6985" cy="3216275"/>
            </a:xfrm>
            <a:custGeom>
              <a:avLst/>
              <a:gdLst/>
              <a:ahLst/>
              <a:cxnLst/>
              <a:rect l="l" t="t" r="r" b="b"/>
              <a:pathLst>
                <a:path w="6984" h="3216275">
                  <a:moveTo>
                    <a:pt x="0" y="3215827"/>
                  </a:moveTo>
                  <a:lnTo>
                    <a:pt x="6438" y="3215827"/>
                  </a:lnTo>
                  <a:lnTo>
                    <a:pt x="6438" y="0"/>
                  </a:lnTo>
                  <a:lnTo>
                    <a:pt x="0" y="0"/>
                  </a:lnTo>
                  <a:lnTo>
                    <a:pt x="0" y="3215827"/>
                  </a:lnTo>
                  <a:close/>
                </a:path>
              </a:pathLst>
            </a:custGeom>
            <a:solidFill>
              <a:srgbClr val="000000"/>
            </a:solidFill>
          </p:spPr>
          <p:txBody>
            <a:bodyPr wrap="square" lIns="0" tIns="0" rIns="0" bIns="0" rtlCol="0"/>
            <a:lstStyle/>
            <a:p>
              <a:endParaRPr/>
            </a:p>
          </p:txBody>
        </p:sp>
        <p:sp>
          <p:nvSpPr>
            <p:cNvPr id="50" name="object 50"/>
            <p:cNvSpPr/>
            <p:nvPr/>
          </p:nvSpPr>
          <p:spPr>
            <a:xfrm>
              <a:off x="8881871" y="3056133"/>
              <a:ext cx="6985" cy="3221355"/>
            </a:xfrm>
            <a:custGeom>
              <a:avLst/>
              <a:gdLst/>
              <a:ahLst/>
              <a:cxnLst/>
              <a:rect l="l" t="t" r="r" b="b"/>
              <a:pathLst>
                <a:path w="6984" h="3221354">
                  <a:moveTo>
                    <a:pt x="0" y="3221346"/>
                  </a:moveTo>
                  <a:lnTo>
                    <a:pt x="6438" y="3221346"/>
                  </a:lnTo>
                  <a:lnTo>
                    <a:pt x="6438" y="0"/>
                  </a:lnTo>
                  <a:lnTo>
                    <a:pt x="0" y="0"/>
                  </a:lnTo>
                  <a:lnTo>
                    <a:pt x="0" y="3221346"/>
                  </a:lnTo>
                  <a:close/>
                </a:path>
              </a:pathLst>
            </a:custGeom>
            <a:solidFill>
              <a:srgbClr val="000000"/>
            </a:solidFill>
          </p:spPr>
          <p:txBody>
            <a:bodyPr wrap="square" lIns="0" tIns="0" rIns="0" bIns="0" rtlCol="0"/>
            <a:lstStyle/>
            <a:p>
              <a:endParaRPr/>
            </a:p>
          </p:txBody>
        </p:sp>
        <p:sp>
          <p:nvSpPr>
            <p:cNvPr id="51" name="object 51"/>
            <p:cNvSpPr/>
            <p:nvPr/>
          </p:nvSpPr>
          <p:spPr>
            <a:xfrm>
              <a:off x="9364740" y="5473433"/>
              <a:ext cx="6350" cy="809625"/>
            </a:xfrm>
            <a:custGeom>
              <a:avLst/>
              <a:gdLst/>
              <a:ahLst/>
              <a:cxnLst/>
              <a:rect l="l" t="t" r="r" b="b"/>
              <a:pathLst>
                <a:path w="6350" h="809625">
                  <a:moveTo>
                    <a:pt x="6329" y="0"/>
                  </a:moveTo>
                  <a:lnTo>
                    <a:pt x="0" y="0"/>
                  </a:lnTo>
                  <a:lnTo>
                    <a:pt x="0" y="809491"/>
                  </a:lnTo>
                  <a:lnTo>
                    <a:pt x="6329" y="809491"/>
                  </a:lnTo>
                  <a:lnTo>
                    <a:pt x="6329" y="0"/>
                  </a:lnTo>
                  <a:close/>
                </a:path>
              </a:pathLst>
            </a:custGeom>
            <a:solidFill>
              <a:srgbClr val="000000"/>
            </a:solidFill>
          </p:spPr>
          <p:txBody>
            <a:bodyPr wrap="square" lIns="0" tIns="0" rIns="0" bIns="0" rtlCol="0"/>
            <a:lstStyle/>
            <a:p>
              <a:endParaRPr/>
            </a:p>
          </p:txBody>
        </p:sp>
        <p:sp>
          <p:nvSpPr>
            <p:cNvPr id="52" name="object 52"/>
            <p:cNvSpPr/>
            <p:nvPr/>
          </p:nvSpPr>
          <p:spPr>
            <a:xfrm>
              <a:off x="9364744" y="5470715"/>
              <a:ext cx="6350" cy="812800"/>
            </a:xfrm>
            <a:custGeom>
              <a:avLst/>
              <a:gdLst/>
              <a:ahLst/>
              <a:cxnLst/>
              <a:rect l="l" t="t" r="r" b="b"/>
              <a:pathLst>
                <a:path w="6350" h="812800">
                  <a:moveTo>
                    <a:pt x="6324" y="0"/>
                  </a:moveTo>
                  <a:lnTo>
                    <a:pt x="0" y="0"/>
                  </a:lnTo>
                  <a:lnTo>
                    <a:pt x="0" y="812208"/>
                  </a:lnTo>
                  <a:lnTo>
                    <a:pt x="6324" y="812208"/>
                  </a:lnTo>
                  <a:lnTo>
                    <a:pt x="6324" y="0"/>
                  </a:lnTo>
                  <a:close/>
                </a:path>
              </a:pathLst>
            </a:custGeom>
            <a:solidFill>
              <a:srgbClr val="000000"/>
            </a:solidFill>
          </p:spPr>
          <p:txBody>
            <a:bodyPr wrap="square" lIns="0" tIns="0" rIns="0" bIns="0" rtlCol="0"/>
            <a:lstStyle/>
            <a:p>
              <a:endParaRPr/>
            </a:p>
          </p:txBody>
        </p:sp>
        <p:sp>
          <p:nvSpPr>
            <p:cNvPr id="53" name="object 53"/>
            <p:cNvSpPr/>
            <p:nvPr/>
          </p:nvSpPr>
          <p:spPr>
            <a:xfrm>
              <a:off x="7688579" y="1659635"/>
              <a:ext cx="1216660" cy="4450715"/>
            </a:xfrm>
            <a:custGeom>
              <a:avLst/>
              <a:gdLst/>
              <a:ahLst/>
              <a:cxnLst/>
              <a:rect l="l" t="t" r="r" b="b"/>
              <a:pathLst>
                <a:path w="1216659" h="4450715">
                  <a:moveTo>
                    <a:pt x="6096" y="752093"/>
                  </a:moveTo>
                  <a:lnTo>
                    <a:pt x="1216533" y="0"/>
                  </a:lnTo>
                </a:path>
                <a:path w="1216659" h="4450715">
                  <a:moveTo>
                    <a:pt x="6096" y="1459991"/>
                  </a:moveTo>
                  <a:lnTo>
                    <a:pt x="1216533" y="1459991"/>
                  </a:lnTo>
                </a:path>
                <a:path w="1216659" h="4450715">
                  <a:moveTo>
                    <a:pt x="6096" y="1783461"/>
                  </a:moveTo>
                  <a:lnTo>
                    <a:pt x="1213739" y="1444752"/>
                  </a:lnTo>
                </a:path>
                <a:path w="1216659" h="4450715">
                  <a:moveTo>
                    <a:pt x="3048" y="2491740"/>
                  </a:moveTo>
                  <a:lnTo>
                    <a:pt x="1213485" y="2914904"/>
                  </a:lnTo>
                </a:path>
                <a:path w="1216659" h="4450715">
                  <a:moveTo>
                    <a:pt x="0" y="2755391"/>
                  </a:moveTo>
                  <a:lnTo>
                    <a:pt x="1213103" y="2912999"/>
                  </a:lnTo>
                </a:path>
                <a:path w="1216659" h="4450715">
                  <a:moveTo>
                    <a:pt x="0" y="3461004"/>
                  </a:moveTo>
                  <a:lnTo>
                    <a:pt x="1213103" y="4450105"/>
                  </a:lnTo>
                </a:path>
              </a:pathLst>
            </a:custGeom>
            <a:ln w="9144">
              <a:solidFill>
                <a:srgbClr val="000000"/>
              </a:solidFill>
            </a:ln>
          </p:spPr>
          <p:txBody>
            <a:bodyPr wrap="square" lIns="0" tIns="0" rIns="0" bIns="0" rtlCol="0"/>
            <a:lstStyle/>
            <a:p>
              <a:endParaRPr/>
            </a:p>
          </p:txBody>
        </p:sp>
        <p:sp>
          <p:nvSpPr>
            <p:cNvPr id="54" name="object 54"/>
            <p:cNvSpPr/>
            <p:nvPr/>
          </p:nvSpPr>
          <p:spPr>
            <a:xfrm>
              <a:off x="7918958" y="2400299"/>
              <a:ext cx="837565" cy="2782570"/>
            </a:xfrm>
            <a:custGeom>
              <a:avLst/>
              <a:gdLst/>
              <a:ahLst/>
              <a:cxnLst/>
              <a:rect l="l" t="t" r="r" b="b"/>
              <a:pathLst>
                <a:path w="837565" h="2782570">
                  <a:moveTo>
                    <a:pt x="734695" y="2782316"/>
                  </a:moveTo>
                  <a:lnTo>
                    <a:pt x="694740" y="2725674"/>
                  </a:lnTo>
                  <a:lnTo>
                    <a:pt x="587375" y="2573401"/>
                  </a:lnTo>
                  <a:lnTo>
                    <a:pt x="551319" y="2640495"/>
                  </a:lnTo>
                  <a:lnTo>
                    <a:pt x="36068" y="2363724"/>
                  </a:lnTo>
                  <a:lnTo>
                    <a:pt x="0" y="2430780"/>
                  </a:lnTo>
                  <a:lnTo>
                    <a:pt x="515239" y="2707665"/>
                  </a:lnTo>
                  <a:lnTo>
                    <a:pt x="479171" y="2774823"/>
                  </a:lnTo>
                  <a:lnTo>
                    <a:pt x="734695" y="2782316"/>
                  </a:lnTo>
                  <a:close/>
                </a:path>
                <a:path w="837565" h="2782570">
                  <a:moveTo>
                    <a:pt x="837057" y="16764"/>
                  </a:moveTo>
                  <a:lnTo>
                    <a:pt x="582041" y="0"/>
                  </a:lnTo>
                  <a:lnTo>
                    <a:pt x="611555" y="70269"/>
                  </a:lnTo>
                  <a:lnTo>
                    <a:pt x="3302" y="325882"/>
                  </a:lnTo>
                  <a:lnTo>
                    <a:pt x="32766" y="396113"/>
                  </a:lnTo>
                  <a:lnTo>
                    <a:pt x="641057" y="140487"/>
                  </a:lnTo>
                  <a:lnTo>
                    <a:pt x="670560" y="210693"/>
                  </a:lnTo>
                  <a:lnTo>
                    <a:pt x="803795" y="55499"/>
                  </a:lnTo>
                  <a:lnTo>
                    <a:pt x="837057" y="16764"/>
                  </a:lnTo>
                  <a:close/>
                </a:path>
              </a:pathLst>
            </a:custGeom>
            <a:solidFill>
              <a:srgbClr val="000000"/>
            </a:solidFill>
          </p:spPr>
          <p:txBody>
            <a:bodyPr wrap="square" lIns="0" tIns="0" rIns="0" bIns="0" rtlCol="0"/>
            <a:lstStyle/>
            <a:p>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288480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Fully connected</a:t>
            </a:r>
            <a:r>
              <a:rPr sz="2200" b="1" spc="20" dirty="0">
                <a:solidFill>
                  <a:srgbClr val="000000"/>
                </a:solidFill>
                <a:latin typeface="Arial"/>
                <a:cs typeface="Arial"/>
              </a:rPr>
              <a:t> </a:t>
            </a:r>
            <a:r>
              <a:rPr sz="2200" b="1" spc="-10" dirty="0">
                <a:solidFill>
                  <a:srgbClr val="000000"/>
                </a:solidFill>
                <a:latin typeface="Arial"/>
                <a:cs typeface="Arial"/>
              </a:rPr>
              <a:t>layer</a:t>
            </a:r>
            <a:endParaRPr sz="2200">
              <a:latin typeface="Arial"/>
              <a:cs typeface="Arial"/>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83</a:t>
            </a:fld>
            <a:endParaRPr spc="-5" dirty="0"/>
          </a:p>
        </p:txBody>
      </p:sp>
      <p:sp>
        <p:nvSpPr>
          <p:cNvPr id="3" name="object 3"/>
          <p:cNvSpPr txBox="1"/>
          <p:nvPr/>
        </p:nvSpPr>
        <p:spPr>
          <a:xfrm>
            <a:off x="381101" y="1040383"/>
            <a:ext cx="11107420" cy="330835"/>
          </a:xfrm>
          <a:prstGeom prst="rect">
            <a:avLst/>
          </a:prstGeom>
        </p:spPr>
        <p:txBody>
          <a:bodyPr vert="horz" wrap="square" lIns="0" tIns="13335" rIns="0" bIns="0" rtlCol="0">
            <a:spAutoFit/>
          </a:bodyPr>
          <a:lstStyle/>
          <a:p>
            <a:pPr marL="193675" indent="-181610">
              <a:lnSpc>
                <a:spcPct val="100000"/>
              </a:lnSpc>
              <a:spcBef>
                <a:spcPts val="105"/>
              </a:spcBef>
              <a:buFont typeface="Wingdings"/>
              <a:buChar char=""/>
              <a:tabLst>
                <a:tab pos="194310" algn="l"/>
              </a:tabLst>
            </a:pPr>
            <a:r>
              <a:rPr sz="2000" dirty="0">
                <a:latin typeface="Arial"/>
                <a:cs typeface="Arial"/>
              </a:rPr>
              <a:t>A summation of product of inputs and weights at each output node determines the final</a:t>
            </a:r>
            <a:r>
              <a:rPr sz="2000" spc="-270" dirty="0">
                <a:latin typeface="Arial"/>
                <a:cs typeface="Arial"/>
              </a:rPr>
              <a:t> </a:t>
            </a:r>
            <a:r>
              <a:rPr sz="2000" dirty="0">
                <a:latin typeface="Arial"/>
                <a:cs typeface="Arial"/>
              </a:rPr>
              <a:t>prediction</a:t>
            </a:r>
            <a:endParaRPr sz="2000">
              <a:latin typeface="Arial"/>
              <a:cs typeface="Arial"/>
            </a:endParaRPr>
          </a:p>
        </p:txBody>
      </p:sp>
      <p:sp>
        <p:nvSpPr>
          <p:cNvPr id="4" name="object 4"/>
          <p:cNvSpPr txBox="1"/>
          <p:nvPr/>
        </p:nvSpPr>
        <p:spPr>
          <a:xfrm>
            <a:off x="7016495" y="2517648"/>
            <a:ext cx="1247140" cy="1043234"/>
          </a:xfrm>
          <a:prstGeom prst="rect">
            <a:avLst/>
          </a:prstGeom>
          <a:solidFill>
            <a:srgbClr val="000000"/>
          </a:solidFill>
        </p:spPr>
        <p:txBody>
          <a:bodyPr vert="horz" wrap="square" lIns="0" tIns="141605" rIns="0" bIns="0" rtlCol="0">
            <a:spAutoFit/>
          </a:bodyPr>
          <a:lstStyle/>
          <a:p>
            <a:pPr marL="374650">
              <a:lnSpc>
                <a:spcPct val="100000"/>
              </a:lnSpc>
              <a:spcBef>
                <a:spcPts val="1115"/>
              </a:spcBef>
            </a:pPr>
            <a:r>
              <a:rPr lang="en-US" sz="5850" b="1" spc="20" dirty="0">
                <a:solidFill>
                  <a:srgbClr val="7E7E7E"/>
                </a:solidFill>
                <a:latin typeface="Arial"/>
                <a:cs typeface="Arial"/>
              </a:rPr>
              <a:t>O</a:t>
            </a:r>
            <a:endParaRPr sz="5850" dirty="0">
              <a:latin typeface="Arial"/>
              <a:cs typeface="Arial"/>
            </a:endParaRPr>
          </a:p>
        </p:txBody>
      </p:sp>
      <p:sp>
        <p:nvSpPr>
          <p:cNvPr id="5" name="object 5"/>
          <p:cNvSpPr txBox="1"/>
          <p:nvPr/>
        </p:nvSpPr>
        <p:spPr>
          <a:xfrm>
            <a:off x="7086600" y="4546600"/>
            <a:ext cx="1247140" cy="1043234"/>
          </a:xfrm>
          <a:prstGeom prst="rect">
            <a:avLst/>
          </a:prstGeom>
          <a:solidFill>
            <a:srgbClr val="000000"/>
          </a:solidFill>
        </p:spPr>
        <p:txBody>
          <a:bodyPr vert="horz" wrap="square" lIns="0" tIns="141605" rIns="0" bIns="0" rtlCol="0">
            <a:spAutoFit/>
          </a:bodyPr>
          <a:lstStyle/>
          <a:p>
            <a:pPr marL="333375">
              <a:lnSpc>
                <a:spcPct val="100000"/>
              </a:lnSpc>
              <a:spcBef>
                <a:spcPts val="1115"/>
              </a:spcBef>
            </a:pPr>
            <a:r>
              <a:rPr lang="en-US" sz="5850" b="1" spc="20" dirty="0">
                <a:solidFill>
                  <a:srgbClr val="7E7E7E"/>
                </a:solidFill>
                <a:latin typeface="Arial"/>
                <a:cs typeface="Arial"/>
              </a:rPr>
              <a:t>X</a:t>
            </a:r>
            <a:endParaRPr sz="5850" dirty="0">
              <a:latin typeface="Arial"/>
              <a:cs typeface="Arial"/>
            </a:endParaRPr>
          </a:p>
        </p:txBody>
      </p:sp>
      <p:grpSp>
        <p:nvGrpSpPr>
          <p:cNvPr id="6" name="object 6"/>
          <p:cNvGrpSpPr/>
          <p:nvPr/>
        </p:nvGrpSpPr>
        <p:grpSpPr>
          <a:xfrm>
            <a:off x="3391280" y="2344292"/>
            <a:ext cx="3627120" cy="3739515"/>
            <a:chOff x="3391280" y="2344292"/>
            <a:chExt cx="3627120" cy="3739515"/>
          </a:xfrm>
        </p:grpSpPr>
        <p:sp>
          <p:nvSpPr>
            <p:cNvPr id="7" name="object 7"/>
            <p:cNvSpPr/>
            <p:nvPr/>
          </p:nvSpPr>
          <p:spPr>
            <a:xfrm>
              <a:off x="3391281" y="2344292"/>
              <a:ext cx="3627120" cy="3379470"/>
            </a:xfrm>
            <a:custGeom>
              <a:avLst/>
              <a:gdLst/>
              <a:ahLst/>
              <a:cxnLst/>
              <a:rect l="l" t="t" r="r" b="b"/>
              <a:pathLst>
                <a:path w="3627120" h="3379470">
                  <a:moveTo>
                    <a:pt x="3626866" y="778510"/>
                  </a:moveTo>
                  <a:lnTo>
                    <a:pt x="3625583" y="777494"/>
                  </a:lnTo>
                  <a:lnTo>
                    <a:pt x="3526790" y="698881"/>
                  </a:lnTo>
                  <a:lnTo>
                    <a:pt x="3519411" y="733767"/>
                  </a:lnTo>
                  <a:lnTo>
                    <a:pt x="3509010" y="729361"/>
                  </a:lnTo>
                  <a:lnTo>
                    <a:pt x="3509314" y="734187"/>
                  </a:lnTo>
                  <a:lnTo>
                    <a:pt x="43942" y="0"/>
                  </a:lnTo>
                  <a:lnTo>
                    <a:pt x="36068" y="37338"/>
                  </a:lnTo>
                  <a:lnTo>
                    <a:pt x="3488753" y="768832"/>
                  </a:lnTo>
                  <a:lnTo>
                    <a:pt x="9906" y="988568"/>
                  </a:lnTo>
                  <a:lnTo>
                    <a:pt x="12192" y="1026541"/>
                  </a:lnTo>
                  <a:lnTo>
                    <a:pt x="3233915" y="823061"/>
                  </a:lnTo>
                  <a:lnTo>
                    <a:pt x="8001" y="1342009"/>
                  </a:lnTo>
                  <a:lnTo>
                    <a:pt x="14097" y="1379601"/>
                  </a:lnTo>
                  <a:lnTo>
                    <a:pt x="3513074" y="816711"/>
                  </a:lnTo>
                  <a:lnTo>
                    <a:pt x="3514661" y="818921"/>
                  </a:lnTo>
                  <a:lnTo>
                    <a:pt x="3515220" y="827544"/>
                  </a:lnTo>
                  <a:lnTo>
                    <a:pt x="762" y="3064002"/>
                  </a:lnTo>
                  <a:lnTo>
                    <a:pt x="21336" y="3096133"/>
                  </a:lnTo>
                  <a:lnTo>
                    <a:pt x="3040837" y="1174572"/>
                  </a:lnTo>
                  <a:lnTo>
                    <a:pt x="0" y="3348304"/>
                  </a:lnTo>
                  <a:lnTo>
                    <a:pt x="22098" y="3379292"/>
                  </a:lnTo>
                  <a:lnTo>
                    <a:pt x="3543795" y="861809"/>
                  </a:lnTo>
                  <a:lnTo>
                    <a:pt x="3560953" y="888746"/>
                  </a:lnTo>
                  <a:lnTo>
                    <a:pt x="3562591" y="886002"/>
                  </a:lnTo>
                  <a:lnTo>
                    <a:pt x="3566922" y="892048"/>
                  </a:lnTo>
                  <a:lnTo>
                    <a:pt x="3605606" y="819023"/>
                  </a:lnTo>
                  <a:lnTo>
                    <a:pt x="3626739" y="779145"/>
                  </a:lnTo>
                  <a:lnTo>
                    <a:pt x="3625850" y="778776"/>
                  </a:lnTo>
                  <a:lnTo>
                    <a:pt x="3626866" y="778510"/>
                  </a:lnTo>
                  <a:close/>
                </a:path>
              </a:pathLst>
            </a:custGeom>
            <a:solidFill>
              <a:srgbClr val="000000"/>
            </a:solidFill>
          </p:spPr>
          <p:txBody>
            <a:bodyPr wrap="square" lIns="0" tIns="0" rIns="0" bIns="0" rtlCol="0"/>
            <a:lstStyle/>
            <a:p>
              <a:endParaRPr/>
            </a:p>
          </p:txBody>
        </p:sp>
        <p:sp>
          <p:nvSpPr>
            <p:cNvPr id="8" name="object 8"/>
            <p:cNvSpPr/>
            <p:nvPr/>
          </p:nvSpPr>
          <p:spPr>
            <a:xfrm>
              <a:off x="3391789" y="2670174"/>
              <a:ext cx="3626485" cy="3413760"/>
            </a:xfrm>
            <a:custGeom>
              <a:avLst/>
              <a:gdLst/>
              <a:ahLst/>
              <a:cxnLst/>
              <a:rect l="l" t="t" r="r" b="b"/>
              <a:pathLst>
                <a:path w="3626484" h="3413760">
                  <a:moveTo>
                    <a:pt x="3626231" y="2434463"/>
                  </a:moveTo>
                  <a:lnTo>
                    <a:pt x="3625977" y="2434336"/>
                  </a:lnTo>
                  <a:lnTo>
                    <a:pt x="3625138" y="2433078"/>
                  </a:lnTo>
                  <a:lnTo>
                    <a:pt x="3605098" y="2397887"/>
                  </a:lnTo>
                  <a:lnTo>
                    <a:pt x="3562985" y="2323973"/>
                  </a:lnTo>
                  <a:lnTo>
                    <a:pt x="3558159" y="2331199"/>
                  </a:lnTo>
                  <a:lnTo>
                    <a:pt x="3556000" y="2327910"/>
                  </a:lnTo>
                  <a:lnTo>
                    <a:pt x="3540429" y="2354757"/>
                  </a:lnTo>
                  <a:lnTo>
                    <a:pt x="21082" y="0"/>
                  </a:lnTo>
                  <a:lnTo>
                    <a:pt x="0" y="31750"/>
                  </a:lnTo>
                  <a:lnTo>
                    <a:pt x="3118205" y="2118080"/>
                  </a:lnTo>
                  <a:lnTo>
                    <a:pt x="20066" y="320929"/>
                  </a:lnTo>
                  <a:lnTo>
                    <a:pt x="1016" y="353949"/>
                  </a:lnTo>
                  <a:lnTo>
                    <a:pt x="3511931" y="2390406"/>
                  </a:lnTo>
                  <a:lnTo>
                    <a:pt x="3511931" y="2400350"/>
                  </a:lnTo>
                  <a:lnTo>
                    <a:pt x="3505797" y="2409533"/>
                  </a:lnTo>
                  <a:lnTo>
                    <a:pt x="3501136" y="2408555"/>
                  </a:lnTo>
                  <a:lnTo>
                    <a:pt x="3502634" y="2414244"/>
                  </a:lnTo>
                  <a:lnTo>
                    <a:pt x="3501860" y="2415413"/>
                  </a:lnTo>
                  <a:lnTo>
                    <a:pt x="10541" y="2415413"/>
                  </a:lnTo>
                  <a:lnTo>
                    <a:pt x="10541" y="2453513"/>
                  </a:lnTo>
                  <a:lnTo>
                    <a:pt x="3480562" y="2453513"/>
                  </a:lnTo>
                  <a:lnTo>
                    <a:pt x="5588" y="3376612"/>
                  </a:lnTo>
                  <a:lnTo>
                    <a:pt x="15494" y="3413429"/>
                  </a:lnTo>
                  <a:lnTo>
                    <a:pt x="3511931" y="2484615"/>
                  </a:lnTo>
                  <a:lnTo>
                    <a:pt x="3511931" y="2491613"/>
                  </a:lnTo>
                  <a:lnTo>
                    <a:pt x="3521862" y="2486647"/>
                  </a:lnTo>
                  <a:lnTo>
                    <a:pt x="3530473" y="2519045"/>
                  </a:lnTo>
                  <a:lnTo>
                    <a:pt x="3619322" y="2440559"/>
                  </a:lnTo>
                  <a:lnTo>
                    <a:pt x="3625710" y="2434920"/>
                  </a:lnTo>
                  <a:lnTo>
                    <a:pt x="3626231" y="2434971"/>
                  </a:lnTo>
                  <a:lnTo>
                    <a:pt x="3626078" y="2434717"/>
                  </a:lnTo>
                  <a:lnTo>
                    <a:pt x="3626231" y="2434717"/>
                  </a:lnTo>
                  <a:lnTo>
                    <a:pt x="3626116" y="2434564"/>
                  </a:lnTo>
                  <a:close/>
                </a:path>
              </a:pathLst>
            </a:custGeom>
            <a:solidFill>
              <a:srgbClr val="00AF50"/>
            </a:solidFill>
          </p:spPr>
          <p:txBody>
            <a:bodyPr wrap="square" lIns="0" tIns="0" rIns="0" bIns="0" rtlCol="0"/>
            <a:lstStyle/>
            <a:p>
              <a:endParaRPr/>
            </a:p>
          </p:txBody>
        </p:sp>
        <p:sp>
          <p:nvSpPr>
            <p:cNvPr id="9" name="object 9"/>
            <p:cNvSpPr/>
            <p:nvPr/>
          </p:nvSpPr>
          <p:spPr>
            <a:xfrm>
              <a:off x="3391281" y="2344292"/>
              <a:ext cx="3627120" cy="3725545"/>
            </a:xfrm>
            <a:custGeom>
              <a:avLst/>
              <a:gdLst/>
              <a:ahLst/>
              <a:cxnLst/>
              <a:rect l="l" t="t" r="r" b="b"/>
              <a:pathLst>
                <a:path w="3627120" h="3725545">
                  <a:moveTo>
                    <a:pt x="3626866" y="778510"/>
                  </a:moveTo>
                  <a:lnTo>
                    <a:pt x="3625583" y="777494"/>
                  </a:lnTo>
                  <a:lnTo>
                    <a:pt x="3526790" y="698881"/>
                  </a:lnTo>
                  <a:lnTo>
                    <a:pt x="3519411" y="733767"/>
                  </a:lnTo>
                  <a:lnTo>
                    <a:pt x="3509010" y="729361"/>
                  </a:lnTo>
                  <a:lnTo>
                    <a:pt x="3509314" y="734187"/>
                  </a:lnTo>
                  <a:lnTo>
                    <a:pt x="43942" y="0"/>
                  </a:lnTo>
                  <a:lnTo>
                    <a:pt x="36068" y="37338"/>
                  </a:lnTo>
                  <a:lnTo>
                    <a:pt x="3346894" y="738784"/>
                  </a:lnTo>
                  <a:lnTo>
                    <a:pt x="11049" y="334645"/>
                  </a:lnTo>
                  <a:lnTo>
                    <a:pt x="9525" y="347345"/>
                  </a:lnTo>
                  <a:lnTo>
                    <a:pt x="3479139" y="767575"/>
                  </a:lnTo>
                  <a:lnTo>
                    <a:pt x="10541" y="656209"/>
                  </a:lnTo>
                  <a:lnTo>
                    <a:pt x="10033" y="668909"/>
                  </a:lnTo>
                  <a:lnTo>
                    <a:pt x="3365296" y="776630"/>
                  </a:lnTo>
                  <a:lnTo>
                    <a:pt x="9906" y="988568"/>
                  </a:lnTo>
                  <a:lnTo>
                    <a:pt x="12192" y="1026541"/>
                  </a:lnTo>
                  <a:lnTo>
                    <a:pt x="3233915" y="823061"/>
                  </a:lnTo>
                  <a:lnTo>
                    <a:pt x="8001" y="1342009"/>
                  </a:lnTo>
                  <a:lnTo>
                    <a:pt x="14097" y="1379601"/>
                  </a:lnTo>
                  <a:lnTo>
                    <a:pt x="3374567" y="839000"/>
                  </a:lnTo>
                  <a:lnTo>
                    <a:pt x="8636" y="1737868"/>
                  </a:lnTo>
                  <a:lnTo>
                    <a:pt x="11938" y="1750187"/>
                  </a:lnTo>
                  <a:lnTo>
                    <a:pt x="3457816" y="829843"/>
                  </a:lnTo>
                  <a:lnTo>
                    <a:pt x="8255" y="2024253"/>
                  </a:lnTo>
                  <a:lnTo>
                    <a:pt x="12319" y="2036191"/>
                  </a:lnTo>
                  <a:lnTo>
                    <a:pt x="3473183" y="838034"/>
                  </a:lnTo>
                  <a:lnTo>
                    <a:pt x="7747" y="2346325"/>
                  </a:lnTo>
                  <a:lnTo>
                    <a:pt x="12827" y="2357882"/>
                  </a:lnTo>
                  <a:lnTo>
                    <a:pt x="3485896" y="846213"/>
                  </a:lnTo>
                  <a:lnTo>
                    <a:pt x="3461029" y="862037"/>
                  </a:lnTo>
                  <a:lnTo>
                    <a:pt x="36195" y="2748915"/>
                  </a:lnTo>
                  <a:lnTo>
                    <a:pt x="42291" y="2759964"/>
                  </a:lnTo>
                  <a:lnTo>
                    <a:pt x="3291014" y="970216"/>
                  </a:lnTo>
                  <a:lnTo>
                    <a:pt x="762" y="3064002"/>
                  </a:lnTo>
                  <a:lnTo>
                    <a:pt x="21336" y="3096133"/>
                  </a:lnTo>
                  <a:lnTo>
                    <a:pt x="3040837" y="1174572"/>
                  </a:lnTo>
                  <a:lnTo>
                    <a:pt x="0" y="3348304"/>
                  </a:lnTo>
                  <a:lnTo>
                    <a:pt x="22098" y="3379292"/>
                  </a:lnTo>
                  <a:lnTo>
                    <a:pt x="3293770" y="1040549"/>
                  </a:lnTo>
                  <a:lnTo>
                    <a:pt x="6223" y="3715143"/>
                  </a:lnTo>
                  <a:lnTo>
                    <a:pt x="14351" y="3724999"/>
                  </a:lnTo>
                  <a:lnTo>
                    <a:pt x="3458857" y="922528"/>
                  </a:lnTo>
                  <a:lnTo>
                    <a:pt x="3543795" y="861809"/>
                  </a:lnTo>
                  <a:lnTo>
                    <a:pt x="3560953" y="888746"/>
                  </a:lnTo>
                  <a:lnTo>
                    <a:pt x="3562591" y="886002"/>
                  </a:lnTo>
                  <a:lnTo>
                    <a:pt x="3566922" y="892048"/>
                  </a:lnTo>
                  <a:lnTo>
                    <a:pt x="3587953" y="852347"/>
                  </a:lnTo>
                  <a:lnTo>
                    <a:pt x="3590925" y="855980"/>
                  </a:lnTo>
                  <a:lnTo>
                    <a:pt x="3610076" y="813562"/>
                  </a:lnTo>
                  <a:lnTo>
                    <a:pt x="3619208" y="793343"/>
                  </a:lnTo>
                  <a:lnTo>
                    <a:pt x="3626739" y="779145"/>
                  </a:lnTo>
                  <a:lnTo>
                    <a:pt x="3625850" y="778776"/>
                  </a:lnTo>
                  <a:lnTo>
                    <a:pt x="3626866" y="778510"/>
                  </a:lnTo>
                  <a:close/>
                </a:path>
              </a:pathLst>
            </a:custGeom>
            <a:solidFill>
              <a:srgbClr val="000000"/>
            </a:solidFill>
          </p:spPr>
          <p:txBody>
            <a:bodyPr wrap="square" lIns="0" tIns="0" rIns="0" bIns="0" rtlCol="0"/>
            <a:lstStyle/>
            <a:p>
              <a:endParaRPr/>
            </a:p>
          </p:txBody>
        </p:sp>
        <p:sp>
          <p:nvSpPr>
            <p:cNvPr id="10" name="object 10"/>
            <p:cNvSpPr/>
            <p:nvPr/>
          </p:nvSpPr>
          <p:spPr>
            <a:xfrm>
              <a:off x="3397758" y="2357119"/>
              <a:ext cx="3620135" cy="3356610"/>
            </a:xfrm>
            <a:custGeom>
              <a:avLst/>
              <a:gdLst/>
              <a:ahLst/>
              <a:cxnLst/>
              <a:rect l="l" t="t" r="r" b="b"/>
              <a:pathLst>
                <a:path w="3620134" h="3356610">
                  <a:moveTo>
                    <a:pt x="3619627" y="2747137"/>
                  </a:moveTo>
                  <a:lnTo>
                    <a:pt x="3619385" y="2746895"/>
                  </a:lnTo>
                  <a:lnTo>
                    <a:pt x="3619500" y="2746756"/>
                  </a:lnTo>
                  <a:lnTo>
                    <a:pt x="3619347" y="2746705"/>
                  </a:lnTo>
                  <a:lnTo>
                    <a:pt x="3618928" y="2746159"/>
                  </a:lnTo>
                  <a:lnTo>
                    <a:pt x="3619220" y="2746070"/>
                  </a:lnTo>
                  <a:lnTo>
                    <a:pt x="3619500" y="2746121"/>
                  </a:lnTo>
                  <a:lnTo>
                    <a:pt x="3619500" y="2745994"/>
                  </a:lnTo>
                  <a:lnTo>
                    <a:pt x="3603079" y="2712847"/>
                  </a:lnTo>
                  <a:lnTo>
                    <a:pt x="3581781" y="2669667"/>
                  </a:lnTo>
                  <a:lnTo>
                    <a:pt x="3571036" y="2683853"/>
                  </a:lnTo>
                  <a:lnTo>
                    <a:pt x="3567557" y="2679319"/>
                  </a:lnTo>
                  <a:lnTo>
                    <a:pt x="3564293" y="2686037"/>
                  </a:lnTo>
                  <a:lnTo>
                    <a:pt x="3562477" y="2684018"/>
                  </a:lnTo>
                  <a:lnTo>
                    <a:pt x="3559187" y="2692425"/>
                  </a:lnTo>
                  <a:lnTo>
                    <a:pt x="3558451" y="2691879"/>
                  </a:lnTo>
                  <a:lnTo>
                    <a:pt x="3556381" y="2689987"/>
                  </a:lnTo>
                  <a:lnTo>
                    <a:pt x="3556304" y="2690253"/>
                  </a:lnTo>
                  <a:lnTo>
                    <a:pt x="7620" y="0"/>
                  </a:lnTo>
                  <a:lnTo>
                    <a:pt x="0" y="10160"/>
                  </a:lnTo>
                  <a:lnTo>
                    <a:pt x="3550628" y="2701975"/>
                  </a:lnTo>
                  <a:lnTo>
                    <a:pt x="3550513" y="2702547"/>
                  </a:lnTo>
                  <a:lnTo>
                    <a:pt x="3547999" y="2700909"/>
                  </a:lnTo>
                  <a:lnTo>
                    <a:pt x="3547529" y="2704985"/>
                  </a:lnTo>
                  <a:lnTo>
                    <a:pt x="6604" y="988441"/>
                  </a:lnTo>
                  <a:lnTo>
                    <a:pt x="1016" y="999871"/>
                  </a:lnTo>
                  <a:lnTo>
                    <a:pt x="3475126" y="2684005"/>
                  </a:lnTo>
                  <a:lnTo>
                    <a:pt x="35052" y="1341755"/>
                  </a:lnTo>
                  <a:lnTo>
                    <a:pt x="30480" y="1353693"/>
                  </a:lnTo>
                  <a:lnTo>
                    <a:pt x="3498443" y="2706725"/>
                  </a:lnTo>
                  <a:lnTo>
                    <a:pt x="5588" y="1725676"/>
                  </a:lnTo>
                  <a:lnTo>
                    <a:pt x="2032" y="1737868"/>
                  </a:lnTo>
                  <a:lnTo>
                    <a:pt x="3439312" y="2703296"/>
                  </a:lnTo>
                  <a:lnTo>
                    <a:pt x="5080" y="2010537"/>
                  </a:lnTo>
                  <a:lnTo>
                    <a:pt x="2540" y="2022983"/>
                  </a:lnTo>
                  <a:lnTo>
                    <a:pt x="3487394" y="2725953"/>
                  </a:lnTo>
                  <a:lnTo>
                    <a:pt x="4572" y="2333498"/>
                  </a:lnTo>
                  <a:lnTo>
                    <a:pt x="3048" y="2346198"/>
                  </a:lnTo>
                  <a:lnTo>
                    <a:pt x="3536023" y="2744292"/>
                  </a:lnTo>
                  <a:lnTo>
                    <a:pt x="3534283" y="2747886"/>
                  </a:lnTo>
                  <a:lnTo>
                    <a:pt x="3302" y="3060192"/>
                  </a:lnTo>
                  <a:lnTo>
                    <a:pt x="4318" y="3072892"/>
                  </a:lnTo>
                  <a:lnTo>
                    <a:pt x="3456101" y="2767609"/>
                  </a:lnTo>
                  <a:lnTo>
                    <a:pt x="2794" y="3344011"/>
                  </a:lnTo>
                  <a:lnTo>
                    <a:pt x="4826" y="3356533"/>
                  </a:lnTo>
                  <a:lnTo>
                    <a:pt x="3537483" y="2766936"/>
                  </a:lnTo>
                  <a:lnTo>
                    <a:pt x="3537204" y="2768346"/>
                  </a:lnTo>
                  <a:lnTo>
                    <a:pt x="3540506" y="2767457"/>
                  </a:lnTo>
                  <a:lnTo>
                    <a:pt x="3539490" y="2776601"/>
                  </a:lnTo>
                  <a:lnTo>
                    <a:pt x="3545459" y="2774416"/>
                  </a:lnTo>
                  <a:lnTo>
                    <a:pt x="3546983" y="2791460"/>
                  </a:lnTo>
                  <a:lnTo>
                    <a:pt x="3549383" y="2789986"/>
                  </a:lnTo>
                  <a:lnTo>
                    <a:pt x="3550539" y="2796921"/>
                  </a:lnTo>
                  <a:lnTo>
                    <a:pt x="3613734" y="2750947"/>
                  </a:lnTo>
                  <a:lnTo>
                    <a:pt x="3618090" y="2747784"/>
                  </a:lnTo>
                  <a:lnTo>
                    <a:pt x="3619500" y="2747264"/>
                  </a:lnTo>
                  <a:lnTo>
                    <a:pt x="3619373" y="2747162"/>
                  </a:lnTo>
                  <a:lnTo>
                    <a:pt x="3619627" y="2747137"/>
                  </a:lnTo>
                  <a:close/>
                </a:path>
              </a:pathLst>
            </a:custGeom>
            <a:solidFill>
              <a:srgbClr val="00AF50"/>
            </a:solidFill>
          </p:spPr>
          <p:txBody>
            <a:bodyPr wrap="square" lIns="0" tIns="0" rIns="0" bIns="0" rtlCol="0"/>
            <a:lstStyle/>
            <a:p>
              <a:endParaRPr/>
            </a:p>
          </p:txBody>
        </p:sp>
      </p:grpSp>
      <p:sp>
        <p:nvSpPr>
          <p:cNvPr id="11" name="object 11"/>
          <p:cNvSpPr/>
          <p:nvPr/>
        </p:nvSpPr>
        <p:spPr>
          <a:xfrm>
            <a:off x="3095425" y="2510154"/>
            <a:ext cx="356870" cy="685165"/>
          </a:xfrm>
          <a:custGeom>
            <a:avLst/>
            <a:gdLst/>
            <a:ahLst/>
            <a:cxnLst/>
            <a:rect l="l" t="t" r="r" b="b"/>
            <a:pathLst>
              <a:path w="356870" h="685164">
                <a:moveTo>
                  <a:pt x="0" y="0"/>
                </a:moveTo>
                <a:lnTo>
                  <a:pt x="0" y="685046"/>
                </a:lnTo>
                <a:lnTo>
                  <a:pt x="356429" y="685046"/>
                </a:lnTo>
                <a:lnTo>
                  <a:pt x="356429" y="0"/>
                </a:lnTo>
                <a:lnTo>
                  <a:pt x="0" y="0"/>
                </a:lnTo>
                <a:close/>
              </a:path>
            </a:pathLst>
          </a:custGeom>
          <a:solidFill>
            <a:srgbClr val="FFFFFF"/>
          </a:solidFill>
        </p:spPr>
        <p:txBody>
          <a:bodyPr wrap="square" lIns="0" tIns="0" rIns="0" bIns="0" rtlCol="0"/>
          <a:lstStyle/>
          <a:p>
            <a:endParaRPr/>
          </a:p>
        </p:txBody>
      </p:sp>
      <p:graphicFrame>
        <p:nvGraphicFramePr>
          <p:cNvPr id="12" name="object 12"/>
          <p:cNvGraphicFramePr>
            <a:graphicFrameLocks noGrp="1"/>
          </p:cNvGraphicFramePr>
          <p:nvPr/>
        </p:nvGraphicFramePr>
        <p:xfrm>
          <a:off x="3090671" y="2202265"/>
          <a:ext cx="356235" cy="4050249"/>
        </p:xfrm>
        <a:graphic>
          <a:graphicData uri="http://schemas.openxmlformats.org/drawingml/2006/table">
            <a:tbl>
              <a:tblPr firstRow="1" bandRow="1">
                <a:tableStyleId>{2D5ABB26-0587-4C30-8999-92F81FD0307C}</a:tableStyleId>
              </a:tblPr>
              <a:tblGrid>
                <a:gridCol w="356235">
                  <a:extLst>
                    <a:ext uri="{9D8B030D-6E8A-4147-A177-3AD203B41FA5}">
                      <a16:colId xmlns:a16="http://schemas.microsoft.com/office/drawing/2014/main" val="20000"/>
                    </a:ext>
                  </a:extLst>
                </a:gridCol>
              </a:tblGrid>
              <a:tr h="307932">
                <a:tc>
                  <a:txBody>
                    <a:bodyPr/>
                    <a:lstStyle/>
                    <a:p>
                      <a:pPr marL="5080" algn="ctr">
                        <a:lnSpc>
                          <a:spcPct val="100000"/>
                        </a:lnSpc>
                        <a:spcBef>
                          <a:spcPts val="585"/>
                        </a:spcBef>
                      </a:pPr>
                      <a:r>
                        <a:rPr sz="950" spc="10" dirty="0">
                          <a:latin typeface="Carlito"/>
                          <a:cs typeface="Carlito"/>
                        </a:rPr>
                        <a:t>0.55</a:t>
                      </a:r>
                      <a:endParaRPr sz="950">
                        <a:latin typeface="Carlito"/>
                        <a:cs typeface="Carlito"/>
                      </a:endParaRPr>
                    </a:p>
                  </a:txBody>
                  <a:tcPr marL="0" marR="0" marT="742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extLst>
                  <a:ext uri="{0D108BD9-81ED-4DB2-BD59-A6C34878D82A}">
                    <a16:rowId xmlns:a16="http://schemas.microsoft.com/office/drawing/2014/main" val="10000"/>
                  </a:ext>
                </a:extLst>
              </a:tr>
              <a:tr h="340331">
                <a:tc>
                  <a:txBody>
                    <a:bodyPr/>
                    <a:lstStyle/>
                    <a:p>
                      <a:pPr marL="5080" algn="ctr">
                        <a:lnSpc>
                          <a:spcPct val="100000"/>
                        </a:lnSpc>
                        <a:spcBef>
                          <a:spcPts val="730"/>
                        </a:spcBef>
                      </a:pPr>
                      <a:r>
                        <a:rPr sz="950" spc="10" dirty="0">
                          <a:latin typeface="Carlito"/>
                          <a:cs typeface="Carlito"/>
                        </a:rPr>
                        <a:t>1.00</a:t>
                      </a:r>
                      <a:endParaRPr sz="9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40117">
                <a:tc>
                  <a:txBody>
                    <a:bodyPr/>
                    <a:lstStyle/>
                    <a:p>
                      <a:pPr marL="5080" algn="ctr">
                        <a:lnSpc>
                          <a:spcPct val="100000"/>
                        </a:lnSpc>
                        <a:spcBef>
                          <a:spcPts val="730"/>
                        </a:spcBef>
                      </a:pPr>
                      <a:r>
                        <a:rPr sz="950" spc="10" dirty="0">
                          <a:latin typeface="Carlito"/>
                          <a:cs typeface="Carlito"/>
                        </a:rPr>
                        <a:t>1.00</a:t>
                      </a:r>
                      <a:endParaRPr sz="9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40331">
                <a:tc>
                  <a:txBody>
                    <a:bodyPr/>
                    <a:lstStyle/>
                    <a:p>
                      <a:pPr marL="5080" algn="ctr">
                        <a:lnSpc>
                          <a:spcPct val="100000"/>
                        </a:lnSpc>
                        <a:spcBef>
                          <a:spcPts val="730"/>
                        </a:spcBef>
                      </a:pPr>
                      <a:r>
                        <a:rPr sz="950" spc="10" dirty="0">
                          <a:latin typeface="Carlito"/>
                          <a:cs typeface="Carlito"/>
                        </a:rPr>
                        <a:t>0.55</a:t>
                      </a:r>
                      <a:endParaRPr sz="9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A1EAE8"/>
                    </a:solidFill>
                  </a:tcPr>
                </a:tc>
                <a:extLst>
                  <a:ext uri="{0D108BD9-81ED-4DB2-BD59-A6C34878D82A}">
                    <a16:rowId xmlns:a16="http://schemas.microsoft.com/office/drawing/2014/main" val="10003"/>
                  </a:ext>
                </a:extLst>
              </a:tr>
              <a:tr h="340117">
                <a:tc>
                  <a:txBody>
                    <a:bodyPr/>
                    <a:lstStyle/>
                    <a:p>
                      <a:pPr marL="5080" algn="ctr">
                        <a:lnSpc>
                          <a:spcPct val="100000"/>
                        </a:lnSpc>
                        <a:spcBef>
                          <a:spcPts val="730"/>
                        </a:spcBef>
                      </a:pPr>
                      <a:r>
                        <a:rPr sz="950" spc="10" dirty="0">
                          <a:latin typeface="Carlito"/>
                          <a:cs typeface="Carlito"/>
                        </a:rPr>
                        <a:t>0.55</a:t>
                      </a:r>
                      <a:endParaRPr sz="9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extLst>
                  <a:ext uri="{0D108BD9-81ED-4DB2-BD59-A6C34878D82A}">
                    <a16:rowId xmlns:a16="http://schemas.microsoft.com/office/drawing/2014/main" val="10004"/>
                  </a:ext>
                </a:extLst>
              </a:tr>
              <a:tr h="340331">
                <a:tc>
                  <a:txBody>
                    <a:bodyPr/>
                    <a:lstStyle/>
                    <a:p>
                      <a:pPr marL="5080" algn="ctr">
                        <a:lnSpc>
                          <a:spcPct val="100000"/>
                        </a:lnSpc>
                        <a:spcBef>
                          <a:spcPts val="730"/>
                        </a:spcBef>
                      </a:pPr>
                      <a:r>
                        <a:rPr sz="950" spc="10" dirty="0">
                          <a:latin typeface="Carlito"/>
                          <a:cs typeface="Carlito"/>
                        </a:rPr>
                        <a:t>0.55</a:t>
                      </a:r>
                      <a:endParaRPr sz="9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extLst>
                  <a:ext uri="{0D108BD9-81ED-4DB2-BD59-A6C34878D82A}">
                    <a16:rowId xmlns:a16="http://schemas.microsoft.com/office/drawing/2014/main" val="10005"/>
                  </a:ext>
                </a:extLst>
              </a:tr>
              <a:tr h="340117">
                <a:tc>
                  <a:txBody>
                    <a:bodyPr/>
                    <a:lstStyle/>
                    <a:p>
                      <a:pPr marL="5080" algn="ctr">
                        <a:lnSpc>
                          <a:spcPct val="100000"/>
                        </a:lnSpc>
                        <a:spcBef>
                          <a:spcPts val="730"/>
                        </a:spcBef>
                      </a:pPr>
                      <a:r>
                        <a:rPr sz="950" spc="10" dirty="0">
                          <a:latin typeface="Carlito"/>
                          <a:cs typeface="Carlito"/>
                        </a:rPr>
                        <a:t>0.55</a:t>
                      </a:r>
                      <a:endParaRPr sz="9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extLst>
                  <a:ext uri="{0D108BD9-81ED-4DB2-BD59-A6C34878D82A}">
                    <a16:rowId xmlns:a16="http://schemas.microsoft.com/office/drawing/2014/main" val="10006"/>
                  </a:ext>
                </a:extLst>
              </a:tr>
              <a:tr h="340063">
                <a:tc>
                  <a:txBody>
                    <a:bodyPr/>
                    <a:lstStyle/>
                    <a:p>
                      <a:pPr marL="5080" algn="ctr">
                        <a:lnSpc>
                          <a:spcPct val="100000"/>
                        </a:lnSpc>
                        <a:spcBef>
                          <a:spcPts val="730"/>
                        </a:spcBef>
                      </a:pPr>
                      <a:r>
                        <a:rPr sz="950" spc="10" dirty="0">
                          <a:latin typeface="Carlito"/>
                          <a:cs typeface="Carlito"/>
                        </a:rPr>
                        <a:t>0.55</a:t>
                      </a:r>
                      <a:endParaRPr sz="9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BE92"/>
                    </a:solidFill>
                  </a:tcPr>
                </a:tc>
                <a:extLst>
                  <a:ext uri="{0D108BD9-81ED-4DB2-BD59-A6C34878D82A}">
                    <a16:rowId xmlns:a16="http://schemas.microsoft.com/office/drawing/2014/main" val="10007"/>
                  </a:ext>
                </a:extLst>
              </a:tr>
              <a:tr h="340363">
                <a:tc>
                  <a:txBody>
                    <a:bodyPr/>
                    <a:lstStyle/>
                    <a:p>
                      <a:pPr marL="5080" algn="ctr">
                        <a:lnSpc>
                          <a:spcPct val="100000"/>
                        </a:lnSpc>
                        <a:spcBef>
                          <a:spcPts val="730"/>
                        </a:spcBef>
                      </a:pPr>
                      <a:r>
                        <a:rPr sz="950" spc="10" dirty="0">
                          <a:latin typeface="Carlito"/>
                          <a:cs typeface="Carlito"/>
                        </a:rPr>
                        <a:t>1.00</a:t>
                      </a:r>
                      <a:endParaRPr sz="9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8"/>
                  </a:ext>
                </a:extLst>
              </a:tr>
              <a:tr h="340101">
                <a:tc>
                  <a:txBody>
                    <a:bodyPr/>
                    <a:lstStyle/>
                    <a:p>
                      <a:pPr marL="5080" algn="ctr">
                        <a:lnSpc>
                          <a:spcPct val="100000"/>
                        </a:lnSpc>
                        <a:spcBef>
                          <a:spcPts val="730"/>
                        </a:spcBef>
                      </a:pPr>
                      <a:r>
                        <a:rPr sz="950" spc="10" dirty="0">
                          <a:latin typeface="Carlito"/>
                          <a:cs typeface="Carlito"/>
                        </a:rPr>
                        <a:t>0.55</a:t>
                      </a:r>
                      <a:endParaRPr sz="9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extLst>
                  <a:ext uri="{0D108BD9-81ED-4DB2-BD59-A6C34878D82A}">
                    <a16:rowId xmlns:a16="http://schemas.microsoft.com/office/drawing/2014/main" val="10009"/>
                  </a:ext>
                </a:extLst>
              </a:tr>
              <a:tr h="340347">
                <a:tc>
                  <a:txBody>
                    <a:bodyPr/>
                    <a:lstStyle/>
                    <a:p>
                      <a:pPr marL="5080" algn="ctr">
                        <a:lnSpc>
                          <a:spcPct val="100000"/>
                        </a:lnSpc>
                        <a:spcBef>
                          <a:spcPts val="730"/>
                        </a:spcBef>
                      </a:pPr>
                      <a:r>
                        <a:rPr sz="950" spc="10" dirty="0">
                          <a:latin typeface="Carlito"/>
                          <a:cs typeface="Carlito"/>
                        </a:rPr>
                        <a:t>0.55</a:t>
                      </a:r>
                      <a:endParaRPr sz="9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99FF"/>
                    </a:solidFill>
                  </a:tcPr>
                </a:tc>
                <a:extLst>
                  <a:ext uri="{0D108BD9-81ED-4DB2-BD59-A6C34878D82A}">
                    <a16:rowId xmlns:a16="http://schemas.microsoft.com/office/drawing/2014/main" val="10010"/>
                  </a:ext>
                </a:extLst>
              </a:tr>
              <a:tr h="340099">
                <a:tc>
                  <a:txBody>
                    <a:bodyPr/>
                    <a:lstStyle/>
                    <a:p>
                      <a:pPr marL="5080" algn="ctr">
                        <a:lnSpc>
                          <a:spcPct val="100000"/>
                        </a:lnSpc>
                        <a:spcBef>
                          <a:spcPts val="730"/>
                        </a:spcBef>
                      </a:pPr>
                      <a:r>
                        <a:rPr sz="950" spc="10" dirty="0">
                          <a:latin typeface="Carlito"/>
                          <a:cs typeface="Carlito"/>
                        </a:rPr>
                        <a:t>1.00</a:t>
                      </a:r>
                      <a:endParaRPr sz="950">
                        <a:latin typeface="Carlito"/>
                        <a:cs typeface="Carlito"/>
                      </a:endParaRPr>
                    </a:p>
                  </a:txBody>
                  <a:tcPr marL="0" marR="0" marT="9271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282194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Putting it all</a:t>
            </a:r>
            <a:r>
              <a:rPr sz="2200" b="1" spc="15" dirty="0">
                <a:solidFill>
                  <a:srgbClr val="000000"/>
                </a:solidFill>
                <a:latin typeface="Arial"/>
                <a:cs typeface="Arial"/>
              </a:rPr>
              <a:t> </a:t>
            </a:r>
            <a:r>
              <a:rPr sz="2200" b="1" spc="-5" dirty="0">
                <a:solidFill>
                  <a:srgbClr val="000000"/>
                </a:solidFill>
                <a:latin typeface="Arial"/>
                <a:cs typeface="Arial"/>
              </a:rPr>
              <a:t>together</a:t>
            </a:r>
            <a:endParaRPr sz="2200">
              <a:latin typeface="Arial"/>
              <a:cs typeface="Arial"/>
            </a:endParaRPr>
          </a:p>
        </p:txBody>
      </p:sp>
      <p:sp>
        <p:nvSpPr>
          <p:cNvPr id="96" name="object 96"/>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84</a:t>
            </a:fld>
            <a:endParaRPr spc="-5" dirty="0"/>
          </a:p>
        </p:txBody>
      </p:sp>
      <p:sp>
        <p:nvSpPr>
          <p:cNvPr id="3" name="object 3"/>
          <p:cNvSpPr/>
          <p:nvPr/>
        </p:nvSpPr>
        <p:spPr>
          <a:xfrm>
            <a:off x="1830794" y="3424427"/>
            <a:ext cx="223520" cy="216535"/>
          </a:xfrm>
          <a:custGeom>
            <a:avLst/>
            <a:gdLst/>
            <a:ahLst/>
            <a:cxnLst/>
            <a:rect l="l" t="t" r="r" b="b"/>
            <a:pathLst>
              <a:path w="223519" h="216535">
                <a:moveTo>
                  <a:pt x="111734" y="0"/>
                </a:moveTo>
                <a:lnTo>
                  <a:pt x="0" y="0"/>
                </a:lnTo>
                <a:lnTo>
                  <a:pt x="0" y="108178"/>
                </a:lnTo>
                <a:lnTo>
                  <a:pt x="111734" y="108178"/>
                </a:lnTo>
                <a:lnTo>
                  <a:pt x="111734" y="0"/>
                </a:lnTo>
                <a:close/>
              </a:path>
              <a:path w="223519" h="216535">
                <a:moveTo>
                  <a:pt x="223456" y="108178"/>
                </a:moveTo>
                <a:lnTo>
                  <a:pt x="111734" y="108178"/>
                </a:lnTo>
                <a:lnTo>
                  <a:pt x="111734" y="216357"/>
                </a:lnTo>
                <a:lnTo>
                  <a:pt x="223456" y="216357"/>
                </a:lnTo>
                <a:lnTo>
                  <a:pt x="223456" y="108178"/>
                </a:lnTo>
                <a:close/>
              </a:path>
            </a:pathLst>
          </a:custGeom>
          <a:solidFill>
            <a:srgbClr val="FFFFFF"/>
          </a:solidFill>
        </p:spPr>
        <p:txBody>
          <a:bodyPr wrap="square" lIns="0" tIns="0" rIns="0" bIns="0" rtlCol="0"/>
          <a:lstStyle/>
          <a:p>
            <a:endParaRPr/>
          </a:p>
        </p:txBody>
      </p:sp>
      <p:sp>
        <p:nvSpPr>
          <p:cNvPr id="4" name="object 4"/>
          <p:cNvSpPr/>
          <p:nvPr/>
        </p:nvSpPr>
        <p:spPr>
          <a:xfrm>
            <a:off x="2165985" y="3424427"/>
            <a:ext cx="447040" cy="757555"/>
          </a:xfrm>
          <a:custGeom>
            <a:avLst/>
            <a:gdLst/>
            <a:ahLst/>
            <a:cxnLst/>
            <a:rect l="l" t="t" r="r" b="b"/>
            <a:pathLst>
              <a:path w="447039" h="757554">
                <a:moveTo>
                  <a:pt x="111721" y="324535"/>
                </a:moveTo>
                <a:lnTo>
                  <a:pt x="0" y="324535"/>
                </a:lnTo>
                <a:lnTo>
                  <a:pt x="0" y="432701"/>
                </a:lnTo>
                <a:lnTo>
                  <a:pt x="111721" y="432701"/>
                </a:lnTo>
                <a:lnTo>
                  <a:pt x="111721" y="324535"/>
                </a:lnTo>
                <a:close/>
              </a:path>
              <a:path w="447039" h="757554">
                <a:moveTo>
                  <a:pt x="223456" y="432701"/>
                </a:moveTo>
                <a:lnTo>
                  <a:pt x="111721" y="432701"/>
                </a:lnTo>
                <a:lnTo>
                  <a:pt x="111721" y="540880"/>
                </a:lnTo>
                <a:lnTo>
                  <a:pt x="223456" y="540880"/>
                </a:lnTo>
                <a:lnTo>
                  <a:pt x="223456" y="432701"/>
                </a:lnTo>
                <a:close/>
              </a:path>
              <a:path w="447039" h="757554">
                <a:moveTo>
                  <a:pt x="223456" y="216357"/>
                </a:moveTo>
                <a:lnTo>
                  <a:pt x="111721" y="216357"/>
                </a:lnTo>
                <a:lnTo>
                  <a:pt x="111721" y="324535"/>
                </a:lnTo>
                <a:lnTo>
                  <a:pt x="223456" y="324535"/>
                </a:lnTo>
                <a:lnTo>
                  <a:pt x="223456" y="216357"/>
                </a:lnTo>
                <a:close/>
              </a:path>
              <a:path w="447039" h="757554">
                <a:moveTo>
                  <a:pt x="335013" y="540880"/>
                </a:moveTo>
                <a:lnTo>
                  <a:pt x="223456" y="540880"/>
                </a:lnTo>
                <a:lnTo>
                  <a:pt x="223456" y="648881"/>
                </a:lnTo>
                <a:lnTo>
                  <a:pt x="335013" y="648881"/>
                </a:lnTo>
                <a:lnTo>
                  <a:pt x="335013" y="540880"/>
                </a:lnTo>
                <a:close/>
              </a:path>
              <a:path w="447039" h="757554">
                <a:moveTo>
                  <a:pt x="335013" y="108191"/>
                </a:moveTo>
                <a:lnTo>
                  <a:pt x="223456" y="108191"/>
                </a:lnTo>
                <a:lnTo>
                  <a:pt x="223456" y="216357"/>
                </a:lnTo>
                <a:lnTo>
                  <a:pt x="335013" y="216357"/>
                </a:lnTo>
                <a:lnTo>
                  <a:pt x="335013" y="108191"/>
                </a:lnTo>
                <a:close/>
              </a:path>
              <a:path w="447039" h="757554">
                <a:moveTo>
                  <a:pt x="446760" y="648881"/>
                </a:moveTo>
                <a:lnTo>
                  <a:pt x="335013" y="648881"/>
                </a:lnTo>
                <a:lnTo>
                  <a:pt x="335013" y="757047"/>
                </a:lnTo>
                <a:lnTo>
                  <a:pt x="446760" y="757047"/>
                </a:lnTo>
                <a:lnTo>
                  <a:pt x="446760" y="648881"/>
                </a:lnTo>
                <a:close/>
              </a:path>
              <a:path w="447039" h="757554">
                <a:moveTo>
                  <a:pt x="446760" y="0"/>
                </a:moveTo>
                <a:lnTo>
                  <a:pt x="335013" y="0"/>
                </a:lnTo>
                <a:lnTo>
                  <a:pt x="335013" y="108191"/>
                </a:lnTo>
                <a:lnTo>
                  <a:pt x="446760" y="108191"/>
                </a:lnTo>
                <a:lnTo>
                  <a:pt x="446760" y="0"/>
                </a:lnTo>
                <a:close/>
              </a:path>
            </a:pathLst>
          </a:custGeom>
          <a:solidFill>
            <a:srgbClr val="FFFFFF"/>
          </a:solidFill>
        </p:spPr>
        <p:txBody>
          <a:bodyPr wrap="square" lIns="0" tIns="0" rIns="0" bIns="0" rtlCol="0"/>
          <a:lstStyle/>
          <a:p>
            <a:endParaRPr/>
          </a:p>
        </p:txBody>
      </p:sp>
      <p:sp>
        <p:nvSpPr>
          <p:cNvPr id="5" name="object 5"/>
          <p:cNvSpPr/>
          <p:nvPr/>
        </p:nvSpPr>
        <p:spPr>
          <a:xfrm>
            <a:off x="1830794" y="3965308"/>
            <a:ext cx="223520" cy="216535"/>
          </a:xfrm>
          <a:custGeom>
            <a:avLst/>
            <a:gdLst/>
            <a:ahLst/>
            <a:cxnLst/>
            <a:rect l="l" t="t" r="r" b="b"/>
            <a:pathLst>
              <a:path w="223519" h="216535">
                <a:moveTo>
                  <a:pt x="111734" y="108000"/>
                </a:moveTo>
                <a:lnTo>
                  <a:pt x="0" y="108000"/>
                </a:lnTo>
                <a:lnTo>
                  <a:pt x="0" y="216166"/>
                </a:lnTo>
                <a:lnTo>
                  <a:pt x="111734" y="216166"/>
                </a:lnTo>
                <a:lnTo>
                  <a:pt x="111734" y="108000"/>
                </a:lnTo>
                <a:close/>
              </a:path>
              <a:path w="223519" h="216535">
                <a:moveTo>
                  <a:pt x="223456" y="0"/>
                </a:moveTo>
                <a:lnTo>
                  <a:pt x="111734" y="0"/>
                </a:lnTo>
                <a:lnTo>
                  <a:pt x="111734" y="108000"/>
                </a:lnTo>
                <a:lnTo>
                  <a:pt x="223456" y="108000"/>
                </a:lnTo>
                <a:lnTo>
                  <a:pt x="223456" y="0"/>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1719072" y="3316264"/>
          <a:ext cx="1005835" cy="973382"/>
        </p:xfrm>
        <a:graphic>
          <a:graphicData uri="http://schemas.openxmlformats.org/drawingml/2006/table">
            <a:tbl>
              <a:tblPr firstRow="1" bandRow="1">
                <a:tableStyleId>{2D5ABB26-0587-4C30-8999-92F81FD0307C}</a:tableStyleId>
              </a:tblPr>
              <a:tblGrid>
                <a:gridCol w="111760">
                  <a:extLst>
                    <a:ext uri="{9D8B030D-6E8A-4147-A177-3AD203B41FA5}">
                      <a16:colId xmlns:a16="http://schemas.microsoft.com/office/drawing/2014/main" val="20000"/>
                    </a:ext>
                  </a:extLst>
                </a:gridCol>
                <a:gridCol w="111760">
                  <a:extLst>
                    <a:ext uri="{9D8B030D-6E8A-4147-A177-3AD203B41FA5}">
                      <a16:colId xmlns:a16="http://schemas.microsoft.com/office/drawing/2014/main" val="20001"/>
                    </a:ext>
                  </a:extLst>
                </a:gridCol>
                <a:gridCol w="111760">
                  <a:extLst>
                    <a:ext uri="{9D8B030D-6E8A-4147-A177-3AD203B41FA5}">
                      <a16:colId xmlns:a16="http://schemas.microsoft.com/office/drawing/2014/main" val="20002"/>
                    </a:ext>
                  </a:extLst>
                </a:gridCol>
                <a:gridCol w="111760">
                  <a:extLst>
                    <a:ext uri="{9D8B030D-6E8A-4147-A177-3AD203B41FA5}">
                      <a16:colId xmlns:a16="http://schemas.microsoft.com/office/drawing/2014/main" val="20003"/>
                    </a:ext>
                  </a:extLst>
                </a:gridCol>
                <a:gridCol w="111759">
                  <a:extLst>
                    <a:ext uri="{9D8B030D-6E8A-4147-A177-3AD203B41FA5}">
                      <a16:colId xmlns:a16="http://schemas.microsoft.com/office/drawing/2014/main" val="20004"/>
                    </a:ext>
                  </a:extLst>
                </a:gridCol>
                <a:gridCol w="111759">
                  <a:extLst>
                    <a:ext uri="{9D8B030D-6E8A-4147-A177-3AD203B41FA5}">
                      <a16:colId xmlns:a16="http://schemas.microsoft.com/office/drawing/2014/main" val="20005"/>
                    </a:ext>
                  </a:extLst>
                </a:gridCol>
                <a:gridCol w="111759">
                  <a:extLst>
                    <a:ext uri="{9D8B030D-6E8A-4147-A177-3AD203B41FA5}">
                      <a16:colId xmlns:a16="http://schemas.microsoft.com/office/drawing/2014/main" val="20006"/>
                    </a:ext>
                  </a:extLst>
                </a:gridCol>
                <a:gridCol w="111759">
                  <a:extLst>
                    <a:ext uri="{9D8B030D-6E8A-4147-A177-3AD203B41FA5}">
                      <a16:colId xmlns:a16="http://schemas.microsoft.com/office/drawing/2014/main" val="20007"/>
                    </a:ext>
                  </a:extLst>
                </a:gridCol>
                <a:gridCol w="111759">
                  <a:extLst>
                    <a:ext uri="{9D8B030D-6E8A-4147-A177-3AD203B41FA5}">
                      <a16:colId xmlns:a16="http://schemas.microsoft.com/office/drawing/2014/main" val="20008"/>
                    </a:ext>
                  </a:extLst>
                </a:gridCol>
              </a:tblGrid>
              <a:tr h="108165">
                <a:tc>
                  <a:txBody>
                    <a:bodyPr/>
                    <a:lstStyle/>
                    <a:p>
                      <a:pPr marL="3175" algn="ct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R="12065" algn="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R="12065" algn="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L="3175" algn="ct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L="23495">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L="23495">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R="12065" algn="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R="12065" algn="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L="3810" algn="ct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0"/>
                  </a:ext>
                </a:extLst>
              </a:tr>
              <a:tr h="108181">
                <a:tc>
                  <a:txBody>
                    <a:bodyPr/>
                    <a:lstStyle/>
                    <a:p>
                      <a:pPr marL="3175"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24765" algn="r">
                        <a:lnSpc>
                          <a:spcPts val="740"/>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3175"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23495">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L="23495">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tc>
                  <a:txBody>
                    <a:bodyPr/>
                    <a:lstStyle/>
                    <a:p>
                      <a:pPr marR="24765" algn="r">
                        <a:lnSpc>
                          <a:spcPts val="740"/>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tcPr>
                </a:tc>
                <a:tc>
                  <a:txBody>
                    <a:bodyPr/>
                    <a:lstStyle/>
                    <a:p>
                      <a:pPr marL="3810"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1"/>
                  </a:ext>
                </a:extLst>
              </a:tr>
              <a:tr h="108173">
                <a:tc>
                  <a:txBody>
                    <a:bodyPr/>
                    <a:lstStyle/>
                    <a:p>
                      <a:pPr marL="3175"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R="24765" algn="r">
                        <a:lnSpc>
                          <a:spcPts val="740"/>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tcPr>
                </a:tc>
                <a:tc>
                  <a:txBody>
                    <a:bodyPr/>
                    <a:lstStyle/>
                    <a:p>
                      <a:pPr marL="3175"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L="23495">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L="23495">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R="24765" algn="r">
                        <a:lnSpc>
                          <a:spcPts val="740"/>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L="3810"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extLst>
                  <a:ext uri="{0D108BD9-81ED-4DB2-BD59-A6C34878D82A}">
                    <a16:rowId xmlns:a16="http://schemas.microsoft.com/office/drawing/2014/main" val="10002"/>
                  </a:ext>
                </a:extLst>
              </a:tr>
              <a:tr h="108173">
                <a:tc>
                  <a:txBody>
                    <a:bodyPr/>
                    <a:lstStyle/>
                    <a:p>
                      <a:pPr marL="3175"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3175" algn="ctr">
                        <a:lnSpc>
                          <a:spcPts val="740"/>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tcPr>
                </a:tc>
                <a:tc>
                  <a:txBody>
                    <a:bodyPr/>
                    <a:lstStyle/>
                    <a:p>
                      <a:pPr marL="23495">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36195">
                        <a:lnSpc>
                          <a:spcPts val="740"/>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3810"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extLst>
                  <a:ext uri="{0D108BD9-81ED-4DB2-BD59-A6C34878D82A}">
                    <a16:rowId xmlns:a16="http://schemas.microsoft.com/office/drawing/2014/main" val="10003"/>
                  </a:ext>
                </a:extLst>
              </a:tr>
              <a:tr h="108173">
                <a:tc>
                  <a:txBody>
                    <a:bodyPr/>
                    <a:lstStyle/>
                    <a:p>
                      <a:pPr marL="3175"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3175"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36195">
                        <a:lnSpc>
                          <a:spcPts val="740"/>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tcPr>
                </a:tc>
                <a:tc>
                  <a:txBody>
                    <a:bodyPr/>
                    <a:lstStyle/>
                    <a:p>
                      <a:pPr marL="23495">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3810"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extLst>
                  <a:ext uri="{0D108BD9-81ED-4DB2-BD59-A6C34878D82A}">
                    <a16:rowId xmlns:a16="http://schemas.microsoft.com/office/drawing/2014/main" val="10004"/>
                  </a:ext>
                </a:extLst>
              </a:tr>
              <a:tr h="108173">
                <a:tc>
                  <a:txBody>
                    <a:bodyPr/>
                    <a:lstStyle/>
                    <a:p>
                      <a:pPr marL="3175"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3175" algn="ctr">
                        <a:lnSpc>
                          <a:spcPts val="740"/>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tcPr>
                </a:tc>
                <a:tc>
                  <a:txBody>
                    <a:bodyPr/>
                    <a:lstStyle/>
                    <a:p>
                      <a:pPr marL="23495">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36195">
                        <a:lnSpc>
                          <a:spcPts val="740"/>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3810"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extLst>
                  <a:ext uri="{0D108BD9-81ED-4DB2-BD59-A6C34878D82A}">
                    <a16:rowId xmlns:a16="http://schemas.microsoft.com/office/drawing/2014/main" val="10005"/>
                  </a:ext>
                </a:extLst>
              </a:tr>
              <a:tr h="108084">
                <a:tc>
                  <a:txBody>
                    <a:bodyPr/>
                    <a:lstStyle/>
                    <a:p>
                      <a:pPr marL="3175"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R="24765" algn="r">
                        <a:lnSpc>
                          <a:spcPts val="740"/>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tcPr>
                </a:tc>
                <a:tc>
                  <a:txBody>
                    <a:bodyPr/>
                    <a:lstStyle/>
                    <a:p>
                      <a:pPr marL="3175"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L="23495">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L="23495">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R="24765" algn="r">
                        <a:lnSpc>
                          <a:spcPts val="740"/>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tcPr>
                </a:tc>
                <a:tc>
                  <a:txBody>
                    <a:bodyPr/>
                    <a:lstStyle/>
                    <a:p>
                      <a:pPr marR="12065" algn="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tc>
                  <a:txBody>
                    <a:bodyPr/>
                    <a:lstStyle/>
                    <a:p>
                      <a:pPr marL="3810" algn="ctr">
                        <a:lnSpc>
                          <a:spcPts val="740"/>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3175">
                      <a:solidFill>
                        <a:srgbClr val="BEBEBE"/>
                      </a:solidFill>
                      <a:prstDash val="solid"/>
                    </a:lnT>
                    <a:lnB w="6350">
                      <a:solidFill>
                        <a:srgbClr val="BEBEBE"/>
                      </a:solidFill>
                      <a:prstDash val="solid"/>
                    </a:lnB>
                    <a:solidFill>
                      <a:srgbClr val="000000"/>
                    </a:solidFill>
                  </a:tcPr>
                </a:tc>
                <a:extLst>
                  <a:ext uri="{0D108BD9-81ED-4DB2-BD59-A6C34878D82A}">
                    <a16:rowId xmlns:a16="http://schemas.microsoft.com/office/drawing/2014/main" val="10006"/>
                  </a:ext>
                </a:extLst>
              </a:tr>
              <a:tr h="108085">
                <a:tc>
                  <a:txBody>
                    <a:bodyPr/>
                    <a:lstStyle/>
                    <a:p>
                      <a:pPr marL="3175" algn="ctr">
                        <a:lnSpc>
                          <a:spcPts val="735"/>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R="24765" algn="r">
                        <a:lnSpc>
                          <a:spcPts val="735"/>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tcPr>
                </a:tc>
                <a:tc>
                  <a:txBody>
                    <a:bodyPr/>
                    <a:lstStyle/>
                    <a:p>
                      <a:pPr marR="12065" algn="r">
                        <a:lnSpc>
                          <a:spcPts val="735"/>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L="3175" algn="ctr">
                        <a:lnSpc>
                          <a:spcPts val="735"/>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L="23495">
                        <a:lnSpc>
                          <a:spcPts val="735"/>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L="23495">
                        <a:lnSpc>
                          <a:spcPts val="735"/>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R="12065" algn="r">
                        <a:lnSpc>
                          <a:spcPts val="735"/>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tc>
                  <a:txBody>
                    <a:bodyPr/>
                    <a:lstStyle/>
                    <a:p>
                      <a:pPr marR="24765" algn="r">
                        <a:lnSpc>
                          <a:spcPts val="735"/>
                        </a:lnSpc>
                        <a:spcBef>
                          <a:spcPts val="10"/>
                        </a:spcBef>
                      </a:pPr>
                      <a:r>
                        <a:rPr sz="650" dirty="0">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tcPr>
                </a:tc>
                <a:tc>
                  <a:txBody>
                    <a:bodyPr/>
                    <a:lstStyle/>
                    <a:p>
                      <a:pPr marL="3810" algn="ctr">
                        <a:lnSpc>
                          <a:spcPts val="735"/>
                        </a:lnSpc>
                        <a:spcBef>
                          <a:spcPts val="10"/>
                        </a:spcBef>
                      </a:pPr>
                      <a:r>
                        <a:rPr sz="650" dirty="0">
                          <a:solidFill>
                            <a:srgbClr val="FFFFFF"/>
                          </a:solidFill>
                          <a:latin typeface="Carlito"/>
                          <a:cs typeface="Carlito"/>
                        </a:rPr>
                        <a:t>-1</a:t>
                      </a:r>
                      <a:endParaRPr sz="650">
                        <a:latin typeface="Carlito"/>
                        <a:cs typeface="Carlito"/>
                      </a:endParaRPr>
                    </a:p>
                  </a:txBody>
                  <a:tcPr marL="0" marR="0" marT="1270" marB="0">
                    <a:lnL w="6350">
                      <a:solidFill>
                        <a:srgbClr val="BEBEBE"/>
                      </a:solidFill>
                      <a:prstDash val="solid"/>
                    </a:lnL>
                    <a:lnR w="6350">
                      <a:solidFill>
                        <a:srgbClr val="BEBEBE"/>
                      </a:solidFill>
                      <a:prstDash val="solid"/>
                    </a:lnR>
                    <a:lnT w="6350">
                      <a:solidFill>
                        <a:srgbClr val="BEBEBE"/>
                      </a:solidFill>
                      <a:prstDash val="solid"/>
                    </a:lnT>
                    <a:lnB w="3175">
                      <a:solidFill>
                        <a:srgbClr val="BEBEBE"/>
                      </a:solidFill>
                      <a:prstDash val="solid"/>
                    </a:lnB>
                    <a:solidFill>
                      <a:srgbClr val="000000"/>
                    </a:solidFill>
                  </a:tcPr>
                </a:tc>
                <a:extLst>
                  <a:ext uri="{0D108BD9-81ED-4DB2-BD59-A6C34878D82A}">
                    <a16:rowId xmlns:a16="http://schemas.microsoft.com/office/drawing/2014/main" val="10007"/>
                  </a:ext>
                </a:extLst>
              </a:tr>
              <a:tr h="108175">
                <a:tc>
                  <a:txBody>
                    <a:bodyPr/>
                    <a:lstStyle/>
                    <a:p>
                      <a:pPr marL="3175" algn="ct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3175" algn="ct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23495">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23495">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R="12065" algn="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tc>
                  <a:txBody>
                    <a:bodyPr/>
                    <a:lstStyle/>
                    <a:p>
                      <a:pPr marL="3810" algn="ctr">
                        <a:lnSpc>
                          <a:spcPts val="735"/>
                        </a:lnSpc>
                        <a:spcBef>
                          <a:spcPts val="15"/>
                        </a:spcBef>
                      </a:pPr>
                      <a:r>
                        <a:rPr sz="650" dirty="0">
                          <a:solidFill>
                            <a:srgbClr val="FFFFFF"/>
                          </a:solidFill>
                          <a:latin typeface="Carlito"/>
                          <a:cs typeface="Carlito"/>
                        </a:rPr>
                        <a:t>-1</a:t>
                      </a:r>
                      <a:endParaRPr sz="650">
                        <a:latin typeface="Carlito"/>
                        <a:cs typeface="Carlito"/>
                      </a:endParaRPr>
                    </a:p>
                  </a:txBody>
                  <a:tcPr marL="0" marR="0" marT="1905" marB="0">
                    <a:lnL w="6350">
                      <a:solidFill>
                        <a:srgbClr val="BEBEBE"/>
                      </a:solidFill>
                      <a:prstDash val="solid"/>
                    </a:lnL>
                    <a:lnR w="6350">
                      <a:solidFill>
                        <a:srgbClr val="BEBEBE"/>
                      </a:solidFill>
                      <a:prstDash val="solid"/>
                    </a:lnR>
                    <a:lnT w="3175">
                      <a:solidFill>
                        <a:srgbClr val="BEBEBE"/>
                      </a:solidFill>
                      <a:prstDash val="solid"/>
                    </a:lnT>
                    <a:lnB w="3175">
                      <a:solidFill>
                        <a:srgbClr val="BEBEBE"/>
                      </a:solidFill>
                      <a:prstDash val="solid"/>
                    </a:lnB>
                    <a:solidFill>
                      <a:srgbClr val="000000"/>
                    </a:solidFill>
                  </a:tcPr>
                </a:tc>
                <a:extLst>
                  <a:ext uri="{0D108BD9-81ED-4DB2-BD59-A6C34878D82A}">
                    <a16:rowId xmlns:a16="http://schemas.microsoft.com/office/drawing/2014/main" val="10008"/>
                  </a:ext>
                </a:extLst>
              </a:tr>
            </a:tbl>
          </a:graphicData>
        </a:graphic>
      </p:graphicFrame>
      <p:grpSp>
        <p:nvGrpSpPr>
          <p:cNvPr id="7" name="object 7"/>
          <p:cNvGrpSpPr/>
          <p:nvPr/>
        </p:nvGrpSpPr>
        <p:grpSpPr>
          <a:xfrm>
            <a:off x="2782316" y="2634995"/>
            <a:ext cx="810260" cy="2036445"/>
            <a:chOff x="2782316" y="2634995"/>
            <a:chExt cx="810260" cy="2036445"/>
          </a:xfrm>
        </p:grpSpPr>
        <p:sp>
          <p:nvSpPr>
            <p:cNvPr id="8" name="object 8"/>
            <p:cNvSpPr/>
            <p:nvPr/>
          </p:nvSpPr>
          <p:spPr>
            <a:xfrm>
              <a:off x="2782316" y="3691000"/>
              <a:ext cx="232410" cy="228600"/>
            </a:xfrm>
            <a:custGeom>
              <a:avLst/>
              <a:gdLst/>
              <a:ahLst/>
              <a:cxnLst/>
              <a:rect l="l" t="t" r="r" b="b"/>
              <a:pathLst>
                <a:path w="232410" h="228600">
                  <a:moveTo>
                    <a:pt x="0" y="0"/>
                  </a:moveTo>
                  <a:lnTo>
                    <a:pt x="7492" y="228473"/>
                  </a:lnTo>
                  <a:lnTo>
                    <a:pt x="232282" y="106806"/>
                  </a:lnTo>
                  <a:lnTo>
                    <a:pt x="0" y="0"/>
                  </a:lnTo>
                  <a:close/>
                </a:path>
              </a:pathLst>
            </a:custGeom>
            <a:solidFill>
              <a:srgbClr val="000000"/>
            </a:solidFill>
          </p:spPr>
          <p:txBody>
            <a:bodyPr wrap="square" lIns="0" tIns="0" rIns="0" bIns="0" rtlCol="0"/>
            <a:lstStyle/>
            <a:p>
              <a:endParaRPr/>
            </a:p>
          </p:txBody>
        </p:sp>
        <p:sp>
          <p:nvSpPr>
            <p:cNvPr id="9" name="object 9"/>
            <p:cNvSpPr/>
            <p:nvPr/>
          </p:nvSpPr>
          <p:spPr>
            <a:xfrm>
              <a:off x="3096768" y="3986783"/>
              <a:ext cx="373380" cy="393700"/>
            </a:xfrm>
            <a:custGeom>
              <a:avLst/>
              <a:gdLst/>
              <a:ahLst/>
              <a:cxnLst/>
              <a:rect l="l" t="t" r="r" b="b"/>
              <a:pathLst>
                <a:path w="373379" h="393700">
                  <a:moveTo>
                    <a:pt x="0" y="196596"/>
                  </a:moveTo>
                  <a:lnTo>
                    <a:pt x="4929" y="151515"/>
                  </a:lnTo>
                  <a:lnTo>
                    <a:pt x="18972" y="110134"/>
                  </a:lnTo>
                  <a:lnTo>
                    <a:pt x="41008" y="73631"/>
                  </a:lnTo>
                  <a:lnTo>
                    <a:pt x="69917" y="43187"/>
                  </a:lnTo>
                  <a:lnTo>
                    <a:pt x="104580" y="19980"/>
                  </a:lnTo>
                  <a:lnTo>
                    <a:pt x="143878" y="5191"/>
                  </a:lnTo>
                  <a:lnTo>
                    <a:pt x="186690" y="0"/>
                  </a:lnTo>
                  <a:lnTo>
                    <a:pt x="229501" y="5191"/>
                  </a:lnTo>
                  <a:lnTo>
                    <a:pt x="268799" y="19980"/>
                  </a:lnTo>
                  <a:lnTo>
                    <a:pt x="303462" y="43187"/>
                  </a:lnTo>
                  <a:lnTo>
                    <a:pt x="332371" y="73631"/>
                  </a:lnTo>
                  <a:lnTo>
                    <a:pt x="354407" y="110134"/>
                  </a:lnTo>
                  <a:lnTo>
                    <a:pt x="368450" y="151515"/>
                  </a:lnTo>
                  <a:lnTo>
                    <a:pt x="373380" y="196596"/>
                  </a:lnTo>
                  <a:lnTo>
                    <a:pt x="368450" y="241676"/>
                  </a:lnTo>
                  <a:lnTo>
                    <a:pt x="354407" y="283057"/>
                  </a:lnTo>
                  <a:lnTo>
                    <a:pt x="332371" y="319560"/>
                  </a:lnTo>
                  <a:lnTo>
                    <a:pt x="303462" y="350004"/>
                  </a:lnTo>
                  <a:lnTo>
                    <a:pt x="268799" y="373211"/>
                  </a:lnTo>
                  <a:lnTo>
                    <a:pt x="229501" y="388000"/>
                  </a:lnTo>
                  <a:lnTo>
                    <a:pt x="186690" y="393192"/>
                  </a:lnTo>
                  <a:lnTo>
                    <a:pt x="143878" y="388000"/>
                  </a:lnTo>
                  <a:lnTo>
                    <a:pt x="104580" y="373211"/>
                  </a:lnTo>
                  <a:lnTo>
                    <a:pt x="69917" y="350004"/>
                  </a:lnTo>
                  <a:lnTo>
                    <a:pt x="41008" y="319560"/>
                  </a:lnTo>
                  <a:lnTo>
                    <a:pt x="18972" y="283057"/>
                  </a:lnTo>
                  <a:lnTo>
                    <a:pt x="4929" y="241676"/>
                  </a:lnTo>
                  <a:lnTo>
                    <a:pt x="0" y="196596"/>
                  </a:lnTo>
                  <a:close/>
                </a:path>
              </a:pathLst>
            </a:custGeom>
            <a:ln w="57912">
              <a:solidFill>
                <a:srgbClr val="000000"/>
              </a:solidFill>
            </a:ln>
          </p:spPr>
          <p:txBody>
            <a:bodyPr wrap="square" lIns="0" tIns="0" rIns="0" bIns="0" rtlCol="0"/>
            <a:lstStyle/>
            <a:p>
              <a:endParaRPr/>
            </a:p>
          </p:txBody>
        </p:sp>
        <p:sp>
          <p:nvSpPr>
            <p:cNvPr id="10" name="object 10"/>
            <p:cNvSpPr/>
            <p:nvPr/>
          </p:nvSpPr>
          <p:spPr>
            <a:xfrm>
              <a:off x="3151632" y="4044695"/>
              <a:ext cx="264160" cy="278130"/>
            </a:xfrm>
            <a:custGeom>
              <a:avLst/>
              <a:gdLst/>
              <a:ahLst/>
              <a:cxnLst/>
              <a:rect l="l" t="t" r="r" b="b"/>
              <a:pathLst>
                <a:path w="264160" h="278129">
                  <a:moveTo>
                    <a:pt x="0" y="0"/>
                  </a:moveTo>
                  <a:lnTo>
                    <a:pt x="263779" y="277748"/>
                  </a:lnTo>
                </a:path>
                <a:path w="264160" h="278129">
                  <a:moveTo>
                    <a:pt x="263779" y="0"/>
                  </a:moveTo>
                  <a:lnTo>
                    <a:pt x="0" y="277748"/>
                  </a:lnTo>
                </a:path>
              </a:pathLst>
            </a:custGeom>
            <a:ln w="57912">
              <a:solidFill>
                <a:srgbClr val="001F50"/>
              </a:solidFill>
            </a:ln>
          </p:spPr>
          <p:txBody>
            <a:bodyPr wrap="square" lIns="0" tIns="0" rIns="0" bIns="0" rtlCol="0"/>
            <a:lstStyle/>
            <a:p>
              <a:endParaRPr/>
            </a:p>
          </p:txBody>
        </p:sp>
        <p:sp>
          <p:nvSpPr>
            <p:cNvPr id="11" name="object 11"/>
            <p:cNvSpPr/>
            <p:nvPr/>
          </p:nvSpPr>
          <p:spPr>
            <a:xfrm>
              <a:off x="3015234" y="2998469"/>
              <a:ext cx="567055" cy="1663064"/>
            </a:xfrm>
            <a:custGeom>
              <a:avLst/>
              <a:gdLst/>
              <a:ahLst/>
              <a:cxnLst/>
              <a:rect l="l" t="t" r="r" b="b"/>
              <a:pathLst>
                <a:path w="567054" h="1663064">
                  <a:moveTo>
                    <a:pt x="0" y="1662683"/>
                  </a:moveTo>
                  <a:lnTo>
                    <a:pt x="566928" y="1662683"/>
                  </a:lnTo>
                  <a:lnTo>
                    <a:pt x="566928" y="0"/>
                  </a:lnTo>
                  <a:lnTo>
                    <a:pt x="0" y="0"/>
                  </a:lnTo>
                  <a:lnTo>
                    <a:pt x="0" y="1662683"/>
                  </a:lnTo>
                  <a:close/>
                </a:path>
              </a:pathLst>
            </a:custGeom>
            <a:ln w="19811">
              <a:solidFill>
                <a:srgbClr val="FFFFFF"/>
              </a:solidFill>
            </a:ln>
          </p:spPr>
          <p:txBody>
            <a:bodyPr wrap="square" lIns="0" tIns="0" rIns="0" bIns="0" rtlCol="0"/>
            <a:lstStyle/>
            <a:p>
              <a:endParaRPr/>
            </a:p>
          </p:txBody>
        </p:sp>
        <p:sp>
          <p:nvSpPr>
            <p:cNvPr id="12" name="object 12"/>
            <p:cNvSpPr/>
            <p:nvPr/>
          </p:nvSpPr>
          <p:spPr>
            <a:xfrm>
              <a:off x="3196336" y="2634995"/>
              <a:ext cx="150091" cy="1153540"/>
            </a:xfrm>
            <a:prstGeom prst="rect">
              <a:avLst/>
            </a:prstGeom>
            <a:blipFill>
              <a:blip r:embed="rId2" cstate="print"/>
              <a:stretch>
                <a:fillRect/>
              </a:stretch>
            </a:blipFill>
          </p:spPr>
          <p:txBody>
            <a:bodyPr wrap="square" lIns="0" tIns="0" rIns="0" bIns="0" rtlCol="0"/>
            <a:lstStyle/>
            <a:p>
              <a:endParaRPr/>
            </a:p>
          </p:txBody>
        </p:sp>
      </p:grpSp>
      <p:grpSp>
        <p:nvGrpSpPr>
          <p:cNvPr id="13" name="object 13"/>
          <p:cNvGrpSpPr/>
          <p:nvPr/>
        </p:nvGrpSpPr>
        <p:grpSpPr>
          <a:xfrm>
            <a:off x="4290059" y="2630423"/>
            <a:ext cx="588645" cy="2036445"/>
            <a:chOff x="4290059" y="2630423"/>
            <a:chExt cx="588645" cy="2036445"/>
          </a:xfrm>
        </p:grpSpPr>
        <p:sp>
          <p:nvSpPr>
            <p:cNvPr id="14" name="object 14"/>
            <p:cNvSpPr/>
            <p:nvPr/>
          </p:nvSpPr>
          <p:spPr>
            <a:xfrm>
              <a:off x="4383023" y="3982211"/>
              <a:ext cx="372110" cy="393700"/>
            </a:xfrm>
            <a:custGeom>
              <a:avLst/>
              <a:gdLst/>
              <a:ahLst/>
              <a:cxnLst/>
              <a:rect l="l" t="t" r="r" b="b"/>
              <a:pathLst>
                <a:path w="372110" h="393700">
                  <a:moveTo>
                    <a:pt x="0" y="196595"/>
                  </a:moveTo>
                  <a:lnTo>
                    <a:pt x="4907" y="151515"/>
                  </a:lnTo>
                  <a:lnTo>
                    <a:pt x="18887" y="110134"/>
                  </a:lnTo>
                  <a:lnTo>
                    <a:pt x="40828" y="73631"/>
                  </a:lnTo>
                  <a:lnTo>
                    <a:pt x="69615" y="43187"/>
                  </a:lnTo>
                  <a:lnTo>
                    <a:pt x="104136" y="19980"/>
                  </a:lnTo>
                  <a:lnTo>
                    <a:pt x="143278" y="5191"/>
                  </a:lnTo>
                  <a:lnTo>
                    <a:pt x="185927" y="0"/>
                  </a:lnTo>
                  <a:lnTo>
                    <a:pt x="228577" y="5191"/>
                  </a:lnTo>
                  <a:lnTo>
                    <a:pt x="267719" y="19980"/>
                  </a:lnTo>
                  <a:lnTo>
                    <a:pt x="302240" y="43187"/>
                  </a:lnTo>
                  <a:lnTo>
                    <a:pt x="331027" y="73631"/>
                  </a:lnTo>
                  <a:lnTo>
                    <a:pt x="352968" y="110134"/>
                  </a:lnTo>
                  <a:lnTo>
                    <a:pt x="366948" y="151515"/>
                  </a:lnTo>
                  <a:lnTo>
                    <a:pt x="371855" y="196595"/>
                  </a:lnTo>
                  <a:lnTo>
                    <a:pt x="366948" y="241676"/>
                  </a:lnTo>
                  <a:lnTo>
                    <a:pt x="352968" y="283057"/>
                  </a:lnTo>
                  <a:lnTo>
                    <a:pt x="331027" y="319560"/>
                  </a:lnTo>
                  <a:lnTo>
                    <a:pt x="302240" y="350004"/>
                  </a:lnTo>
                  <a:lnTo>
                    <a:pt x="267719" y="373211"/>
                  </a:lnTo>
                  <a:lnTo>
                    <a:pt x="228577" y="388000"/>
                  </a:lnTo>
                  <a:lnTo>
                    <a:pt x="185927" y="393192"/>
                  </a:lnTo>
                  <a:lnTo>
                    <a:pt x="143278" y="388000"/>
                  </a:lnTo>
                  <a:lnTo>
                    <a:pt x="104136" y="373211"/>
                  </a:lnTo>
                  <a:lnTo>
                    <a:pt x="69615" y="350004"/>
                  </a:lnTo>
                  <a:lnTo>
                    <a:pt x="40828" y="319560"/>
                  </a:lnTo>
                  <a:lnTo>
                    <a:pt x="18887" y="283057"/>
                  </a:lnTo>
                  <a:lnTo>
                    <a:pt x="4907" y="241676"/>
                  </a:lnTo>
                  <a:lnTo>
                    <a:pt x="0" y="196595"/>
                  </a:lnTo>
                  <a:close/>
                </a:path>
              </a:pathLst>
            </a:custGeom>
            <a:ln w="57912">
              <a:solidFill>
                <a:srgbClr val="000000"/>
              </a:solidFill>
            </a:ln>
          </p:spPr>
          <p:txBody>
            <a:bodyPr wrap="square" lIns="0" tIns="0" rIns="0" bIns="0" rtlCol="0"/>
            <a:lstStyle/>
            <a:p>
              <a:endParaRPr/>
            </a:p>
          </p:txBody>
        </p:sp>
        <p:sp>
          <p:nvSpPr>
            <p:cNvPr id="15" name="object 15"/>
            <p:cNvSpPr/>
            <p:nvPr/>
          </p:nvSpPr>
          <p:spPr>
            <a:xfrm>
              <a:off x="4436363" y="4040123"/>
              <a:ext cx="264160" cy="278130"/>
            </a:xfrm>
            <a:custGeom>
              <a:avLst/>
              <a:gdLst/>
              <a:ahLst/>
              <a:cxnLst/>
              <a:rect l="l" t="t" r="r" b="b"/>
              <a:pathLst>
                <a:path w="264160" h="278129">
                  <a:moveTo>
                    <a:pt x="0" y="0"/>
                  </a:moveTo>
                  <a:lnTo>
                    <a:pt x="263778" y="277749"/>
                  </a:lnTo>
                </a:path>
                <a:path w="264160" h="278129">
                  <a:moveTo>
                    <a:pt x="263778" y="0"/>
                  </a:moveTo>
                  <a:lnTo>
                    <a:pt x="0" y="277749"/>
                  </a:lnTo>
                </a:path>
              </a:pathLst>
            </a:custGeom>
            <a:ln w="57912">
              <a:solidFill>
                <a:srgbClr val="001F50"/>
              </a:solidFill>
            </a:ln>
          </p:spPr>
          <p:txBody>
            <a:bodyPr wrap="square" lIns="0" tIns="0" rIns="0" bIns="0" rtlCol="0"/>
            <a:lstStyle/>
            <a:p>
              <a:endParaRPr/>
            </a:p>
          </p:txBody>
        </p:sp>
        <p:sp>
          <p:nvSpPr>
            <p:cNvPr id="16" name="object 16"/>
            <p:cNvSpPr/>
            <p:nvPr/>
          </p:nvSpPr>
          <p:spPr>
            <a:xfrm>
              <a:off x="4299965" y="2993897"/>
              <a:ext cx="568960" cy="1663064"/>
            </a:xfrm>
            <a:custGeom>
              <a:avLst/>
              <a:gdLst/>
              <a:ahLst/>
              <a:cxnLst/>
              <a:rect l="l" t="t" r="r" b="b"/>
              <a:pathLst>
                <a:path w="568960" h="1663064">
                  <a:moveTo>
                    <a:pt x="0" y="1662683"/>
                  </a:moveTo>
                  <a:lnTo>
                    <a:pt x="568451" y="1662683"/>
                  </a:lnTo>
                  <a:lnTo>
                    <a:pt x="568451" y="0"/>
                  </a:lnTo>
                  <a:lnTo>
                    <a:pt x="0" y="0"/>
                  </a:lnTo>
                  <a:lnTo>
                    <a:pt x="0" y="1662683"/>
                  </a:lnTo>
                  <a:close/>
                </a:path>
              </a:pathLst>
            </a:custGeom>
            <a:ln w="19812">
              <a:solidFill>
                <a:srgbClr val="FFFFFF"/>
              </a:solidFill>
            </a:ln>
          </p:spPr>
          <p:txBody>
            <a:bodyPr wrap="square" lIns="0" tIns="0" rIns="0" bIns="0" rtlCol="0"/>
            <a:lstStyle/>
            <a:p>
              <a:endParaRPr/>
            </a:p>
          </p:txBody>
        </p:sp>
        <p:sp>
          <p:nvSpPr>
            <p:cNvPr id="17" name="object 17"/>
            <p:cNvSpPr/>
            <p:nvPr/>
          </p:nvSpPr>
          <p:spPr>
            <a:xfrm>
              <a:off x="4481702" y="2630423"/>
              <a:ext cx="150091" cy="1153668"/>
            </a:xfrm>
            <a:prstGeom prst="rect">
              <a:avLst/>
            </a:prstGeom>
            <a:blipFill>
              <a:blip r:embed="rId3" cstate="print"/>
              <a:stretch>
                <a:fillRect/>
              </a:stretch>
            </a:blipFill>
          </p:spPr>
          <p:txBody>
            <a:bodyPr wrap="square" lIns="0" tIns="0" rIns="0" bIns="0" rtlCol="0"/>
            <a:lstStyle/>
            <a:p>
              <a:endParaRPr/>
            </a:p>
          </p:txBody>
        </p:sp>
      </p:grpSp>
      <p:grpSp>
        <p:nvGrpSpPr>
          <p:cNvPr id="18" name="object 18"/>
          <p:cNvGrpSpPr/>
          <p:nvPr/>
        </p:nvGrpSpPr>
        <p:grpSpPr>
          <a:xfrm>
            <a:off x="4942332" y="2947035"/>
            <a:ext cx="586740" cy="1715135"/>
            <a:chOff x="4942332" y="2947035"/>
            <a:chExt cx="586740" cy="1715135"/>
          </a:xfrm>
        </p:grpSpPr>
        <p:sp>
          <p:nvSpPr>
            <p:cNvPr id="19" name="object 19"/>
            <p:cNvSpPr/>
            <p:nvPr/>
          </p:nvSpPr>
          <p:spPr>
            <a:xfrm>
              <a:off x="5049012" y="3986784"/>
              <a:ext cx="370840" cy="390525"/>
            </a:xfrm>
            <a:custGeom>
              <a:avLst/>
              <a:gdLst/>
              <a:ahLst/>
              <a:cxnLst/>
              <a:rect l="l" t="t" r="r" b="b"/>
              <a:pathLst>
                <a:path w="370839" h="390525">
                  <a:moveTo>
                    <a:pt x="0" y="195072"/>
                  </a:moveTo>
                  <a:lnTo>
                    <a:pt x="4891" y="150356"/>
                  </a:lnTo>
                  <a:lnTo>
                    <a:pt x="18825" y="109301"/>
                  </a:lnTo>
                  <a:lnTo>
                    <a:pt x="40688" y="73080"/>
                  </a:lnTo>
                  <a:lnTo>
                    <a:pt x="69366" y="42867"/>
                  </a:lnTo>
                  <a:lnTo>
                    <a:pt x="103747" y="19834"/>
                  </a:lnTo>
                  <a:lnTo>
                    <a:pt x="142718" y="5154"/>
                  </a:lnTo>
                  <a:lnTo>
                    <a:pt x="185165" y="0"/>
                  </a:lnTo>
                  <a:lnTo>
                    <a:pt x="227613" y="5154"/>
                  </a:lnTo>
                  <a:lnTo>
                    <a:pt x="266584" y="19834"/>
                  </a:lnTo>
                  <a:lnTo>
                    <a:pt x="300965" y="42867"/>
                  </a:lnTo>
                  <a:lnTo>
                    <a:pt x="329643" y="73080"/>
                  </a:lnTo>
                  <a:lnTo>
                    <a:pt x="351506" y="109301"/>
                  </a:lnTo>
                  <a:lnTo>
                    <a:pt x="365440" y="150356"/>
                  </a:lnTo>
                  <a:lnTo>
                    <a:pt x="370332" y="195072"/>
                  </a:lnTo>
                  <a:lnTo>
                    <a:pt x="365440" y="239787"/>
                  </a:lnTo>
                  <a:lnTo>
                    <a:pt x="351506" y="280842"/>
                  </a:lnTo>
                  <a:lnTo>
                    <a:pt x="329643" y="317063"/>
                  </a:lnTo>
                  <a:lnTo>
                    <a:pt x="300965" y="347276"/>
                  </a:lnTo>
                  <a:lnTo>
                    <a:pt x="266584" y="370309"/>
                  </a:lnTo>
                  <a:lnTo>
                    <a:pt x="227613" y="384989"/>
                  </a:lnTo>
                  <a:lnTo>
                    <a:pt x="185165" y="390144"/>
                  </a:lnTo>
                  <a:lnTo>
                    <a:pt x="142718" y="384989"/>
                  </a:lnTo>
                  <a:lnTo>
                    <a:pt x="103747" y="370309"/>
                  </a:lnTo>
                  <a:lnTo>
                    <a:pt x="69366" y="347276"/>
                  </a:lnTo>
                  <a:lnTo>
                    <a:pt x="40688" y="317063"/>
                  </a:lnTo>
                  <a:lnTo>
                    <a:pt x="18825" y="280842"/>
                  </a:lnTo>
                  <a:lnTo>
                    <a:pt x="4891" y="239787"/>
                  </a:lnTo>
                  <a:lnTo>
                    <a:pt x="0" y="195072"/>
                  </a:lnTo>
                  <a:close/>
                </a:path>
              </a:pathLst>
            </a:custGeom>
            <a:ln w="57912">
              <a:solidFill>
                <a:srgbClr val="000000"/>
              </a:solidFill>
            </a:ln>
          </p:spPr>
          <p:txBody>
            <a:bodyPr wrap="square" lIns="0" tIns="0" rIns="0" bIns="0" rtlCol="0"/>
            <a:lstStyle/>
            <a:p>
              <a:endParaRPr/>
            </a:p>
          </p:txBody>
        </p:sp>
        <p:sp>
          <p:nvSpPr>
            <p:cNvPr id="20" name="object 20"/>
            <p:cNvSpPr/>
            <p:nvPr/>
          </p:nvSpPr>
          <p:spPr>
            <a:xfrm>
              <a:off x="5049012" y="4043172"/>
              <a:ext cx="316865" cy="139065"/>
            </a:xfrm>
            <a:custGeom>
              <a:avLst/>
              <a:gdLst/>
              <a:ahLst/>
              <a:cxnLst/>
              <a:rect l="l" t="t" r="r" b="b"/>
              <a:pathLst>
                <a:path w="316864" h="139064">
                  <a:moveTo>
                    <a:pt x="0" y="138683"/>
                  </a:moveTo>
                  <a:lnTo>
                    <a:pt x="194310" y="138683"/>
                  </a:lnTo>
                </a:path>
                <a:path w="316864" h="139064">
                  <a:moveTo>
                    <a:pt x="185927" y="137794"/>
                  </a:moveTo>
                  <a:lnTo>
                    <a:pt x="316864" y="0"/>
                  </a:lnTo>
                </a:path>
              </a:pathLst>
            </a:custGeom>
            <a:ln w="57912">
              <a:solidFill>
                <a:srgbClr val="001F50"/>
              </a:solidFill>
            </a:ln>
          </p:spPr>
          <p:txBody>
            <a:bodyPr wrap="square" lIns="0" tIns="0" rIns="0" bIns="0" rtlCol="0"/>
            <a:lstStyle/>
            <a:p>
              <a:endParaRPr/>
            </a:p>
          </p:txBody>
        </p:sp>
        <p:sp>
          <p:nvSpPr>
            <p:cNvPr id="21" name="object 21"/>
            <p:cNvSpPr/>
            <p:nvPr/>
          </p:nvSpPr>
          <p:spPr>
            <a:xfrm>
              <a:off x="4952238" y="2989326"/>
              <a:ext cx="567055" cy="1663064"/>
            </a:xfrm>
            <a:custGeom>
              <a:avLst/>
              <a:gdLst/>
              <a:ahLst/>
              <a:cxnLst/>
              <a:rect l="l" t="t" r="r" b="b"/>
              <a:pathLst>
                <a:path w="567054" h="1663064">
                  <a:moveTo>
                    <a:pt x="0" y="1662684"/>
                  </a:moveTo>
                  <a:lnTo>
                    <a:pt x="566927" y="1662684"/>
                  </a:lnTo>
                  <a:lnTo>
                    <a:pt x="566927" y="0"/>
                  </a:lnTo>
                  <a:lnTo>
                    <a:pt x="0" y="0"/>
                  </a:lnTo>
                  <a:lnTo>
                    <a:pt x="0" y="1662684"/>
                  </a:lnTo>
                  <a:close/>
                </a:path>
              </a:pathLst>
            </a:custGeom>
            <a:ln w="19812">
              <a:solidFill>
                <a:srgbClr val="FFFFFF"/>
              </a:solidFill>
            </a:ln>
          </p:spPr>
          <p:txBody>
            <a:bodyPr wrap="square" lIns="0" tIns="0" rIns="0" bIns="0" rtlCol="0"/>
            <a:lstStyle/>
            <a:p>
              <a:endParaRPr/>
            </a:p>
          </p:txBody>
        </p:sp>
        <p:sp>
          <p:nvSpPr>
            <p:cNvPr id="22" name="object 22"/>
            <p:cNvSpPr/>
            <p:nvPr/>
          </p:nvSpPr>
          <p:spPr>
            <a:xfrm>
              <a:off x="5134356" y="2947035"/>
              <a:ext cx="147574" cy="497839"/>
            </a:xfrm>
            <a:prstGeom prst="rect">
              <a:avLst/>
            </a:prstGeom>
            <a:blipFill>
              <a:blip r:embed="rId4" cstate="print"/>
              <a:stretch>
                <a:fillRect/>
              </a:stretch>
            </a:blipFill>
          </p:spPr>
          <p:txBody>
            <a:bodyPr wrap="square" lIns="0" tIns="0" rIns="0" bIns="0" rtlCol="0"/>
            <a:lstStyle/>
            <a:p>
              <a:endParaRPr/>
            </a:p>
          </p:txBody>
        </p:sp>
      </p:grpSp>
      <p:grpSp>
        <p:nvGrpSpPr>
          <p:cNvPr id="23" name="object 23"/>
          <p:cNvGrpSpPr/>
          <p:nvPr/>
        </p:nvGrpSpPr>
        <p:grpSpPr>
          <a:xfrm>
            <a:off x="5602223" y="2847848"/>
            <a:ext cx="588645" cy="1818639"/>
            <a:chOff x="5602223" y="2847848"/>
            <a:chExt cx="588645" cy="1818639"/>
          </a:xfrm>
        </p:grpSpPr>
        <p:sp>
          <p:nvSpPr>
            <p:cNvPr id="24" name="object 24"/>
            <p:cNvSpPr/>
            <p:nvPr/>
          </p:nvSpPr>
          <p:spPr>
            <a:xfrm>
              <a:off x="5681471" y="4038600"/>
              <a:ext cx="426720" cy="265430"/>
            </a:xfrm>
            <a:custGeom>
              <a:avLst/>
              <a:gdLst/>
              <a:ahLst/>
              <a:cxnLst/>
              <a:rect l="l" t="t" r="r" b="b"/>
              <a:pathLst>
                <a:path w="426720" h="265429">
                  <a:moveTo>
                    <a:pt x="0" y="0"/>
                  </a:moveTo>
                  <a:lnTo>
                    <a:pt x="0" y="265175"/>
                  </a:lnTo>
                  <a:lnTo>
                    <a:pt x="426719" y="132587"/>
                  </a:lnTo>
                  <a:lnTo>
                    <a:pt x="0" y="0"/>
                  </a:lnTo>
                  <a:close/>
                </a:path>
              </a:pathLst>
            </a:custGeom>
            <a:solidFill>
              <a:srgbClr val="001F50"/>
            </a:solidFill>
          </p:spPr>
          <p:txBody>
            <a:bodyPr wrap="square" lIns="0" tIns="0" rIns="0" bIns="0" rtlCol="0"/>
            <a:lstStyle/>
            <a:p>
              <a:endParaRPr/>
            </a:p>
          </p:txBody>
        </p:sp>
        <p:sp>
          <p:nvSpPr>
            <p:cNvPr id="25" name="object 25"/>
            <p:cNvSpPr/>
            <p:nvPr/>
          </p:nvSpPr>
          <p:spPr>
            <a:xfrm>
              <a:off x="5612129" y="2993898"/>
              <a:ext cx="568960" cy="1663064"/>
            </a:xfrm>
            <a:custGeom>
              <a:avLst/>
              <a:gdLst/>
              <a:ahLst/>
              <a:cxnLst/>
              <a:rect l="l" t="t" r="r" b="b"/>
              <a:pathLst>
                <a:path w="568960" h="1663064">
                  <a:moveTo>
                    <a:pt x="0" y="1662683"/>
                  </a:moveTo>
                  <a:lnTo>
                    <a:pt x="568451" y="1662683"/>
                  </a:lnTo>
                  <a:lnTo>
                    <a:pt x="568451" y="0"/>
                  </a:lnTo>
                  <a:lnTo>
                    <a:pt x="0" y="0"/>
                  </a:lnTo>
                  <a:lnTo>
                    <a:pt x="0" y="1662683"/>
                  </a:lnTo>
                  <a:close/>
                </a:path>
              </a:pathLst>
            </a:custGeom>
            <a:ln w="19812">
              <a:solidFill>
                <a:srgbClr val="FFFFFF"/>
              </a:solidFill>
            </a:ln>
          </p:spPr>
          <p:txBody>
            <a:bodyPr wrap="square" lIns="0" tIns="0" rIns="0" bIns="0" rtlCol="0"/>
            <a:lstStyle/>
            <a:p>
              <a:endParaRPr/>
            </a:p>
          </p:txBody>
        </p:sp>
        <p:sp>
          <p:nvSpPr>
            <p:cNvPr id="26" name="object 26"/>
            <p:cNvSpPr/>
            <p:nvPr/>
          </p:nvSpPr>
          <p:spPr>
            <a:xfrm>
              <a:off x="5816599" y="2847848"/>
              <a:ext cx="187833" cy="714882"/>
            </a:xfrm>
            <a:prstGeom prst="rect">
              <a:avLst/>
            </a:prstGeom>
            <a:blipFill>
              <a:blip r:embed="rId5" cstate="print"/>
              <a:stretch>
                <a:fillRect/>
              </a:stretch>
            </a:blipFill>
          </p:spPr>
          <p:txBody>
            <a:bodyPr wrap="square" lIns="0" tIns="0" rIns="0" bIns="0" rtlCol="0"/>
            <a:lstStyle/>
            <a:p>
              <a:endParaRPr/>
            </a:p>
          </p:txBody>
        </p:sp>
      </p:grpSp>
      <p:grpSp>
        <p:nvGrpSpPr>
          <p:cNvPr id="27" name="object 27"/>
          <p:cNvGrpSpPr/>
          <p:nvPr/>
        </p:nvGrpSpPr>
        <p:grpSpPr>
          <a:xfrm>
            <a:off x="3656076" y="2951607"/>
            <a:ext cx="588645" cy="1715135"/>
            <a:chOff x="3656076" y="2951607"/>
            <a:chExt cx="588645" cy="1715135"/>
          </a:xfrm>
        </p:grpSpPr>
        <p:sp>
          <p:nvSpPr>
            <p:cNvPr id="28" name="object 28"/>
            <p:cNvSpPr/>
            <p:nvPr/>
          </p:nvSpPr>
          <p:spPr>
            <a:xfrm>
              <a:off x="3764280" y="3991356"/>
              <a:ext cx="370840" cy="390525"/>
            </a:xfrm>
            <a:custGeom>
              <a:avLst/>
              <a:gdLst/>
              <a:ahLst/>
              <a:cxnLst/>
              <a:rect l="l" t="t" r="r" b="b"/>
              <a:pathLst>
                <a:path w="370839" h="390525">
                  <a:moveTo>
                    <a:pt x="0" y="195072"/>
                  </a:moveTo>
                  <a:lnTo>
                    <a:pt x="4891" y="150356"/>
                  </a:lnTo>
                  <a:lnTo>
                    <a:pt x="18825" y="109301"/>
                  </a:lnTo>
                  <a:lnTo>
                    <a:pt x="40688" y="73080"/>
                  </a:lnTo>
                  <a:lnTo>
                    <a:pt x="69366" y="42867"/>
                  </a:lnTo>
                  <a:lnTo>
                    <a:pt x="103747" y="19834"/>
                  </a:lnTo>
                  <a:lnTo>
                    <a:pt x="142718" y="5154"/>
                  </a:lnTo>
                  <a:lnTo>
                    <a:pt x="185166" y="0"/>
                  </a:lnTo>
                  <a:lnTo>
                    <a:pt x="227613" y="5154"/>
                  </a:lnTo>
                  <a:lnTo>
                    <a:pt x="266584" y="19834"/>
                  </a:lnTo>
                  <a:lnTo>
                    <a:pt x="300965" y="42867"/>
                  </a:lnTo>
                  <a:lnTo>
                    <a:pt x="329643" y="73080"/>
                  </a:lnTo>
                  <a:lnTo>
                    <a:pt x="351506" y="109301"/>
                  </a:lnTo>
                  <a:lnTo>
                    <a:pt x="365440" y="150356"/>
                  </a:lnTo>
                  <a:lnTo>
                    <a:pt x="370332" y="195072"/>
                  </a:lnTo>
                  <a:lnTo>
                    <a:pt x="365440" y="239787"/>
                  </a:lnTo>
                  <a:lnTo>
                    <a:pt x="351506" y="280842"/>
                  </a:lnTo>
                  <a:lnTo>
                    <a:pt x="329643" y="317063"/>
                  </a:lnTo>
                  <a:lnTo>
                    <a:pt x="300965" y="347276"/>
                  </a:lnTo>
                  <a:lnTo>
                    <a:pt x="266584" y="370309"/>
                  </a:lnTo>
                  <a:lnTo>
                    <a:pt x="227613" y="384989"/>
                  </a:lnTo>
                  <a:lnTo>
                    <a:pt x="185166" y="390144"/>
                  </a:lnTo>
                  <a:lnTo>
                    <a:pt x="142718" y="384989"/>
                  </a:lnTo>
                  <a:lnTo>
                    <a:pt x="103747" y="370309"/>
                  </a:lnTo>
                  <a:lnTo>
                    <a:pt x="69366" y="347276"/>
                  </a:lnTo>
                  <a:lnTo>
                    <a:pt x="40688" y="317063"/>
                  </a:lnTo>
                  <a:lnTo>
                    <a:pt x="18825" y="280842"/>
                  </a:lnTo>
                  <a:lnTo>
                    <a:pt x="4891" y="239787"/>
                  </a:lnTo>
                  <a:lnTo>
                    <a:pt x="0" y="195072"/>
                  </a:lnTo>
                  <a:close/>
                </a:path>
              </a:pathLst>
            </a:custGeom>
            <a:ln w="57912">
              <a:solidFill>
                <a:srgbClr val="000000"/>
              </a:solidFill>
            </a:ln>
          </p:spPr>
          <p:txBody>
            <a:bodyPr wrap="square" lIns="0" tIns="0" rIns="0" bIns="0" rtlCol="0"/>
            <a:lstStyle/>
            <a:p>
              <a:endParaRPr/>
            </a:p>
          </p:txBody>
        </p:sp>
        <p:sp>
          <p:nvSpPr>
            <p:cNvPr id="29" name="object 29"/>
            <p:cNvSpPr/>
            <p:nvPr/>
          </p:nvSpPr>
          <p:spPr>
            <a:xfrm>
              <a:off x="3764280" y="4047744"/>
              <a:ext cx="316865" cy="139065"/>
            </a:xfrm>
            <a:custGeom>
              <a:avLst/>
              <a:gdLst/>
              <a:ahLst/>
              <a:cxnLst/>
              <a:rect l="l" t="t" r="r" b="b"/>
              <a:pathLst>
                <a:path w="316864" h="139064">
                  <a:moveTo>
                    <a:pt x="0" y="138683"/>
                  </a:moveTo>
                  <a:lnTo>
                    <a:pt x="194310" y="138683"/>
                  </a:lnTo>
                </a:path>
                <a:path w="316864" h="139064">
                  <a:moveTo>
                    <a:pt x="185928" y="137794"/>
                  </a:moveTo>
                  <a:lnTo>
                    <a:pt x="316865" y="0"/>
                  </a:lnTo>
                </a:path>
              </a:pathLst>
            </a:custGeom>
            <a:ln w="57912">
              <a:solidFill>
                <a:srgbClr val="001F50"/>
              </a:solidFill>
            </a:ln>
          </p:spPr>
          <p:txBody>
            <a:bodyPr wrap="square" lIns="0" tIns="0" rIns="0" bIns="0" rtlCol="0"/>
            <a:lstStyle/>
            <a:p>
              <a:endParaRPr/>
            </a:p>
          </p:txBody>
        </p:sp>
        <p:sp>
          <p:nvSpPr>
            <p:cNvPr id="30" name="object 30"/>
            <p:cNvSpPr/>
            <p:nvPr/>
          </p:nvSpPr>
          <p:spPr>
            <a:xfrm>
              <a:off x="3665982" y="2993898"/>
              <a:ext cx="568960" cy="1663064"/>
            </a:xfrm>
            <a:custGeom>
              <a:avLst/>
              <a:gdLst/>
              <a:ahLst/>
              <a:cxnLst/>
              <a:rect l="l" t="t" r="r" b="b"/>
              <a:pathLst>
                <a:path w="568960" h="1663064">
                  <a:moveTo>
                    <a:pt x="0" y="1662683"/>
                  </a:moveTo>
                  <a:lnTo>
                    <a:pt x="568451" y="1662683"/>
                  </a:lnTo>
                  <a:lnTo>
                    <a:pt x="568451" y="0"/>
                  </a:lnTo>
                  <a:lnTo>
                    <a:pt x="0" y="0"/>
                  </a:lnTo>
                  <a:lnTo>
                    <a:pt x="0" y="1662683"/>
                  </a:lnTo>
                  <a:close/>
                </a:path>
              </a:pathLst>
            </a:custGeom>
            <a:ln w="19812">
              <a:solidFill>
                <a:srgbClr val="FFFFFF"/>
              </a:solidFill>
            </a:ln>
          </p:spPr>
          <p:txBody>
            <a:bodyPr wrap="square" lIns="0" tIns="0" rIns="0" bIns="0" rtlCol="0"/>
            <a:lstStyle/>
            <a:p>
              <a:endParaRPr/>
            </a:p>
          </p:txBody>
        </p:sp>
        <p:sp>
          <p:nvSpPr>
            <p:cNvPr id="31" name="object 31"/>
            <p:cNvSpPr/>
            <p:nvPr/>
          </p:nvSpPr>
          <p:spPr>
            <a:xfrm>
              <a:off x="3848989" y="2951607"/>
              <a:ext cx="147574" cy="497839"/>
            </a:xfrm>
            <a:prstGeom prst="rect">
              <a:avLst/>
            </a:prstGeom>
            <a:blipFill>
              <a:blip r:embed="rId6" cstate="print"/>
              <a:stretch>
                <a:fillRect/>
              </a:stretch>
            </a:blipFill>
          </p:spPr>
          <p:txBody>
            <a:bodyPr wrap="square" lIns="0" tIns="0" rIns="0" bIns="0" rtlCol="0"/>
            <a:lstStyle/>
            <a:p>
              <a:endParaRPr/>
            </a:p>
          </p:txBody>
        </p:sp>
      </p:grpSp>
      <p:grpSp>
        <p:nvGrpSpPr>
          <p:cNvPr id="32" name="object 32"/>
          <p:cNvGrpSpPr/>
          <p:nvPr/>
        </p:nvGrpSpPr>
        <p:grpSpPr>
          <a:xfrm>
            <a:off x="6245352" y="2622169"/>
            <a:ext cx="586740" cy="2035175"/>
            <a:chOff x="6245352" y="2622169"/>
            <a:chExt cx="586740" cy="2035175"/>
          </a:xfrm>
        </p:grpSpPr>
        <p:sp>
          <p:nvSpPr>
            <p:cNvPr id="33" name="object 33"/>
            <p:cNvSpPr/>
            <p:nvPr/>
          </p:nvSpPr>
          <p:spPr>
            <a:xfrm>
              <a:off x="6336792" y="3974591"/>
              <a:ext cx="373380" cy="393700"/>
            </a:xfrm>
            <a:custGeom>
              <a:avLst/>
              <a:gdLst/>
              <a:ahLst/>
              <a:cxnLst/>
              <a:rect l="l" t="t" r="r" b="b"/>
              <a:pathLst>
                <a:path w="373379" h="393700">
                  <a:moveTo>
                    <a:pt x="0" y="196595"/>
                  </a:moveTo>
                  <a:lnTo>
                    <a:pt x="4929" y="151515"/>
                  </a:lnTo>
                  <a:lnTo>
                    <a:pt x="18972" y="110134"/>
                  </a:lnTo>
                  <a:lnTo>
                    <a:pt x="41008" y="73631"/>
                  </a:lnTo>
                  <a:lnTo>
                    <a:pt x="69917" y="43187"/>
                  </a:lnTo>
                  <a:lnTo>
                    <a:pt x="104580" y="19980"/>
                  </a:lnTo>
                  <a:lnTo>
                    <a:pt x="143878" y="5191"/>
                  </a:lnTo>
                  <a:lnTo>
                    <a:pt x="186689" y="0"/>
                  </a:lnTo>
                  <a:lnTo>
                    <a:pt x="229501" y="5191"/>
                  </a:lnTo>
                  <a:lnTo>
                    <a:pt x="268799" y="19980"/>
                  </a:lnTo>
                  <a:lnTo>
                    <a:pt x="303462" y="43187"/>
                  </a:lnTo>
                  <a:lnTo>
                    <a:pt x="332371" y="73631"/>
                  </a:lnTo>
                  <a:lnTo>
                    <a:pt x="354407" y="110134"/>
                  </a:lnTo>
                  <a:lnTo>
                    <a:pt x="368450" y="151515"/>
                  </a:lnTo>
                  <a:lnTo>
                    <a:pt x="373380" y="196595"/>
                  </a:lnTo>
                  <a:lnTo>
                    <a:pt x="368450" y="241676"/>
                  </a:lnTo>
                  <a:lnTo>
                    <a:pt x="354407" y="283057"/>
                  </a:lnTo>
                  <a:lnTo>
                    <a:pt x="332371" y="319560"/>
                  </a:lnTo>
                  <a:lnTo>
                    <a:pt x="303462" y="350004"/>
                  </a:lnTo>
                  <a:lnTo>
                    <a:pt x="268799" y="373211"/>
                  </a:lnTo>
                  <a:lnTo>
                    <a:pt x="229501" y="388000"/>
                  </a:lnTo>
                  <a:lnTo>
                    <a:pt x="186689" y="393191"/>
                  </a:lnTo>
                  <a:lnTo>
                    <a:pt x="143878" y="388000"/>
                  </a:lnTo>
                  <a:lnTo>
                    <a:pt x="104580" y="373211"/>
                  </a:lnTo>
                  <a:lnTo>
                    <a:pt x="69917" y="350004"/>
                  </a:lnTo>
                  <a:lnTo>
                    <a:pt x="41008" y="319560"/>
                  </a:lnTo>
                  <a:lnTo>
                    <a:pt x="18972" y="283057"/>
                  </a:lnTo>
                  <a:lnTo>
                    <a:pt x="4929" y="241676"/>
                  </a:lnTo>
                  <a:lnTo>
                    <a:pt x="0" y="196595"/>
                  </a:lnTo>
                  <a:close/>
                </a:path>
              </a:pathLst>
            </a:custGeom>
            <a:ln w="57912">
              <a:solidFill>
                <a:srgbClr val="000000"/>
              </a:solidFill>
            </a:ln>
          </p:spPr>
          <p:txBody>
            <a:bodyPr wrap="square" lIns="0" tIns="0" rIns="0" bIns="0" rtlCol="0"/>
            <a:lstStyle/>
            <a:p>
              <a:endParaRPr/>
            </a:p>
          </p:txBody>
        </p:sp>
        <p:sp>
          <p:nvSpPr>
            <p:cNvPr id="34" name="object 34"/>
            <p:cNvSpPr/>
            <p:nvPr/>
          </p:nvSpPr>
          <p:spPr>
            <a:xfrm>
              <a:off x="6391656" y="4032504"/>
              <a:ext cx="264160" cy="278130"/>
            </a:xfrm>
            <a:custGeom>
              <a:avLst/>
              <a:gdLst/>
              <a:ahLst/>
              <a:cxnLst/>
              <a:rect l="l" t="t" r="r" b="b"/>
              <a:pathLst>
                <a:path w="264159" h="278129">
                  <a:moveTo>
                    <a:pt x="0" y="0"/>
                  </a:moveTo>
                  <a:lnTo>
                    <a:pt x="263778" y="277749"/>
                  </a:lnTo>
                </a:path>
                <a:path w="264159" h="278129">
                  <a:moveTo>
                    <a:pt x="263778" y="0"/>
                  </a:moveTo>
                  <a:lnTo>
                    <a:pt x="0" y="277749"/>
                  </a:lnTo>
                </a:path>
              </a:pathLst>
            </a:custGeom>
            <a:ln w="57912">
              <a:solidFill>
                <a:srgbClr val="001F50"/>
              </a:solidFill>
            </a:ln>
          </p:spPr>
          <p:txBody>
            <a:bodyPr wrap="square" lIns="0" tIns="0" rIns="0" bIns="0" rtlCol="0"/>
            <a:lstStyle/>
            <a:p>
              <a:endParaRPr/>
            </a:p>
          </p:txBody>
        </p:sp>
        <p:sp>
          <p:nvSpPr>
            <p:cNvPr id="35" name="object 35"/>
            <p:cNvSpPr/>
            <p:nvPr/>
          </p:nvSpPr>
          <p:spPr>
            <a:xfrm>
              <a:off x="6255258" y="2986278"/>
              <a:ext cx="567055" cy="1661160"/>
            </a:xfrm>
            <a:custGeom>
              <a:avLst/>
              <a:gdLst/>
              <a:ahLst/>
              <a:cxnLst/>
              <a:rect l="l" t="t" r="r" b="b"/>
              <a:pathLst>
                <a:path w="567054" h="1661160">
                  <a:moveTo>
                    <a:pt x="0" y="1661160"/>
                  </a:moveTo>
                  <a:lnTo>
                    <a:pt x="566928" y="1661160"/>
                  </a:lnTo>
                  <a:lnTo>
                    <a:pt x="566928" y="0"/>
                  </a:lnTo>
                  <a:lnTo>
                    <a:pt x="0" y="0"/>
                  </a:lnTo>
                  <a:lnTo>
                    <a:pt x="0" y="1661160"/>
                  </a:lnTo>
                  <a:close/>
                </a:path>
              </a:pathLst>
            </a:custGeom>
            <a:ln w="19812">
              <a:solidFill>
                <a:srgbClr val="FFFFFF"/>
              </a:solidFill>
            </a:ln>
          </p:spPr>
          <p:txBody>
            <a:bodyPr wrap="square" lIns="0" tIns="0" rIns="0" bIns="0" rtlCol="0"/>
            <a:lstStyle/>
            <a:p>
              <a:endParaRPr/>
            </a:p>
          </p:txBody>
        </p:sp>
        <p:sp>
          <p:nvSpPr>
            <p:cNvPr id="36" name="object 36"/>
            <p:cNvSpPr/>
            <p:nvPr/>
          </p:nvSpPr>
          <p:spPr>
            <a:xfrm>
              <a:off x="6435598" y="2622169"/>
              <a:ext cx="150091" cy="1153667"/>
            </a:xfrm>
            <a:prstGeom prst="rect">
              <a:avLst/>
            </a:prstGeom>
            <a:blipFill>
              <a:blip r:embed="rId7" cstate="print"/>
              <a:stretch>
                <a:fillRect/>
              </a:stretch>
            </a:blipFill>
          </p:spPr>
          <p:txBody>
            <a:bodyPr wrap="square" lIns="0" tIns="0" rIns="0" bIns="0" rtlCol="0"/>
            <a:lstStyle/>
            <a:p>
              <a:endParaRPr/>
            </a:p>
          </p:txBody>
        </p:sp>
      </p:grpSp>
      <p:grpSp>
        <p:nvGrpSpPr>
          <p:cNvPr id="37" name="object 37"/>
          <p:cNvGrpSpPr/>
          <p:nvPr/>
        </p:nvGrpSpPr>
        <p:grpSpPr>
          <a:xfrm>
            <a:off x="6896100" y="2938779"/>
            <a:ext cx="586740" cy="1714500"/>
            <a:chOff x="6896100" y="2938779"/>
            <a:chExt cx="586740" cy="1714500"/>
          </a:xfrm>
        </p:grpSpPr>
        <p:sp>
          <p:nvSpPr>
            <p:cNvPr id="38" name="object 38"/>
            <p:cNvSpPr/>
            <p:nvPr/>
          </p:nvSpPr>
          <p:spPr>
            <a:xfrm>
              <a:off x="7004304" y="3977639"/>
              <a:ext cx="370840" cy="390525"/>
            </a:xfrm>
            <a:custGeom>
              <a:avLst/>
              <a:gdLst/>
              <a:ahLst/>
              <a:cxnLst/>
              <a:rect l="l" t="t" r="r" b="b"/>
              <a:pathLst>
                <a:path w="370840" h="390525">
                  <a:moveTo>
                    <a:pt x="0" y="195072"/>
                  </a:moveTo>
                  <a:lnTo>
                    <a:pt x="4891" y="150356"/>
                  </a:lnTo>
                  <a:lnTo>
                    <a:pt x="18825" y="109301"/>
                  </a:lnTo>
                  <a:lnTo>
                    <a:pt x="40688" y="73080"/>
                  </a:lnTo>
                  <a:lnTo>
                    <a:pt x="69366" y="42867"/>
                  </a:lnTo>
                  <a:lnTo>
                    <a:pt x="103747" y="19834"/>
                  </a:lnTo>
                  <a:lnTo>
                    <a:pt x="142718" y="5154"/>
                  </a:lnTo>
                  <a:lnTo>
                    <a:pt x="185166" y="0"/>
                  </a:lnTo>
                  <a:lnTo>
                    <a:pt x="227613" y="5154"/>
                  </a:lnTo>
                  <a:lnTo>
                    <a:pt x="266584" y="19834"/>
                  </a:lnTo>
                  <a:lnTo>
                    <a:pt x="300965" y="42867"/>
                  </a:lnTo>
                  <a:lnTo>
                    <a:pt x="329643" y="73080"/>
                  </a:lnTo>
                  <a:lnTo>
                    <a:pt x="351506" y="109301"/>
                  </a:lnTo>
                  <a:lnTo>
                    <a:pt x="365440" y="150356"/>
                  </a:lnTo>
                  <a:lnTo>
                    <a:pt x="370331" y="195072"/>
                  </a:lnTo>
                  <a:lnTo>
                    <a:pt x="365440" y="239787"/>
                  </a:lnTo>
                  <a:lnTo>
                    <a:pt x="351506" y="280842"/>
                  </a:lnTo>
                  <a:lnTo>
                    <a:pt x="329643" y="317063"/>
                  </a:lnTo>
                  <a:lnTo>
                    <a:pt x="300965" y="347276"/>
                  </a:lnTo>
                  <a:lnTo>
                    <a:pt x="266584" y="370309"/>
                  </a:lnTo>
                  <a:lnTo>
                    <a:pt x="227613" y="384989"/>
                  </a:lnTo>
                  <a:lnTo>
                    <a:pt x="185166" y="390144"/>
                  </a:lnTo>
                  <a:lnTo>
                    <a:pt x="142718" y="384989"/>
                  </a:lnTo>
                  <a:lnTo>
                    <a:pt x="103747" y="370309"/>
                  </a:lnTo>
                  <a:lnTo>
                    <a:pt x="69366" y="347276"/>
                  </a:lnTo>
                  <a:lnTo>
                    <a:pt x="40688" y="317063"/>
                  </a:lnTo>
                  <a:lnTo>
                    <a:pt x="18825" y="280842"/>
                  </a:lnTo>
                  <a:lnTo>
                    <a:pt x="4891" y="239787"/>
                  </a:lnTo>
                  <a:lnTo>
                    <a:pt x="0" y="195072"/>
                  </a:lnTo>
                  <a:close/>
                </a:path>
              </a:pathLst>
            </a:custGeom>
            <a:ln w="57912">
              <a:solidFill>
                <a:srgbClr val="000000"/>
              </a:solidFill>
            </a:ln>
          </p:spPr>
          <p:txBody>
            <a:bodyPr wrap="square" lIns="0" tIns="0" rIns="0" bIns="0" rtlCol="0"/>
            <a:lstStyle/>
            <a:p>
              <a:endParaRPr/>
            </a:p>
          </p:txBody>
        </p:sp>
        <p:sp>
          <p:nvSpPr>
            <p:cNvPr id="39" name="object 39"/>
            <p:cNvSpPr/>
            <p:nvPr/>
          </p:nvSpPr>
          <p:spPr>
            <a:xfrm>
              <a:off x="7004304" y="4035551"/>
              <a:ext cx="315595" cy="137795"/>
            </a:xfrm>
            <a:custGeom>
              <a:avLst/>
              <a:gdLst/>
              <a:ahLst/>
              <a:cxnLst/>
              <a:rect l="l" t="t" r="r" b="b"/>
              <a:pathLst>
                <a:path w="315595" h="137795">
                  <a:moveTo>
                    <a:pt x="0" y="137160"/>
                  </a:moveTo>
                  <a:lnTo>
                    <a:pt x="194310" y="137160"/>
                  </a:lnTo>
                </a:path>
                <a:path w="315595" h="137795">
                  <a:moveTo>
                    <a:pt x="184403" y="137795"/>
                  </a:moveTo>
                  <a:lnTo>
                    <a:pt x="315341" y="0"/>
                  </a:lnTo>
                </a:path>
              </a:pathLst>
            </a:custGeom>
            <a:ln w="57912">
              <a:solidFill>
                <a:srgbClr val="001F50"/>
              </a:solidFill>
            </a:ln>
          </p:spPr>
          <p:txBody>
            <a:bodyPr wrap="square" lIns="0" tIns="0" rIns="0" bIns="0" rtlCol="0"/>
            <a:lstStyle/>
            <a:p>
              <a:endParaRPr/>
            </a:p>
          </p:txBody>
        </p:sp>
        <p:sp>
          <p:nvSpPr>
            <p:cNvPr id="40" name="object 40"/>
            <p:cNvSpPr/>
            <p:nvPr/>
          </p:nvSpPr>
          <p:spPr>
            <a:xfrm>
              <a:off x="6906005" y="2981705"/>
              <a:ext cx="567055" cy="1661160"/>
            </a:xfrm>
            <a:custGeom>
              <a:avLst/>
              <a:gdLst/>
              <a:ahLst/>
              <a:cxnLst/>
              <a:rect l="l" t="t" r="r" b="b"/>
              <a:pathLst>
                <a:path w="567054" h="1661160">
                  <a:moveTo>
                    <a:pt x="0" y="1661160"/>
                  </a:moveTo>
                  <a:lnTo>
                    <a:pt x="566927" y="1661160"/>
                  </a:lnTo>
                  <a:lnTo>
                    <a:pt x="566927" y="0"/>
                  </a:lnTo>
                  <a:lnTo>
                    <a:pt x="0" y="0"/>
                  </a:lnTo>
                  <a:lnTo>
                    <a:pt x="0" y="1661160"/>
                  </a:lnTo>
                  <a:close/>
                </a:path>
              </a:pathLst>
            </a:custGeom>
            <a:ln w="19812">
              <a:solidFill>
                <a:srgbClr val="FFFFFF"/>
              </a:solidFill>
            </a:ln>
          </p:spPr>
          <p:txBody>
            <a:bodyPr wrap="square" lIns="0" tIns="0" rIns="0" bIns="0" rtlCol="0"/>
            <a:lstStyle/>
            <a:p>
              <a:endParaRPr/>
            </a:p>
          </p:txBody>
        </p:sp>
        <p:sp>
          <p:nvSpPr>
            <p:cNvPr id="41" name="object 41"/>
            <p:cNvSpPr/>
            <p:nvPr/>
          </p:nvSpPr>
          <p:spPr>
            <a:xfrm>
              <a:off x="7088251" y="2938779"/>
              <a:ext cx="147574" cy="497840"/>
            </a:xfrm>
            <a:prstGeom prst="rect">
              <a:avLst/>
            </a:prstGeom>
            <a:blipFill>
              <a:blip r:embed="rId8" cstate="print"/>
              <a:stretch>
                <a:fillRect/>
              </a:stretch>
            </a:blipFill>
          </p:spPr>
          <p:txBody>
            <a:bodyPr wrap="square" lIns="0" tIns="0" rIns="0" bIns="0" rtlCol="0"/>
            <a:lstStyle/>
            <a:p>
              <a:endParaRPr/>
            </a:p>
          </p:txBody>
        </p:sp>
      </p:grpSp>
      <p:grpSp>
        <p:nvGrpSpPr>
          <p:cNvPr id="42" name="object 42"/>
          <p:cNvGrpSpPr/>
          <p:nvPr/>
        </p:nvGrpSpPr>
        <p:grpSpPr>
          <a:xfrm>
            <a:off x="7555992" y="2839592"/>
            <a:ext cx="588645" cy="1818005"/>
            <a:chOff x="7555992" y="2839592"/>
            <a:chExt cx="588645" cy="1818005"/>
          </a:xfrm>
        </p:grpSpPr>
        <p:sp>
          <p:nvSpPr>
            <p:cNvPr id="43" name="object 43"/>
            <p:cNvSpPr/>
            <p:nvPr/>
          </p:nvSpPr>
          <p:spPr>
            <a:xfrm>
              <a:off x="7635240" y="4030979"/>
              <a:ext cx="426720" cy="265430"/>
            </a:xfrm>
            <a:custGeom>
              <a:avLst/>
              <a:gdLst/>
              <a:ahLst/>
              <a:cxnLst/>
              <a:rect l="l" t="t" r="r" b="b"/>
              <a:pathLst>
                <a:path w="426720" h="265429">
                  <a:moveTo>
                    <a:pt x="0" y="0"/>
                  </a:moveTo>
                  <a:lnTo>
                    <a:pt x="0" y="265176"/>
                  </a:lnTo>
                  <a:lnTo>
                    <a:pt x="426719" y="132588"/>
                  </a:lnTo>
                  <a:lnTo>
                    <a:pt x="0" y="0"/>
                  </a:lnTo>
                  <a:close/>
                </a:path>
              </a:pathLst>
            </a:custGeom>
            <a:solidFill>
              <a:srgbClr val="001F50"/>
            </a:solidFill>
          </p:spPr>
          <p:txBody>
            <a:bodyPr wrap="square" lIns="0" tIns="0" rIns="0" bIns="0" rtlCol="0"/>
            <a:lstStyle/>
            <a:p>
              <a:endParaRPr/>
            </a:p>
          </p:txBody>
        </p:sp>
        <p:sp>
          <p:nvSpPr>
            <p:cNvPr id="44" name="object 44"/>
            <p:cNvSpPr/>
            <p:nvPr/>
          </p:nvSpPr>
          <p:spPr>
            <a:xfrm>
              <a:off x="7565898" y="2986277"/>
              <a:ext cx="568960" cy="1661160"/>
            </a:xfrm>
            <a:custGeom>
              <a:avLst/>
              <a:gdLst/>
              <a:ahLst/>
              <a:cxnLst/>
              <a:rect l="l" t="t" r="r" b="b"/>
              <a:pathLst>
                <a:path w="568959" h="1661160">
                  <a:moveTo>
                    <a:pt x="0" y="1661160"/>
                  </a:moveTo>
                  <a:lnTo>
                    <a:pt x="568451" y="1661160"/>
                  </a:lnTo>
                  <a:lnTo>
                    <a:pt x="568451" y="0"/>
                  </a:lnTo>
                  <a:lnTo>
                    <a:pt x="0" y="0"/>
                  </a:lnTo>
                  <a:lnTo>
                    <a:pt x="0" y="1661160"/>
                  </a:lnTo>
                  <a:close/>
                </a:path>
              </a:pathLst>
            </a:custGeom>
            <a:ln w="19812">
              <a:solidFill>
                <a:srgbClr val="FFFFFF"/>
              </a:solidFill>
            </a:ln>
          </p:spPr>
          <p:txBody>
            <a:bodyPr wrap="square" lIns="0" tIns="0" rIns="0" bIns="0" rtlCol="0"/>
            <a:lstStyle/>
            <a:p>
              <a:endParaRPr/>
            </a:p>
          </p:txBody>
        </p:sp>
        <p:sp>
          <p:nvSpPr>
            <p:cNvPr id="45" name="object 45"/>
            <p:cNvSpPr/>
            <p:nvPr/>
          </p:nvSpPr>
          <p:spPr>
            <a:xfrm>
              <a:off x="7770495" y="2839592"/>
              <a:ext cx="187832" cy="714883"/>
            </a:xfrm>
            <a:prstGeom prst="rect">
              <a:avLst/>
            </a:prstGeom>
            <a:blipFill>
              <a:blip r:embed="rId9" cstate="print"/>
              <a:stretch>
                <a:fillRect/>
              </a:stretch>
            </a:blipFill>
          </p:spPr>
          <p:txBody>
            <a:bodyPr wrap="square" lIns="0" tIns="0" rIns="0" bIns="0" rtlCol="0"/>
            <a:lstStyle/>
            <a:p>
              <a:endParaRPr/>
            </a:p>
          </p:txBody>
        </p:sp>
      </p:grpSp>
      <p:grpSp>
        <p:nvGrpSpPr>
          <p:cNvPr id="46" name="object 46"/>
          <p:cNvGrpSpPr/>
          <p:nvPr/>
        </p:nvGrpSpPr>
        <p:grpSpPr>
          <a:xfrm>
            <a:off x="8229600" y="2694558"/>
            <a:ext cx="586740" cy="1958339"/>
            <a:chOff x="8229600" y="2694558"/>
            <a:chExt cx="586740" cy="1958339"/>
          </a:xfrm>
        </p:grpSpPr>
        <p:sp>
          <p:nvSpPr>
            <p:cNvPr id="47" name="object 47"/>
            <p:cNvSpPr/>
            <p:nvPr/>
          </p:nvSpPr>
          <p:spPr>
            <a:xfrm>
              <a:off x="8239505" y="2981705"/>
              <a:ext cx="567055" cy="1661160"/>
            </a:xfrm>
            <a:custGeom>
              <a:avLst/>
              <a:gdLst/>
              <a:ahLst/>
              <a:cxnLst/>
              <a:rect l="l" t="t" r="r" b="b"/>
              <a:pathLst>
                <a:path w="567054" h="1661160">
                  <a:moveTo>
                    <a:pt x="0" y="1661160"/>
                  </a:moveTo>
                  <a:lnTo>
                    <a:pt x="566927" y="1661160"/>
                  </a:lnTo>
                  <a:lnTo>
                    <a:pt x="566927" y="0"/>
                  </a:lnTo>
                  <a:lnTo>
                    <a:pt x="0" y="0"/>
                  </a:lnTo>
                  <a:lnTo>
                    <a:pt x="0" y="1661160"/>
                  </a:lnTo>
                  <a:close/>
                </a:path>
              </a:pathLst>
            </a:custGeom>
            <a:ln w="19812">
              <a:solidFill>
                <a:srgbClr val="FFFFFF"/>
              </a:solidFill>
            </a:ln>
          </p:spPr>
          <p:txBody>
            <a:bodyPr wrap="square" lIns="0" tIns="0" rIns="0" bIns="0" rtlCol="0"/>
            <a:lstStyle/>
            <a:p>
              <a:endParaRPr/>
            </a:p>
          </p:txBody>
        </p:sp>
        <p:sp>
          <p:nvSpPr>
            <p:cNvPr id="48" name="object 48"/>
            <p:cNvSpPr/>
            <p:nvPr/>
          </p:nvSpPr>
          <p:spPr>
            <a:xfrm>
              <a:off x="8306435" y="2952114"/>
              <a:ext cx="187706" cy="454151"/>
            </a:xfrm>
            <a:prstGeom prst="rect">
              <a:avLst/>
            </a:prstGeom>
            <a:blipFill>
              <a:blip r:embed="rId10" cstate="print"/>
              <a:stretch>
                <a:fillRect/>
              </a:stretch>
            </a:blipFill>
          </p:spPr>
          <p:txBody>
            <a:bodyPr wrap="square" lIns="0" tIns="0" rIns="0" bIns="0" rtlCol="0"/>
            <a:lstStyle/>
            <a:p>
              <a:endParaRPr/>
            </a:p>
          </p:txBody>
        </p:sp>
        <p:sp>
          <p:nvSpPr>
            <p:cNvPr id="49" name="object 49"/>
            <p:cNvSpPr/>
            <p:nvPr/>
          </p:nvSpPr>
          <p:spPr>
            <a:xfrm>
              <a:off x="8576183" y="2694558"/>
              <a:ext cx="147447" cy="991107"/>
            </a:xfrm>
            <a:prstGeom prst="rect">
              <a:avLst/>
            </a:prstGeom>
            <a:blipFill>
              <a:blip r:embed="rId11" cstate="print"/>
              <a:stretch>
                <a:fillRect/>
              </a:stretch>
            </a:blipFill>
          </p:spPr>
          <p:txBody>
            <a:bodyPr wrap="square" lIns="0" tIns="0" rIns="0" bIns="0" rtlCol="0"/>
            <a:lstStyle/>
            <a:p>
              <a:endParaRPr/>
            </a:p>
          </p:txBody>
        </p:sp>
        <p:sp>
          <p:nvSpPr>
            <p:cNvPr id="50" name="object 50"/>
            <p:cNvSpPr/>
            <p:nvPr/>
          </p:nvSpPr>
          <p:spPr>
            <a:xfrm>
              <a:off x="8357615" y="3983736"/>
              <a:ext cx="296036" cy="380619"/>
            </a:xfrm>
            <a:prstGeom prst="rect">
              <a:avLst/>
            </a:prstGeom>
            <a:blipFill>
              <a:blip r:embed="rId12" cstate="print"/>
              <a:stretch>
                <a:fillRect/>
              </a:stretch>
            </a:blipFill>
          </p:spPr>
          <p:txBody>
            <a:bodyPr wrap="square" lIns="0" tIns="0" rIns="0" bIns="0" rtlCol="0"/>
            <a:lstStyle/>
            <a:p>
              <a:endParaRPr/>
            </a:p>
          </p:txBody>
        </p:sp>
        <p:sp>
          <p:nvSpPr>
            <p:cNvPr id="51" name="object 51"/>
            <p:cNvSpPr/>
            <p:nvPr/>
          </p:nvSpPr>
          <p:spPr>
            <a:xfrm>
              <a:off x="8419337" y="4002786"/>
              <a:ext cx="215265" cy="343535"/>
            </a:xfrm>
            <a:custGeom>
              <a:avLst/>
              <a:gdLst/>
              <a:ahLst/>
              <a:cxnLst/>
              <a:rect l="l" t="t" r="r" b="b"/>
              <a:pathLst>
                <a:path w="215265" h="343535">
                  <a:moveTo>
                    <a:pt x="0" y="0"/>
                  </a:moveTo>
                  <a:lnTo>
                    <a:pt x="215264" y="236855"/>
                  </a:lnTo>
                </a:path>
                <a:path w="215265" h="343535">
                  <a:moveTo>
                    <a:pt x="0" y="343534"/>
                  </a:moveTo>
                  <a:lnTo>
                    <a:pt x="215264" y="106680"/>
                  </a:lnTo>
                </a:path>
              </a:pathLst>
            </a:custGeom>
            <a:ln w="38100">
              <a:solidFill>
                <a:srgbClr val="001F50"/>
              </a:solidFill>
            </a:ln>
          </p:spPr>
          <p:txBody>
            <a:bodyPr wrap="square" lIns="0" tIns="0" rIns="0" bIns="0" rtlCol="0"/>
            <a:lstStyle/>
            <a:p>
              <a:endParaRPr/>
            </a:p>
          </p:txBody>
        </p:sp>
        <p:sp>
          <p:nvSpPr>
            <p:cNvPr id="52" name="object 52"/>
            <p:cNvSpPr/>
            <p:nvPr/>
          </p:nvSpPr>
          <p:spPr>
            <a:xfrm>
              <a:off x="8376665" y="3979925"/>
              <a:ext cx="43180" cy="44450"/>
            </a:xfrm>
            <a:custGeom>
              <a:avLst/>
              <a:gdLst/>
              <a:ahLst/>
              <a:cxnLst/>
              <a:rect l="l" t="t" r="r" b="b"/>
              <a:pathLst>
                <a:path w="43179" h="44450">
                  <a:moveTo>
                    <a:pt x="21335" y="0"/>
                  </a:moveTo>
                  <a:lnTo>
                    <a:pt x="13019" y="1738"/>
                  </a:lnTo>
                  <a:lnTo>
                    <a:pt x="6238" y="6477"/>
                  </a:lnTo>
                  <a:lnTo>
                    <a:pt x="1672" y="13501"/>
                  </a:lnTo>
                  <a:lnTo>
                    <a:pt x="0" y="22098"/>
                  </a:lnTo>
                  <a:lnTo>
                    <a:pt x="1672" y="30694"/>
                  </a:lnTo>
                  <a:lnTo>
                    <a:pt x="6238" y="37719"/>
                  </a:lnTo>
                  <a:lnTo>
                    <a:pt x="13019" y="42457"/>
                  </a:lnTo>
                  <a:lnTo>
                    <a:pt x="21335" y="44196"/>
                  </a:lnTo>
                  <a:lnTo>
                    <a:pt x="29652" y="42457"/>
                  </a:lnTo>
                  <a:lnTo>
                    <a:pt x="36433" y="37718"/>
                  </a:lnTo>
                  <a:lnTo>
                    <a:pt x="40999" y="30694"/>
                  </a:lnTo>
                  <a:lnTo>
                    <a:pt x="42672" y="22098"/>
                  </a:lnTo>
                  <a:lnTo>
                    <a:pt x="40999" y="13501"/>
                  </a:lnTo>
                  <a:lnTo>
                    <a:pt x="36433" y="6476"/>
                  </a:lnTo>
                  <a:lnTo>
                    <a:pt x="29652" y="1738"/>
                  </a:lnTo>
                  <a:lnTo>
                    <a:pt x="21335" y="0"/>
                  </a:lnTo>
                  <a:close/>
                </a:path>
              </a:pathLst>
            </a:custGeom>
            <a:solidFill>
              <a:srgbClr val="001F50"/>
            </a:solidFill>
          </p:spPr>
          <p:txBody>
            <a:bodyPr wrap="square" lIns="0" tIns="0" rIns="0" bIns="0" rtlCol="0"/>
            <a:lstStyle/>
            <a:p>
              <a:endParaRPr/>
            </a:p>
          </p:txBody>
        </p:sp>
        <p:sp>
          <p:nvSpPr>
            <p:cNvPr id="53" name="object 53"/>
            <p:cNvSpPr/>
            <p:nvPr/>
          </p:nvSpPr>
          <p:spPr>
            <a:xfrm>
              <a:off x="8376665" y="3979925"/>
              <a:ext cx="43180" cy="44450"/>
            </a:xfrm>
            <a:custGeom>
              <a:avLst/>
              <a:gdLst/>
              <a:ahLst/>
              <a:cxnLst/>
              <a:rect l="l" t="t" r="r" b="b"/>
              <a:pathLst>
                <a:path w="43179" h="44450">
                  <a:moveTo>
                    <a:pt x="0" y="22098"/>
                  </a:moveTo>
                  <a:lnTo>
                    <a:pt x="1672" y="13501"/>
                  </a:lnTo>
                  <a:lnTo>
                    <a:pt x="6238" y="6477"/>
                  </a:lnTo>
                  <a:lnTo>
                    <a:pt x="13019" y="1738"/>
                  </a:lnTo>
                  <a:lnTo>
                    <a:pt x="21335" y="0"/>
                  </a:lnTo>
                  <a:lnTo>
                    <a:pt x="29652" y="1738"/>
                  </a:lnTo>
                  <a:lnTo>
                    <a:pt x="36433" y="6476"/>
                  </a:lnTo>
                  <a:lnTo>
                    <a:pt x="40999" y="13501"/>
                  </a:lnTo>
                  <a:lnTo>
                    <a:pt x="42672" y="22098"/>
                  </a:lnTo>
                  <a:lnTo>
                    <a:pt x="40999" y="30694"/>
                  </a:lnTo>
                  <a:lnTo>
                    <a:pt x="36433" y="37718"/>
                  </a:lnTo>
                  <a:lnTo>
                    <a:pt x="29652" y="42457"/>
                  </a:lnTo>
                  <a:lnTo>
                    <a:pt x="21335" y="44196"/>
                  </a:lnTo>
                  <a:lnTo>
                    <a:pt x="13019" y="42457"/>
                  </a:lnTo>
                  <a:lnTo>
                    <a:pt x="6238" y="37719"/>
                  </a:lnTo>
                  <a:lnTo>
                    <a:pt x="1672" y="30694"/>
                  </a:lnTo>
                  <a:lnTo>
                    <a:pt x="0" y="22098"/>
                  </a:lnTo>
                  <a:close/>
                </a:path>
              </a:pathLst>
            </a:custGeom>
            <a:ln w="38100">
              <a:solidFill>
                <a:srgbClr val="001F50"/>
              </a:solidFill>
            </a:ln>
          </p:spPr>
          <p:txBody>
            <a:bodyPr wrap="square" lIns="0" tIns="0" rIns="0" bIns="0" rtlCol="0"/>
            <a:lstStyle/>
            <a:p>
              <a:endParaRPr/>
            </a:p>
          </p:txBody>
        </p:sp>
        <p:sp>
          <p:nvSpPr>
            <p:cNvPr id="54" name="object 54"/>
            <p:cNvSpPr/>
            <p:nvPr/>
          </p:nvSpPr>
          <p:spPr>
            <a:xfrm>
              <a:off x="8376665" y="4152137"/>
              <a:ext cx="43180" cy="44450"/>
            </a:xfrm>
            <a:custGeom>
              <a:avLst/>
              <a:gdLst/>
              <a:ahLst/>
              <a:cxnLst/>
              <a:rect l="l" t="t" r="r" b="b"/>
              <a:pathLst>
                <a:path w="43179" h="44450">
                  <a:moveTo>
                    <a:pt x="21335" y="0"/>
                  </a:moveTo>
                  <a:lnTo>
                    <a:pt x="13019" y="1738"/>
                  </a:lnTo>
                  <a:lnTo>
                    <a:pt x="6238" y="6477"/>
                  </a:lnTo>
                  <a:lnTo>
                    <a:pt x="1672" y="13501"/>
                  </a:lnTo>
                  <a:lnTo>
                    <a:pt x="0" y="22098"/>
                  </a:lnTo>
                  <a:lnTo>
                    <a:pt x="1672" y="30694"/>
                  </a:lnTo>
                  <a:lnTo>
                    <a:pt x="6238" y="37718"/>
                  </a:lnTo>
                  <a:lnTo>
                    <a:pt x="13019" y="42457"/>
                  </a:lnTo>
                  <a:lnTo>
                    <a:pt x="21335" y="44195"/>
                  </a:lnTo>
                  <a:lnTo>
                    <a:pt x="29652" y="42457"/>
                  </a:lnTo>
                  <a:lnTo>
                    <a:pt x="36433" y="37718"/>
                  </a:lnTo>
                  <a:lnTo>
                    <a:pt x="40999" y="30694"/>
                  </a:lnTo>
                  <a:lnTo>
                    <a:pt x="42672" y="22098"/>
                  </a:lnTo>
                  <a:lnTo>
                    <a:pt x="40999" y="13501"/>
                  </a:lnTo>
                  <a:lnTo>
                    <a:pt x="36433" y="6476"/>
                  </a:lnTo>
                  <a:lnTo>
                    <a:pt x="29652" y="1738"/>
                  </a:lnTo>
                  <a:lnTo>
                    <a:pt x="21335" y="0"/>
                  </a:lnTo>
                  <a:close/>
                </a:path>
              </a:pathLst>
            </a:custGeom>
            <a:solidFill>
              <a:srgbClr val="001F50"/>
            </a:solidFill>
          </p:spPr>
          <p:txBody>
            <a:bodyPr wrap="square" lIns="0" tIns="0" rIns="0" bIns="0" rtlCol="0"/>
            <a:lstStyle/>
            <a:p>
              <a:endParaRPr/>
            </a:p>
          </p:txBody>
        </p:sp>
        <p:sp>
          <p:nvSpPr>
            <p:cNvPr id="55" name="object 55"/>
            <p:cNvSpPr/>
            <p:nvPr/>
          </p:nvSpPr>
          <p:spPr>
            <a:xfrm>
              <a:off x="8376665" y="4152137"/>
              <a:ext cx="43180" cy="44450"/>
            </a:xfrm>
            <a:custGeom>
              <a:avLst/>
              <a:gdLst/>
              <a:ahLst/>
              <a:cxnLst/>
              <a:rect l="l" t="t" r="r" b="b"/>
              <a:pathLst>
                <a:path w="43179" h="44450">
                  <a:moveTo>
                    <a:pt x="0" y="22098"/>
                  </a:moveTo>
                  <a:lnTo>
                    <a:pt x="1672" y="13501"/>
                  </a:lnTo>
                  <a:lnTo>
                    <a:pt x="6238" y="6477"/>
                  </a:lnTo>
                  <a:lnTo>
                    <a:pt x="13019" y="1738"/>
                  </a:lnTo>
                  <a:lnTo>
                    <a:pt x="21335" y="0"/>
                  </a:lnTo>
                  <a:lnTo>
                    <a:pt x="29652" y="1738"/>
                  </a:lnTo>
                  <a:lnTo>
                    <a:pt x="36433" y="6476"/>
                  </a:lnTo>
                  <a:lnTo>
                    <a:pt x="40999" y="13501"/>
                  </a:lnTo>
                  <a:lnTo>
                    <a:pt x="42672" y="22098"/>
                  </a:lnTo>
                  <a:lnTo>
                    <a:pt x="40999" y="30694"/>
                  </a:lnTo>
                  <a:lnTo>
                    <a:pt x="36433" y="37718"/>
                  </a:lnTo>
                  <a:lnTo>
                    <a:pt x="29652" y="42457"/>
                  </a:lnTo>
                  <a:lnTo>
                    <a:pt x="21335" y="44195"/>
                  </a:lnTo>
                  <a:lnTo>
                    <a:pt x="13019" y="42457"/>
                  </a:lnTo>
                  <a:lnTo>
                    <a:pt x="6238" y="37718"/>
                  </a:lnTo>
                  <a:lnTo>
                    <a:pt x="1672" y="30694"/>
                  </a:lnTo>
                  <a:lnTo>
                    <a:pt x="0" y="22098"/>
                  </a:lnTo>
                  <a:close/>
                </a:path>
              </a:pathLst>
            </a:custGeom>
            <a:ln w="38100">
              <a:solidFill>
                <a:srgbClr val="001F50"/>
              </a:solidFill>
            </a:ln>
          </p:spPr>
          <p:txBody>
            <a:bodyPr wrap="square" lIns="0" tIns="0" rIns="0" bIns="0" rtlCol="0"/>
            <a:lstStyle/>
            <a:p>
              <a:endParaRPr/>
            </a:p>
          </p:txBody>
        </p:sp>
        <p:sp>
          <p:nvSpPr>
            <p:cNvPr id="56" name="object 56"/>
            <p:cNvSpPr/>
            <p:nvPr/>
          </p:nvSpPr>
          <p:spPr>
            <a:xfrm>
              <a:off x="8357615" y="4305300"/>
              <a:ext cx="80772" cy="82295"/>
            </a:xfrm>
            <a:prstGeom prst="rect">
              <a:avLst/>
            </a:prstGeom>
            <a:blipFill>
              <a:blip r:embed="rId13" cstate="print"/>
              <a:stretch>
                <a:fillRect/>
              </a:stretch>
            </a:blipFill>
          </p:spPr>
          <p:txBody>
            <a:bodyPr wrap="square" lIns="0" tIns="0" rIns="0" bIns="0" rtlCol="0"/>
            <a:lstStyle/>
            <a:p>
              <a:endParaRPr/>
            </a:p>
          </p:txBody>
        </p:sp>
        <p:sp>
          <p:nvSpPr>
            <p:cNvPr id="57" name="object 57"/>
            <p:cNvSpPr/>
            <p:nvPr/>
          </p:nvSpPr>
          <p:spPr>
            <a:xfrm>
              <a:off x="8635745" y="4217669"/>
              <a:ext cx="43180" cy="43180"/>
            </a:xfrm>
            <a:custGeom>
              <a:avLst/>
              <a:gdLst/>
              <a:ahLst/>
              <a:cxnLst/>
              <a:rect l="l" t="t" r="r" b="b"/>
              <a:pathLst>
                <a:path w="43179" h="43179">
                  <a:moveTo>
                    <a:pt x="21335" y="0"/>
                  </a:moveTo>
                  <a:lnTo>
                    <a:pt x="13019" y="1672"/>
                  </a:lnTo>
                  <a:lnTo>
                    <a:pt x="6238" y="6238"/>
                  </a:lnTo>
                  <a:lnTo>
                    <a:pt x="1672" y="13019"/>
                  </a:lnTo>
                  <a:lnTo>
                    <a:pt x="0" y="21335"/>
                  </a:lnTo>
                  <a:lnTo>
                    <a:pt x="1672" y="29652"/>
                  </a:lnTo>
                  <a:lnTo>
                    <a:pt x="6238" y="36433"/>
                  </a:lnTo>
                  <a:lnTo>
                    <a:pt x="13019" y="40999"/>
                  </a:lnTo>
                  <a:lnTo>
                    <a:pt x="21335" y="42671"/>
                  </a:lnTo>
                  <a:lnTo>
                    <a:pt x="29652" y="40999"/>
                  </a:lnTo>
                  <a:lnTo>
                    <a:pt x="36433" y="36433"/>
                  </a:lnTo>
                  <a:lnTo>
                    <a:pt x="40999" y="29652"/>
                  </a:lnTo>
                  <a:lnTo>
                    <a:pt x="42672" y="21335"/>
                  </a:lnTo>
                  <a:lnTo>
                    <a:pt x="40999" y="13019"/>
                  </a:lnTo>
                  <a:lnTo>
                    <a:pt x="36433" y="6238"/>
                  </a:lnTo>
                  <a:lnTo>
                    <a:pt x="29652" y="1672"/>
                  </a:lnTo>
                  <a:lnTo>
                    <a:pt x="21335" y="0"/>
                  </a:lnTo>
                  <a:close/>
                </a:path>
              </a:pathLst>
            </a:custGeom>
            <a:solidFill>
              <a:srgbClr val="001F50"/>
            </a:solidFill>
          </p:spPr>
          <p:txBody>
            <a:bodyPr wrap="square" lIns="0" tIns="0" rIns="0" bIns="0" rtlCol="0"/>
            <a:lstStyle/>
            <a:p>
              <a:endParaRPr/>
            </a:p>
          </p:txBody>
        </p:sp>
        <p:sp>
          <p:nvSpPr>
            <p:cNvPr id="58" name="object 58"/>
            <p:cNvSpPr/>
            <p:nvPr/>
          </p:nvSpPr>
          <p:spPr>
            <a:xfrm>
              <a:off x="8635745" y="4217669"/>
              <a:ext cx="43180" cy="43180"/>
            </a:xfrm>
            <a:custGeom>
              <a:avLst/>
              <a:gdLst/>
              <a:ahLst/>
              <a:cxnLst/>
              <a:rect l="l" t="t" r="r" b="b"/>
              <a:pathLst>
                <a:path w="43179" h="43179">
                  <a:moveTo>
                    <a:pt x="0" y="21335"/>
                  </a:moveTo>
                  <a:lnTo>
                    <a:pt x="1672" y="13019"/>
                  </a:lnTo>
                  <a:lnTo>
                    <a:pt x="6238" y="6238"/>
                  </a:lnTo>
                  <a:lnTo>
                    <a:pt x="13019" y="1672"/>
                  </a:lnTo>
                  <a:lnTo>
                    <a:pt x="21335" y="0"/>
                  </a:lnTo>
                  <a:lnTo>
                    <a:pt x="29652" y="1672"/>
                  </a:lnTo>
                  <a:lnTo>
                    <a:pt x="36433" y="6238"/>
                  </a:lnTo>
                  <a:lnTo>
                    <a:pt x="40999" y="13019"/>
                  </a:lnTo>
                  <a:lnTo>
                    <a:pt x="42672" y="21335"/>
                  </a:lnTo>
                  <a:lnTo>
                    <a:pt x="40999" y="29652"/>
                  </a:lnTo>
                  <a:lnTo>
                    <a:pt x="36433" y="36433"/>
                  </a:lnTo>
                  <a:lnTo>
                    <a:pt x="29652" y="40999"/>
                  </a:lnTo>
                  <a:lnTo>
                    <a:pt x="21335" y="42671"/>
                  </a:lnTo>
                  <a:lnTo>
                    <a:pt x="13019" y="40999"/>
                  </a:lnTo>
                  <a:lnTo>
                    <a:pt x="6238" y="36433"/>
                  </a:lnTo>
                  <a:lnTo>
                    <a:pt x="1672" y="29652"/>
                  </a:lnTo>
                  <a:lnTo>
                    <a:pt x="0" y="21335"/>
                  </a:lnTo>
                  <a:close/>
                </a:path>
              </a:pathLst>
            </a:custGeom>
            <a:ln w="38100">
              <a:solidFill>
                <a:srgbClr val="001F50"/>
              </a:solidFill>
            </a:ln>
          </p:spPr>
          <p:txBody>
            <a:bodyPr wrap="square" lIns="0" tIns="0" rIns="0" bIns="0" rtlCol="0"/>
            <a:lstStyle/>
            <a:p>
              <a:endParaRPr/>
            </a:p>
          </p:txBody>
        </p:sp>
        <p:sp>
          <p:nvSpPr>
            <p:cNvPr id="59" name="object 59"/>
            <p:cNvSpPr/>
            <p:nvPr/>
          </p:nvSpPr>
          <p:spPr>
            <a:xfrm>
              <a:off x="8635745" y="4088130"/>
              <a:ext cx="43180" cy="43180"/>
            </a:xfrm>
            <a:custGeom>
              <a:avLst/>
              <a:gdLst/>
              <a:ahLst/>
              <a:cxnLst/>
              <a:rect l="l" t="t" r="r" b="b"/>
              <a:pathLst>
                <a:path w="43179" h="43179">
                  <a:moveTo>
                    <a:pt x="21335" y="0"/>
                  </a:moveTo>
                  <a:lnTo>
                    <a:pt x="13019" y="1672"/>
                  </a:lnTo>
                  <a:lnTo>
                    <a:pt x="6238" y="6238"/>
                  </a:lnTo>
                  <a:lnTo>
                    <a:pt x="1672" y="13019"/>
                  </a:lnTo>
                  <a:lnTo>
                    <a:pt x="0" y="21336"/>
                  </a:lnTo>
                  <a:lnTo>
                    <a:pt x="1672" y="29652"/>
                  </a:lnTo>
                  <a:lnTo>
                    <a:pt x="6238" y="36433"/>
                  </a:lnTo>
                  <a:lnTo>
                    <a:pt x="13019" y="40999"/>
                  </a:lnTo>
                  <a:lnTo>
                    <a:pt x="21335" y="42672"/>
                  </a:lnTo>
                  <a:lnTo>
                    <a:pt x="29652" y="40999"/>
                  </a:lnTo>
                  <a:lnTo>
                    <a:pt x="36433" y="36433"/>
                  </a:lnTo>
                  <a:lnTo>
                    <a:pt x="40999" y="29652"/>
                  </a:lnTo>
                  <a:lnTo>
                    <a:pt x="42672" y="21336"/>
                  </a:lnTo>
                  <a:lnTo>
                    <a:pt x="40999" y="13019"/>
                  </a:lnTo>
                  <a:lnTo>
                    <a:pt x="36433" y="6238"/>
                  </a:lnTo>
                  <a:lnTo>
                    <a:pt x="29652" y="1672"/>
                  </a:lnTo>
                  <a:lnTo>
                    <a:pt x="21335" y="0"/>
                  </a:lnTo>
                  <a:close/>
                </a:path>
              </a:pathLst>
            </a:custGeom>
            <a:solidFill>
              <a:srgbClr val="001F50"/>
            </a:solidFill>
          </p:spPr>
          <p:txBody>
            <a:bodyPr wrap="square" lIns="0" tIns="0" rIns="0" bIns="0" rtlCol="0"/>
            <a:lstStyle/>
            <a:p>
              <a:endParaRPr/>
            </a:p>
          </p:txBody>
        </p:sp>
        <p:sp>
          <p:nvSpPr>
            <p:cNvPr id="60" name="object 60"/>
            <p:cNvSpPr/>
            <p:nvPr/>
          </p:nvSpPr>
          <p:spPr>
            <a:xfrm>
              <a:off x="8635745" y="4088130"/>
              <a:ext cx="43180" cy="43180"/>
            </a:xfrm>
            <a:custGeom>
              <a:avLst/>
              <a:gdLst/>
              <a:ahLst/>
              <a:cxnLst/>
              <a:rect l="l" t="t" r="r" b="b"/>
              <a:pathLst>
                <a:path w="43179" h="43179">
                  <a:moveTo>
                    <a:pt x="0" y="21336"/>
                  </a:moveTo>
                  <a:lnTo>
                    <a:pt x="1672" y="13019"/>
                  </a:lnTo>
                  <a:lnTo>
                    <a:pt x="6238" y="6238"/>
                  </a:lnTo>
                  <a:lnTo>
                    <a:pt x="13019" y="1672"/>
                  </a:lnTo>
                  <a:lnTo>
                    <a:pt x="21335" y="0"/>
                  </a:lnTo>
                  <a:lnTo>
                    <a:pt x="29652" y="1672"/>
                  </a:lnTo>
                  <a:lnTo>
                    <a:pt x="36433" y="6238"/>
                  </a:lnTo>
                  <a:lnTo>
                    <a:pt x="40999" y="13019"/>
                  </a:lnTo>
                  <a:lnTo>
                    <a:pt x="42672" y="21336"/>
                  </a:lnTo>
                  <a:lnTo>
                    <a:pt x="40999" y="29652"/>
                  </a:lnTo>
                  <a:lnTo>
                    <a:pt x="36433" y="36433"/>
                  </a:lnTo>
                  <a:lnTo>
                    <a:pt x="29652" y="40999"/>
                  </a:lnTo>
                  <a:lnTo>
                    <a:pt x="21335" y="42672"/>
                  </a:lnTo>
                  <a:lnTo>
                    <a:pt x="13019" y="40999"/>
                  </a:lnTo>
                  <a:lnTo>
                    <a:pt x="6238" y="36433"/>
                  </a:lnTo>
                  <a:lnTo>
                    <a:pt x="1672" y="29652"/>
                  </a:lnTo>
                  <a:lnTo>
                    <a:pt x="0" y="21336"/>
                  </a:lnTo>
                  <a:close/>
                </a:path>
              </a:pathLst>
            </a:custGeom>
            <a:ln w="38100">
              <a:solidFill>
                <a:srgbClr val="001F50"/>
              </a:solidFill>
            </a:ln>
          </p:spPr>
          <p:txBody>
            <a:bodyPr wrap="square" lIns="0" tIns="0" rIns="0" bIns="0" rtlCol="0"/>
            <a:lstStyle/>
            <a:p>
              <a:endParaRPr/>
            </a:p>
          </p:txBody>
        </p:sp>
        <p:sp>
          <p:nvSpPr>
            <p:cNvPr id="61" name="object 61"/>
            <p:cNvSpPr/>
            <p:nvPr/>
          </p:nvSpPr>
          <p:spPr>
            <a:xfrm>
              <a:off x="8376665" y="4066794"/>
              <a:ext cx="43180" cy="43180"/>
            </a:xfrm>
            <a:custGeom>
              <a:avLst/>
              <a:gdLst/>
              <a:ahLst/>
              <a:cxnLst/>
              <a:rect l="l" t="t" r="r" b="b"/>
              <a:pathLst>
                <a:path w="43179" h="43179">
                  <a:moveTo>
                    <a:pt x="21335" y="0"/>
                  </a:moveTo>
                  <a:lnTo>
                    <a:pt x="13019" y="1672"/>
                  </a:lnTo>
                  <a:lnTo>
                    <a:pt x="6238" y="6238"/>
                  </a:lnTo>
                  <a:lnTo>
                    <a:pt x="1672" y="13019"/>
                  </a:lnTo>
                  <a:lnTo>
                    <a:pt x="0" y="21335"/>
                  </a:lnTo>
                  <a:lnTo>
                    <a:pt x="1672" y="29652"/>
                  </a:lnTo>
                  <a:lnTo>
                    <a:pt x="6238" y="36433"/>
                  </a:lnTo>
                  <a:lnTo>
                    <a:pt x="13019" y="40999"/>
                  </a:lnTo>
                  <a:lnTo>
                    <a:pt x="21335" y="42671"/>
                  </a:lnTo>
                  <a:lnTo>
                    <a:pt x="29652" y="40999"/>
                  </a:lnTo>
                  <a:lnTo>
                    <a:pt x="36433" y="36433"/>
                  </a:lnTo>
                  <a:lnTo>
                    <a:pt x="40999" y="29652"/>
                  </a:lnTo>
                  <a:lnTo>
                    <a:pt x="42672" y="21335"/>
                  </a:lnTo>
                  <a:lnTo>
                    <a:pt x="40999" y="13019"/>
                  </a:lnTo>
                  <a:lnTo>
                    <a:pt x="36433" y="6238"/>
                  </a:lnTo>
                  <a:lnTo>
                    <a:pt x="29652" y="1672"/>
                  </a:lnTo>
                  <a:lnTo>
                    <a:pt x="21335" y="0"/>
                  </a:lnTo>
                  <a:close/>
                </a:path>
              </a:pathLst>
            </a:custGeom>
            <a:solidFill>
              <a:srgbClr val="001F50"/>
            </a:solidFill>
          </p:spPr>
          <p:txBody>
            <a:bodyPr wrap="square" lIns="0" tIns="0" rIns="0" bIns="0" rtlCol="0"/>
            <a:lstStyle/>
            <a:p>
              <a:endParaRPr/>
            </a:p>
          </p:txBody>
        </p:sp>
        <p:sp>
          <p:nvSpPr>
            <p:cNvPr id="62" name="object 62"/>
            <p:cNvSpPr/>
            <p:nvPr/>
          </p:nvSpPr>
          <p:spPr>
            <a:xfrm>
              <a:off x="8376665" y="4066794"/>
              <a:ext cx="43180" cy="43180"/>
            </a:xfrm>
            <a:custGeom>
              <a:avLst/>
              <a:gdLst/>
              <a:ahLst/>
              <a:cxnLst/>
              <a:rect l="l" t="t" r="r" b="b"/>
              <a:pathLst>
                <a:path w="43179" h="43179">
                  <a:moveTo>
                    <a:pt x="0" y="21335"/>
                  </a:moveTo>
                  <a:lnTo>
                    <a:pt x="1672" y="13019"/>
                  </a:lnTo>
                  <a:lnTo>
                    <a:pt x="6238" y="6238"/>
                  </a:lnTo>
                  <a:lnTo>
                    <a:pt x="13019" y="1672"/>
                  </a:lnTo>
                  <a:lnTo>
                    <a:pt x="21335" y="0"/>
                  </a:lnTo>
                  <a:lnTo>
                    <a:pt x="29652" y="1672"/>
                  </a:lnTo>
                  <a:lnTo>
                    <a:pt x="36433" y="6238"/>
                  </a:lnTo>
                  <a:lnTo>
                    <a:pt x="40999" y="13019"/>
                  </a:lnTo>
                  <a:lnTo>
                    <a:pt x="42672" y="21335"/>
                  </a:lnTo>
                  <a:lnTo>
                    <a:pt x="40999" y="29652"/>
                  </a:lnTo>
                  <a:lnTo>
                    <a:pt x="36433" y="36433"/>
                  </a:lnTo>
                  <a:lnTo>
                    <a:pt x="29652" y="40999"/>
                  </a:lnTo>
                  <a:lnTo>
                    <a:pt x="21335" y="42671"/>
                  </a:lnTo>
                  <a:lnTo>
                    <a:pt x="13019" y="40999"/>
                  </a:lnTo>
                  <a:lnTo>
                    <a:pt x="6238" y="36433"/>
                  </a:lnTo>
                  <a:lnTo>
                    <a:pt x="1672" y="29652"/>
                  </a:lnTo>
                  <a:lnTo>
                    <a:pt x="0" y="21335"/>
                  </a:lnTo>
                  <a:close/>
                </a:path>
              </a:pathLst>
            </a:custGeom>
            <a:ln w="38100">
              <a:solidFill>
                <a:srgbClr val="001F50"/>
              </a:solidFill>
            </a:ln>
          </p:spPr>
          <p:txBody>
            <a:bodyPr wrap="square" lIns="0" tIns="0" rIns="0" bIns="0" rtlCol="0"/>
            <a:lstStyle/>
            <a:p>
              <a:endParaRPr/>
            </a:p>
          </p:txBody>
        </p:sp>
        <p:sp>
          <p:nvSpPr>
            <p:cNvPr id="63" name="object 63"/>
            <p:cNvSpPr/>
            <p:nvPr/>
          </p:nvSpPr>
          <p:spPr>
            <a:xfrm>
              <a:off x="8419337" y="4239005"/>
              <a:ext cx="215265" cy="21590"/>
            </a:xfrm>
            <a:custGeom>
              <a:avLst/>
              <a:gdLst/>
              <a:ahLst/>
              <a:cxnLst/>
              <a:rect l="l" t="t" r="r" b="b"/>
              <a:pathLst>
                <a:path w="215265" h="21589">
                  <a:moveTo>
                    <a:pt x="-19050" y="10795"/>
                  </a:moveTo>
                  <a:lnTo>
                    <a:pt x="234314" y="10795"/>
                  </a:lnTo>
                </a:path>
              </a:pathLst>
            </a:custGeom>
            <a:ln w="59689">
              <a:solidFill>
                <a:srgbClr val="001F50"/>
              </a:solidFill>
            </a:ln>
          </p:spPr>
          <p:txBody>
            <a:bodyPr wrap="square" lIns="0" tIns="0" rIns="0" bIns="0" rtlCol="0"/>
            <a:lstStyle/>
            <a:p>
              <a:endParaRPr/>
            </a:p>
          </p:txBody>
        </p:sp>
        <p:sp>
          <p:nvSpPr>
            <p:cNvPr id="64" name="object 64"/>
            <p:cNvSpPr/>
            <p:nvPr/>
          </p:nvSpPr>
          <p:spPr>
            <a:xfrm>
              <a:off x="8419337" y="4109466"/>
              <a:ext cx="215265" cy="151130"/>
            </a:xfrm>
            <a:custGeom>
              <a:avLst/>
              <a:gdLst/>
              <a:ahLst/>
              <a:cxnLst/>
              <a:rect l="l" t="t" r="r" b="b"/>
              <a:pathLst>
                <a:path w="215265" h="151129">
                  <a:moveTo>
                    <a:pt x="0" y="150748"/>
                  </a:moveTo>
                  <a:lnTo>
                    <a:pt x="215264" y="0"/>
                  </a:lnTo>
                </a:path>
              </a:pathLst>
            </a:custGeom>
            <a:ln w="38100">
              <a:solidFill>
                <a:srgbClr val="001F50"/>
              </a:solidFill>
            </a:ln>
          </p:spPr>
          <p:txBody>
            <a:bodyPr wrap="square" lIns="0" tIns="0" rIns="0" bIns="0" rtlCol="0"/>
            <a:lstStyle/>
            <a:p>
              <a:endParaRPr/>
            </a:p>
          </p:txBody>
        </p:sp>
        <p:sp>
          <p:nvSpPr>
            <p:cNvPr id="65" name="object 65"/>
            <p:cNvSpPr/>
            <p:nvPr/>
          </p:nvSpPr>
          <p:spPr>
            <a:xfrm>
              <a:off x="8419337" y="4088130"/>
              <a:ext cx="215265" cy="21590"/>
            </a:xfrm>
            <a:custGeom>
              <a:avLst/>
              <a:gdLst/>
              <a:ahLst/>
              <a:cxnLst/>
              <a:rect l="l" t="t" r="r" b="b"/>
              <a:pathLst>
                <a:path w="215265" h="21589">
                  <a:moveTo>
                    <a:pt x="-19050" y="10795"/>
                  </a:moveTo>
                  <a:lnTo>
                    <a:pt x="234314" y="10795"/>
                  </a:lnTo>
                </a:path>
              </a:pathLst>
            </a:custGeom>
            <a:ln w="59689">
              <a:solidFill>
                <a:srgbClr val="001F50"/>
              </a:solidFill>
            </a:ln>
          </p:spPr>
          <p:txBody>
            <a:bodyPr wrap="square" lIns="0" tIns="0" rIns="0" bIns="0" rtlCol="0"/>
            <a:lstStyle/>
            <a:p>
              <a:endParaRPr/>
            </a:p>
          </p:txBody>
        </p:sp>
        <p:sp>
          <p:nvSpPr>
            <p:cNvPr id="66" name="object 66"/>
            <p:cNvSpPr/>
            <p:nvPr/>
          </p:nvSpPr>
          <p:spPr>
            <a:xfrm>
              <a:off x="8419337" y="4088130"/>
              <a:ext cx="215265" cy="151130"/>
            </a:xfrm>
            <a:custGeom>
              <a:avLst/>
              <a:gdLst/>
              <a:ahLst/>
              <a:cxnLst/>
              <a:rect l="l" t="t" r="r" b="b"/>
              <a:pathLst>
                <a:path w="215265" h="151129">
                  <a:moveTo>
                    <a:pt x="0" y="0"/>
                  </a:moveTo>
                  <a:lnTo>
                    <a:pt x="215264" y="150749"/>
                  </a:lnTo>
                </a:path>
              </a:pathLst>
            </a:custGeom>
            <a:ln w="38100">
              <a:solidFill>
                <a:srgbClr val="001F50"/>
              </a:solidFill>
            </a:ln>
          </p:spPr>
          <p:txBody>
            <a:bodyPr wrap="square" lIns="0" tIns="0" rIns="0" bIns="0" rtlCol="0"/>
            <a:lstStyle/>
            <a:p>
              <a:endParaRPr/>
            </a:p>
          </p:txBody>
        </p:sp>
      </p:grpSp>
      <p:grpSp>
        <p:nvGrpSpPr>
          <p:cNvPr id="67" name="object 67"/>
          <p:cNvGrpSpPr/>
          <p:nvPr/>
        </p:nvGrpSpPr>
        <p:grpSpPr>
          <a:xfrm>
            <a:off x="8901683" y="2694558"/>
            <a:ext cx="836930" cy="1958339"/>
            <a:chOff x="8901683" y="2694558"/>
            <a:chExt cx="836930" cy="1958339"/>
          </a:xfrm>
        </p:grpSpPr>
        <p:sp>
          <p:nvSpPr>
            <p:cNvPr id="68" name="object 68"/>
            <p:cNvSpPr/>
            <p:nvPr/>
          </p:nvSpPr>
          <p:spPr>
            <a:xfrm>
              <a:off x="8911589" y="2981705"/>
              <a:ext cx="567055" cy="1661160"/>
            </a:xfrm>
            <a:custGeom>
              <a:avLst/>
              <a:gdLst/>
              <a:ahLst/>
              <a:cxnLst/>
              <a:rect l="l" t="t" r="r" b="b"/>
              <a:pathLst>
                <a:path w="567054" h="1661160">
                  <a:moveTo>
                    <a:pt x="0" y="1661160"/>
                  </a:moveTo>
                  <a:lnTo>
                    <a:pt x="566927" y="1661160"/>
                  </a:lnTo>
                  <a:lnTo>
                    <a:pt x="566927" y="0"/>
                  </a:lnTo>
                  <a:lnTo>
                    <a:pt x="0" y="0"/>
                  </a:lnTo>
                  <a:lnTo>
                    <a:pt x="0" y="1661160"/>
                  </a:lnTo>
                  <a:close/>
                </a:path>
              </a:pathLst>
            </a:custGeom>
            <a:ln w="19812">
              <a:solidFill>
                <a:srgbClr val="FFFFFF"/>
              </a:solidFill>
            </a:ln>
          </p:spPr>
          <p:txBody>
            <a:bodyPr wrap="square" lIns="0" tIns="0" rIns="0" bIns="0" rtlCol="0"/>
            <a:lstStyle/>
            <a:p>
              <a:endParaRPr/>
            </a:p>
          </p:txBody>
        </p:sp>
        <p:sp>
          <p:nvSpPr>
            <p:cNvPr id="69" name="object 69"/>
            <p:cNvSpPr/>
            <p:nvPr/>
          </p:nvSpPr>
          <p:spPr>
            <a:xfrm>
              <a:off x="8978645" y="2952114"/>
              <a:ext cx="187705" cy="454151"/>
            </a:xfrm>
            <a:prstGeom prst="rect">
              <a:avLst/>
            </a:prstGeom>
            <a:blipFill>
              <a:blip r:embed="rId14" cstate="print"/>
              <a:stretch>
                <a:fillRect/>
              </a:stretch>
            </a:blipFill>
          </p:spPr>
          <p:txBody>
            <a:bodyPr wrap="square" lIns="0" tIns="0" rIns="0" bIns="0" rtlCol="0"/>
            <a:lstStyle/>
            <a:p>
              <a:endParaRPr/>
            </a:p>
          </p:txBody>
        </p:sp>
        <p:sp>
          <p:nvSpPr>
            <p:cNvPr id="70" name="object 70"/>
            <p:cNvSpPr/>
            <p:nvPr/>
          </p:nvSpPr>
          <p:spPr>
            <a:xfrm>
              <a:off x="9248393" y="2694558"/>
              <a:ext cx="147447" cy="991107"/>
            </a:xfrm>
            <a:prstGeom prst="rect">
              <a:avLst/>
            </a:prstGeom>
            <a:blipFill>
              <a:blip r:embed="rId15" cstate="print"/>
              <a:stretch>
                <a:fillRect/>
              </a:stretch>
            </a:blipFill>
          </p:spPr>
          <p:txBody>
            <a:bodyPr wrap="square" lIns="0" tIns="0" rIns="0" bIns="0" rtlCol="0"/>
            <a:lstStyle/>
            <a:p>
              <a:endParaRPr/>
            </a:p>
          </p:txBody>
        </p:sp>
        <p:sp>
          <p:nvSpPr>
            <p:cNvPr id="71" name="object 71"/>
            <p:cNvSpPr/>
            <p:nvPr/>
          </p:nvSpPr>
          <p:spPr>
            <a:xfrm>
              <a:off x="9029699" y="3983736"/>
              <a:ext cx="296036" cy="380619"/>
            </a:xfrm>
            <a:prstGeom prst="rect">
              <a:avLst/>
            </a:prstGeom>
            <a:blipFill>
              <a:blip r:embed="rId12" cstate="print"/>
              <a:stretch>
                <a:fillRect/>
              </a:stretch>
            </a:blipFill>
          </p:spPr>
          <p:txBody>
            <a:bodyPr wrap="square" lIns="0" tIns="0" rIns="0" bIns="0" rtlCol="0"/>
            <a:lstStyle/>
            <a:p>
              <a:endParaRPr/>
            </a:p>
          </p:txBody>
        </p:sp>
        <p:sp>
          <p:nvSpPr>
            <p:cNvPr id="72" name="object 72"/>
            <p:cNvSpPr/>
            <p:nvPr/>
          </p:nvSpPr>
          <p:spPr>
            <a:xfrm>
              <a:off x="9091421" y="4002786"/>
              <a:ext cx="215265" cy="343535"/>
            </a:xfrm>
            <a:custGeom>
              <a:avLst/>
              <a:gdLst/>
              <a:ahLst/>
              <a:cxnLst/>
              <a:rect l="l" t="t" r="r" b="b"/>
              <a:pathLst>
                <a:path w="215265" h="343535">
                  <a:moveTo>
                    <a:pt x="0" y="0"/>
                  </a:moveTo>
                  <a:lnTo>
                    <a:pt x="215264" y="236855"/>
                  </a:lnTo>
                </a:path>
                <a:path w="215265" h="343535">
                  <a:moveTo>
                    <a:pt x="0" y="343534"/>
                  </a:moveTo>
                  <a:lnTo>
                    <a:pt x="215264" y="106680"/>
                  </a:lnTo>
                </a:path>
              </a:pathLst>
            </a:custGeom>
            <a:ln w="38100">
              <a:solidFill>
                <a:srgbClr val="001F50"/>
              </a:solidFill>
            </a:ln>
          </p:spPr>
          <p:txBody>
            <a:bodyPr wrap="square" lIns="0" tIns="0" rIns="0" bIns="0" rtlCol="0"/>
            <a:lstStyle/>
            <a:p>
              <a:endParaRPr/>
            </a:p>
          </p:txBody>
        </p:sp>
        <p:sp>
          <p:nvSpPr>
            <p:cNvPr id="73" name="object 73"/>
            <p:cNvSpPr/>
            <p:nvPr/>
          </p:nvSpPr>
          <p:spPr>
            <a:xfrm>
              <a:off x="9048749" y="3979925"/>
              <a:ext cx="43180" cy="44450"/>
            </a:xfrm>
            <a:custGeom>
              <a:avLst/>
              <a:gdLst/>
              <a:ahLst/>
              <a:cxnLst/>
              <a:rect l="l" t="t" r="r" b="b"/>
              <a:pathLst>
                <a:path w="43179" h="44450">
                  <a:moveTo>
                    <a:pt x="21335" y="0"/>
                  </a:moveTo>
                  <a:lnTo>
                    <a:pt x="13019" y="1738"/>
                  </a:lnTo>
                  <a:lnTo>
                    <a:pt x="6238" y="6477"/>
                  </a:lnTo>
                  <a:lnTo>
                    <a:pt x="1672" y="13501"/>
                  </a:lnTo>
                  <a:lnTo>
                    <a:pt x="0" y="22098"/>
                  </a:lnTo>
                  <a:lnTo>
                    <a:pt x="1672" y="30694"/>
                  </a:lnTo>
                  <a:lnTo>
                    <a:pt x="6238" y="37719"/>
                  </a:lnTo>
                  <a:lnTo>
                    <a:pt x="13019" y="42457"/>
                  </a:lnTo>
                  <a:lnTo>
                    <a:pt x="21335" y="44196"/>
                  </a:lnTo>
                  <a:lnTo>
                    <a:pt x="29652" y="42457"/>
                  </a:lnTo>
                  <a:lnTo>
                    <a:pt x="36433" y="37718"/>
                  </a:lnTo>
                  <a:lnTo>
                    <a:pt x="40999" y="30694"/>
                  </a:lnTo>
                  <a:lnTo>
                    <a:pt x="42672" y="22098"/>
                  </a:lnTo>
                  <a:lnTo>
                    <a:pt x="40999" y="13501"/>
                  </a:lnTo>
                  <a:lnTo>
                    <a:pt x="36433" y="6476"/>
                  </a:lnTo>
                  <a:lnTo>
                    <a:pt x="29652" y="1738"/>
                  </a:lnTo>
                  <a:lnTo>
                    <a:pt x="21335" y="0"/>
                  </a:lnTo>
                  <a:close/>
                </a:path>
              </a:pathLst>
            </a:custGeom>
            <a:solidFill>
              <a:srgbClr val="001F50"/>
            </a:solidFill>
          </p:spPr>
          <p:txBody>
            <a:bodyPr wrap="square" lIns="0" tIns="0" rIns="0" bIns="0" rtlCol="0"/>
            <a:lstStyle/>
            <a:p>
              <a:endParaRPr/>
            </a:p>
          </p:txBody>
        </p:sp>
        <p:sp>
          <p:nvSpPr>
            <p:cNvPr id="74" name="object 74"/>
            <p:cNvSpPr/>
            <p:nvPr/>
          </p:nvSpPr>
          <p:spPr>
            <a:xfrm>
              <a:off x="9048749" y="3979925"/>
              <a:ext cx="43180" cy="44450"/>
            </a:xfrm>
            <a:custGeom>
              <a:avLst/>
              <a:gdLst/>
              <a:ahLst/>
              <a:cxnLst/>
              <a:rect l="l" t="t" r="r" b="b"/>
              <a:pathLst>
                <a:path w="43179" h="44450">
                  <a:moveTo>
                    <a:pt x="0" y="22098"/>
                  </a:moveTo>
                  <a:lnTo>
                    <a:pt x="1672" y="13501"/>
                  </a:lnTo>
                  <a:lnTo>
                    <a:pt x="6238" y="6477"/>
                  </a:lnTo>
                  <a:lnTo>
                    <a:pt x="13019" y="1738"/>
                  </a:lnTo>
                  <a:lnTo>
                    <a:pt x="21335" y="0"/>
                  </a:lnTo>
                  <a:lnTo>
                    <a:pt x="29652" y="1738"/>
                  </a:lnTo>
                  <a:lnTo>
                    <a:pt x="36433" y="6476"/>
                  </a:lnTo>
                  <a:lnTo>
                    <a:pt x="40999" y="13501"/>
                  </a:lnTo>
                  <a:lnTo>
                    <a:pt x="42672" y="22098"/>
                  </a:lnTo>
                  <a:lnTo>
                    <a:pt x="40999" y="30694"/>
                  </a:lnTo>
                  <a:lnTo>
                    <a:pt x="36433" y="37718"/>
                  </a:lnTo>
                  <a:lnTo>
                    <a:pt x="29652" y="42457"/>
                  </a:lnTo>
                  <a:lnTo>
                    <a:pt x="21335" y="44196"/>
                  </a:lnTo>
                  <a:lnTo>
                    <a:pt x="13019" y="42457"/>
                  </a:lnTo>
                  <a:lnTo>
                    <a:pt x="6238" y="37719"/>
                  </a:lnTo>
                  <a:lnTo>
                    <a:pt x="1672" y="30694"/>
                  </a:lnTo>
                  <a:lnTo>
                    <a:pt x="0" y="22098"/>
                  </a:lnTo>
                  <a:close/>
                </a:path>
              </a:pathLst>
            </a:custGeom>
            <a:ln w="38100">
              <a:solidFill>
                <a:srgbClr val="001F50"/>
              </a:solidFill>
            </a:ln>
          </p:spPr>
          <p:txBody>
            <a:bodyPr wrap="square" lIns="0" tIns="0" rIns="0" bIns="0" rtlCol="0"/>
            <a:lstStyle/>
            <a:p>
              <a:endParaRPr/>
            </a:p>
          </p:txBody>
        </p:sp>
        <p:sp>
          <p:nvSpPr>
            <p:cNvPr id="75" name="object 75"/>
            <p:cNvSpPr/>
            <p:nvPr/>
          </p:nvSpPr>
          <p:spPr>
            <a:xfrm>
              <a:off x="9048749" y="4152137"/>
              <a:ext cx="43180" cy="44450"/>
            </a:xfrm>
            <a:custGeom>
              <a:avLst/>
              <a:gdLst/>
              <a:ahLst/>
              <a:cxnLst/>
              <a:rect l="l" t="t" r="r" b="b"/>
              <a:pathLst>
                <a:path w="43179" h="44450">
                  <a:moveTo>
                    <a:pt x="21335" y="0"/>
                  </a:moveTo>
                  <a:lnTo>
                    <a:pt x="13019" y="1738"/>
                  </a:lnTo>
                  <a:lnTo>
                    <a:pt x="6238" y="6477"/>
                  </a:lnTo>
                  <a:lnTo>
                    <a:pt x="1672" y="13501"/>
                  </a:lnTo>
                  <a:lnTo>
                    <a:pt x="0" y="22098"/>
                  </a:lnTo>
                  <a:lnTo>
                    <a:pt x="1672" y="30694"/>
                  </a:lnTo>
                  <a:lnTo>
                    <a:pt x="6238" y="37718"/>
                  </a:lnTo>
                  <a:lnTo>
                    <a:pt x="13019" y="42457"/>
                  </a:lnTo>
                  <a:lnTo>
                    <a:pt x="21335" y="44195"/>
                  </a:lnTo>
                  <a:lnTo>
                    <a:pt x="29652" y="42457"/>
                  </a:lnTo>
                  <a:lnTo>
                    <a:pt x="36433" y="37718"/>
                  </a:lnTo>
                  <a:lnTo>
                    <a:pt x="40999" y="30694"/>
                  </a:lnTo>
                  <a:lnTo>
                    <a:pt x="42672" y="22098"/>
                  </a:lnTo>
                  <a:lnTo>
                    <a:pt x="40999" y="13501"/>
                  </a:lnTo>
                  <a:lnTo>
                    <a:pt x="36433" y="6476"/>
                  </a:lnTo>
                  <a:lnTo>
                    <a:pt x="29652" y="1738"/>
                  </a:lnTo>
                  <a:lnTo>
                    <a:pt x="21335" y="0"/>
                  </a:lnTo>
                  <a:close/>
                </a:path>
              </a:pathLst>
            </a:custGeom>
            <a:solidFill>
              <a:srgbClr val="001F50"/>
            </a:solidFill>
          </p:spPr>
          <p:txBody>
            <a:bodyPr wrap="square" lIns="0" tIns="0" rIns="0" bIns="0" rtlCol="0"/>
            <a:lstStyle/>
            <a:p>
              <a:endParaRPr/>
            </a:p>
          </p:txBody>
        </p:sp>
        <p:sp>
          <p:nvSpPr>
            <p:cNvPr id="76" name="object 76"/>
            <p:cNvSpPr/>
            <p:nvPr/>
          </p:nvSpPr>
          <p:spPr>
            <a:xfrm>
              <a:off x="9048749" y="4152137"/>
              <a:ext cx="43180" cy="44450"/>
            </a:xfrm>
            <a:custGeom>
              <a:avLst/>
              <a:gdLst/>
              <a:ahLst/>
              <a:cxnLst/>
              <a:rect l="l" t="t" r="r" b="b"/>
              <a:pathLst>
                <a:path w="43179" h="44450">
                  <a:moveTo>
                    <a:pt x="0" y="22098"/>
                  </a:moveTo>
                  <a:lnTo>
                    <a:pt x="1672" y="13501"/>
                  </a:lnTo>
                  <a:lnTo>
                    <a:pt x="6238" y="6477"/>
                  </a:lnTo>
                  <a:lnTo>
                    <a:pt x="13019" y="1738"/>
                  </a:lnTo>
                  <a:lnTo>
                    <a:pt x="21335" y="0"/>
                  </a:lnTo>
                  <a:lnTo>
                    <a:pt x="29652" y="1738"/>
                  </a:lnTo>
                  <a:lnTo>
                    <a:pt x="36433" y="6476"/>
                  </a:lnTo>
                  <a:lnTo>
                    <a:pt x="40999" y="13501"/>
                  </a:lnTo>
                  <a:lnTo>
                    <a:pt x="42672" y="22098"/>
                  </a:lnTo>
                  <a:lnTo>
                    <a:pt x="40999" y="30694"/>
                  </a:lnTo>
                  <a:lnTo>
                    <a:pt x="36433" y="37718"/>
                  </a:lnTo>
                  <a:lnTo>
                    <a:pt x="29652" y="42457"/>
                  </a:lnTo>
                  <a:lnTo>
                    <a:pt x="21335" y="44195"/>
                  </a:lnTo>
                  <a:lnTo>
                    <a:pt x="13019" y="42457"/>
                  </a:lnTo>
                  <a:lnTo>
                    <a:pt x="6238" y="37718"/>
                  </a:lnTo>
                  <a:lnTo>
                    <a:pt x="1672" y="30694"/>
                  </a:lnTo>
                  <a:lnTo>
                    <a:pt x="0" y="22098"/>
                  </a:lnTo>
                  <a:close/>
                </a:path>
              </a:pathLst>
            </a:custGeom>
            <a:ln w="38100">
              <a:solidFill>
                <a:srgbClr val="001F50"/>
              </a:solidFill>
            </a:ln>
          </p:spPr>
          <p:txBody>
            <a:bodyPr wrap="square" lIns="0" tIns="0" rIns="0" bIns="0" rtlCol="0"/>
            <a:lstStyle/>
            <a:p>
              <a:endParaRPr/>
            </a:p>
          </p:txBody>
        </p:sp>
        <p:sp>
          <p:nvSpPr>
            <p:cNvPr id="77" name="object 77"/>
            <p:cNvSpPr/>
            <p:nvPr/>
          </p:nvSpPr>
          <p:spPr>
            <a:xfrm>
              <a:off x="9029699" y="4305300"/>
              <a:ext cx="80772" cy="82295"/>
            </a:xfrm>
            <a:prstGeom prst="rect">
              <a:avLst/>
            </a:prstGeom>
            <a:blipFill>
              <a:blip r:embed="rId13" cstate="print"/>
              <a:stretch>
                <a:fillRect/>
              </a:stretch>
            </a:blipFill>
          </p:spPr>
          <p:txBody>
            <a:bodyPr wrap="square" lIns="0" tIns="0" rIns="0" bIns="0" rtlCol="0"/>
            <a:lstStyle/>
            <a:p>
              <a:endParaRPr/>
            </a:p>
          </p:txBody>
        </p:sp>
        <p:sp>
          <p:nvSpPr>
            <p:cNvPr id="78" name="object 78"/>
            <p:cNvSpPr/>
            <p:nvPr/>
          </p:nvSpPr>
          <p:spPr>
            <a:xfrm>
              <a:off x="9307829" y="4217669"/>
              <a:ext cx="43180" cy="43180"/>
            </a:xfrm>
            <a:custGeom>
              <a:avLst/>
              <a:gdLst/>
              <a:ahLst/>
              <a:cxnLst/>
              <a:rect l="l" t="t" r="r" b="b"/>
              <a:pathLst>
                <a:path w="43179" h="43179">
                  <a:moveTo>
                    <a:pt x="21336" y="0"/>
                  </a:moveTo>
                  <a:lnTo>
                    <a:pt x="13019" y="1672"/>
                  </a:lnTo>
                  <a:lnTo>
                    <a:pt x="6238" y="6238"/>
                  </a:lnTo>
                  <a:lnTo>
                    <a:pt x="1672" y="13019"/>
                  </a:lnTo>
                  <a:lnTo>
                    <a:pt x="0" y="21335"/>
                  </a:lnTo>
                  <a:lnTo>
                    <a:pt x="1672" y="29652"/>
                  </a:lnTo>
                  <a:lnTo>
                    <a:pt x="6238" y="36433"/>
                  </a:lnTo>
                  <a:lnTo>
                    <a:pt x="13019" y="40999"/>
                  </a:lnTo>
                  <a:lnTo>
                    <a:pt x="21336" y="42671"/>
                  </a:lnTo>
                  <a:lnTo>
                    <a:pt x="29652" y="40999"/>
                  </a:lnTo>
                  <a:lnTo>
                    <a:pt x="36433" y="36433"/>
                  </a:lnTo>
                  <a:lnTo>
                    <a:pt x="40999" y="29652"/>
                  </a:lnTo>
                  <a:lnTo>
                    <a:pt x="42672" y="21335"/>
                  </a:lnTo>
                  <a:lnTo>
                    <a:pt x="40999" y="13019"/>
                  </a:lnTo>
                  <a:lnTo>
                    <a:pt x="36433" y="6238"/>
                  </a:lnTo>
                  <a:lnTo>
                    <a:pt x="29652" y="1672"/>
                  </a:lnTo>
                  <a:lnTo>
                    <a:pt x="21336" y="0"/>
                  </a:lnTo>
                  <a:close/>
                </a:path>
              </a:pathLst>
            </a:custGeom>
            <a:solidFill>
              <a:srgbClr val="001F50"/>
            </a:solidFill>
          </p:spPr>
          <p:txBody>
            <a:bodyPr wrap="square" lIns="0" tIns="0" rIns="0" bIns="0" rtlCol="0"/>
            <a:lstStyle/>
            <a:p>
              <a:endParaRPr/>
            </a:p>
          </p:txBody>
        </p:sp>
        <p:sp>
          <p:nvSpPr>
            <p:cNvPr id="79" name="object 79"/>
            <p:cNvSpPr/>
            <p:nvPr/>
          </p:nvSpPr>
          <p:spPr>
            <a:xfrm>
              <a:off x="9307829" y="4217669"/>
              <a:ext cx="43180" cy="43180"/>
            </a:xfrm>
            <a:custGeom>
              <a:avLst/>
              <a:gdLst/>
              <a:ahLst/>
              <a:cxnLst/>
              <a:rect l="l" t="t" r="r" b="b"/>
              <a:pathLst>
                <a:path w="43179" h="43179">
                  <a:moveTo>
                    <a:pt x="0" y="21335"/>
                  </a:moveTo>
                  <a:lnTo>
                    <a:pt x="1672" y="13019"/>
                  </a:lnTo>
                  <a:lnTo>
                    <a:pt x="6238" y="6238"/>
                  </a:lnTo>
                  <a:lnTo>
                    <a:pt x="13019" y="1672"/>
                  </a:lnTo>
                  <a:lnTo>
                    <a:pt x="21336" y="0"/>
                  </a:lnTo>
                  <a:lnTo>
                    <a:pt x="29652" y="1672"/>
                  </a:lnTo>
                  <a:lnTo>
                    <a:pt x="36433" y="6238"/>
                  </a:lnTo>
                  <a:lnTo>
                    <a:pt x="40999" y="13019"/>
                  </a:lnTo>
                  <a:lnTo>
                    <a:pt x="42672" y="21335"/>
                  </a:lnTo>
                  <a:lnTo>
                    <a:pt x="40999" y="29652"/>
                  </a:lnTo>
                  <a:lnTo>
                    <a:pt x="36433" y="36433"/>
                  </a:lnTo>
                  <a:lnTo>
                    <a:pt x="29652" y="40999"/>
                  </a:lnTo>
                  <a:lnTo>
                    <a:pt x="21336" y="42671"/>
                  </a:lnTo>
                  <a:lnTo>
                    <a:pt x="13019" y="40999"/>
                  </a:lnTo>
                  <a:lnTo>
                    <a:pt x="6238" y="36433"/>
                  </a:lnTo>
                  <a:lnTo>
                    <a:pt x="1672" y="29652"/>
                  </a:lnTo>
                  <a:lnTo>
                    <a:pt x="0" y="21335"/>
                  </a:lnTo>
                  <a:close/>
                </a:path>
              </a:pathLst>
            </a:custGeom>
            <a:ln w="38100">
              <a:solidFill>
                <a:srgbClr val="001F50"/>
              </a:solidFill>
            </a:ln>
          </p:spPr>
          <p:txBody>
            <a:bodyPr wrap="square" lIns="0" tIns="0" rIns="0" bIns="0" rtlCol="0"/>
            <a:lstStyle/>
            <a:p>
              <a:endParaRPr/>
            </a:p>
          </p:txBody>
        </p:sp>
        <p:sp>
          <p:nvSpPr>
            <p:cNvPr id="80" name="object 80"/>
            <p:cNvSpPr/>
            <p:nvPr/>
          </p:nvSpPr>
          <p:spPr>
            <a:xfrm>
              <a:off x="9307829" y="4088130"/>
              <a:ext cx="43180" cy="43180"/>
            </a:xfrm>
            <a:custGeom>
              <a:avLst/>
              <a:gdLst/>
              <a:ahLst/>
              <a:cxnLst/>
              <a:rect l="l" t="t" r="r" b="b"/>
              <a:pathLst>
                <a:path w="43179" h="43179">
                  <a:moveTo>
                    <a:pt x="21336" y="0"/>
                  </a:moveTo>
                  <a:lnTo>
                    <a:pt x="13019" y="1672"/>
                  </a:lnTo>
                  <a:lnTo>
                    <a:pt x="6238" y="6238"/>
                  </a:lnTo>
                  <a:lnTo>
                    <a:pt x="1672" y="13019"/>
                  </a:lnTo>
                  <a:lnTo>
                    <a:pt x="0" y="21336"/>
                  </a:lnTo>
                  <a:lnTo>
                    <a:pt x="1672" y="29652"/>
                  </a:lnTo>
                  <a:lnTo>
                    <a:pt x="6238" y="36433"/>
                  </a:lnTo>
                  <a:lnTo>
                    <a:pt x="13019" y="40999"/>
                  </a:lnTo>
                  <a:lnTo>
                    <a:pt x="21336" y="42672"/>
                  </a:lnTo>
                  <a:lnTo>
                    <a:pt x="29652" y="40999"/>
                  </a:lnTo>
                  <a:lnTo>
                    <a:pt x="36433" y="36433"/>
                  </a:lnTo>
                  <a:lnTo>
                    <a:pt x="40999" y="29652"/>
                  </a:lnTo>
                  <a:lnTo>
                    <a:pt x="42672" y="21336"/>
                  </a:lnTo>
                  <a:lnTo>
                    <a:pt x="40999" y="13019"/>
                  </a:lnTo>
                  <a:lnTo>
                    <a:pt x="36433" y="6238"/>
                  </a:lnTo>
                  <a:lnTo>
                    <a:pt x="29652" y="1672"/>
                  </a:lnTo>
                  <a:lnTo>
                    <a:pt x="21336" y="0"/>
                  </a:lnTo>
                  <a:close/>
                </a:path>
              </a:pathLst>
            </a:custGeom>
            <a:solidFill>
              <a:srgbClr val="001F50"/>
            </a:solidFill>
          </p:spPr>
          <p:txBody>
            <a:bodyPr wrap="square" lIns="0" tIns="0" rIns="0" bIns="0" rtlCol="0"/>
            <a:lstStyle/>
            <a:p>
              <a:endParaRPr/>
            </a:p>
          </p:txBody>
        </p:sp>
        <p:sp>
          <p:nvSpPr>
            <p:cNvPr id="81" name="object 81"/>
            <p:cNvSpPr/>
            <p:nvPr/>
          </p:nvSpPr>
          <p:spPr>
            <a:xfrm>
              <a:off x="9307829" y="4088130"/>
              <a:ext cx="43180" cy="43180"/>
            </a:xfrm>
            <a:custGeom>
              <a:avLst/>
              <a:gdLst/>
              <a:ahLst/>
              <a:cxnLst/>
              <a:rect l="l" t="t" r="r" b="b"/>
              <a:pathLst>
                <a:path w="43179" h="43179">
                  <a:moveTo>
                    <a:pt x="0" y="21336"/>
                  </a:moveTo>
                  <a:lnTo>
                    <a:pt x="1672" y="13019"/>
                  </a:lnTo>
                  <a:lnTo>
                    <a:pt x="6238" y="6238"/>
                  </a:lnTo>
                  <a:lnTo>
                    <a:pt x="13019" y="1672"/>
                  </a:lnTo>
                  <a:lnTo>
                    <a:pt x="21336" y="0"/>
                  </a:lnTo>
                  <a:lnTo>
                    <a:pt x="29652" y="1672"/>
                  </a:lnTo>
                  <a:lnTo>
                    <a:pt x="36433" y="6238"/>
                  </a:lnTo>
                  <a:lnTo>
                    <a:pt x="40999" y="13019"/>
                  </a:lnTo>
                  <a:lnTo>
                    <a:pt x="42672" y="21336"/>
                  </a:lnTo>
                  <a:lnTo>
                    <a:pt x="40999" y="29652"/>
                  </a:lnTo>
                  <a:lnTo>
                    <a:pt x="36433" y="36433"/>
                  </a:lnTo>
                  <a:lnTo>
                    <a:pt x="29652" y="40999"/>
                  </a:lnTo>
                  <a:lnTo>
                    <a:pt x="21336" y="42672"/>
                  </a:lnTo>
                  <a:lnTo>
                    <a:pt x="13019" y="40999"/>
                  </a:lnTo>
                  <a:lnTo>
                    <a:pt x="6238" y="36433"/>
                  </a:lnTo>
                  <a:lnTo>
                    <a:pt x="1672" y="29652"/>
                  </a:lnTo>
                  <a:lnTo>
                    <a:pt x="0" y="21336"/>
                  </a:lnTo>
                  <a:close/>
                </a:path>
              </a:pathLst>
            </a:custGeom>
            <a:ln w="38100">
              <a:solidFill>
                <a:srgbClr val="001F50"/>
              </a:solidFill>
            </a:ln>
          </p:spPr>
          <p:txBody>
            <a:bodyPr wrap="square" lIns="0" tIns="0" rIns="0" bIns="0" rtlCol="0"/>
            <a:lstStyle/>
            <a:p>
              <a:endParaRPr/>
            </a:p>
          </p:txBody>
        </p:sp>
        <p:sp>
          <p:nvSpPr>
            <p:cNvPr id="82" name="object 82"/>
            <p:cNvSpPr/>
            <p:nvPr/>
          </p:nvSpPr>
          <p:spPr>
            <a:xfrm>
              <a:off x="9048749" y="4066794"/>
              <a:ext cx="43180" cy="43180"/>
            </a:xfrm>
            <a:custGeom>
              <a:avLst/>
              <a:gdLst/>
              <a:ahLst/>
              <a:cxnLst/>
              <a:rect l="l" t="t" r="r" b="b"/>
              <a:pathLst>
                <a:path w="43179" h="43179">
                  <a:moveTo>
                    <a:pt x="21335" y="0"/>
                  </a:moveTo>
                  <a:lnTo>
                    <a:pt x="13019" y="1672"/>
                  </a:lnTo>
                  <a:lnTo>
                    <a:pt x="6238" y="6238"/>
                  </a:lnTo>
                  <a:lnTo>
                    <a:pt x="1672" y="13019"/>
                  </a:lnTo>
                  <a:lnTo>
                    <a:pt x="0" y="21335"/>
                  </a:lnTo>
                  <a:lnTo>
                    <a:pt x="1672" y="29652"/>
                  </a:lnTo>
                  <a:lnTo>
                    <a:pt x="6238" y="36433"/>
                  </a:lnTo>
                  <a:lnTo>
                    <a:pt x="13019" y="40999"/>
                  </a:lnTo>
                  <a:lnTo>
                    <a:pt x="21335" y="42671"/>
                  </a:lnTo>
                  <a:lnTo>
                    <a:pt x="29652" y="40999"/>
                  </a:lnTo>
                  <a:lnTo>
                    <a:pt x="36433" y="36433"/>
                  </a:lnTo>
                  <a:lnTo>
                    <a:pt x="40999" y="29652"/>
                  </a:lnTo>
                  <a:lnTo>
                    <a:pt x="42672" y="21335"/>
                  </a:lnTo>
                  <a:lnTo>
                    <a:pt x="40999" y="13019"/>
                  </a:lnTo>
                  <a:lnTo>
                    <a:pt x="36433" y="6238"/>
                  </a:lnTo>
                  <a:lnTo>
                    <a:pt x="29652" y="1672"/>
                  </a:lnTo>
                  <a:lnTo>
                    <a:pt x="21335" y="0"/>
                  </a:lnTo>
                  <a:close/>
                </a:path>
              </a:pathLst>
            </a:custGeom>
            <a:solidFill>
              <a:srgbClr val="001F50"/>
            </a:solidFill>
          </p:spPr>
          <p:txBody>
            <a:bodyPr wrap="square" lIns="0" tIns="0" rIns="0" bIns="0" rtlCol="0"/>
            <a:lstStyle/>
            <a:p>
              <a:endParaRPr/>
            </a:p>
          </p:txBody>
        </p:sp>
        <p:sp>
          <p:nvSpPr>
            <p:cNvPr id="83" name="object 83"/>
            <p:cNvSpPr/>
            <p:nvPr/>
          </p:nvSpPr>
          <p:spPr>
            <a:xfrm>
              <a:off x="9048749" y="4066794"/>
              <a:ext cx="43180" cy="43180"/>
            </a:xfrm>
            <a:custGeom>
              <a:avLst/>
              <a:gdLst/>
              <a:ahLst/>
              <a:cxnLst/>
              <a:rect l="l" t="t" r="r" b="b"/>
              <a:pathLst>
                <a:path w="43179" h="43179">
                  <a:moveTo>
                    <a:pt x="0" y="21335"/>
                  </a:moveTo>
                  <a:lnTo>
                    <a:pt x="1672" y="13019"/>
                  </a:lnTo>
                  <a:lnTo>
                    <a:pt x="6238" y="6238"/>
                  </a:lnTo>
                  <a:lnTo>
                    <a:pt x="13019" y="1672"/>
                  </a:lnTo>
                  <a:lnTo>
                    <a:pt x="21335" y="0"/>
                  </a:lnTo>
                  <a:lnTo>
                    <a:pt x="29652" y="1672"/>
                  </a:lnTo>
                  <a:lnTo>
                    <a:pt x="36433" y="6238"/>
                  </a:lnTo>
                  <a:lnTo>
                    <a:pt x="40999" y="13019"/>
                  </a:lnTo>
                  <a:lnTo>
                    <a:pt x="42672" y="21335"/>
                  </a:lnTo>
                  <a:lnTo>
                    <a:pt x="40999" y="29652"/>
                  </a:lnTo>
                  <a:lnTo>
                    <a:pt x="36433" y="36433"/>
                  </a:lnTo>
                  <a:lnTo>
                    <a:pt x="29652" y="40999"/>
                  </a:lnTo>
                  <a:lnTo>
                    <a:pt x="21335" y="42671"/>
                  </a:lnTo>
                  <a:lnTo>
                    <a:pt x="13019" y="40999"/>
                  </a:lnTo>
                  <a:lnTo>
                    <a:pt x="6238" y="36433"/>
                  </a:lnTo>
                  <a:lnTo>
                    <a:pt x="1672" y="29652"/>
                  </a:lnTo>
                  <a:lnTo>
                    <a:pt x="0" y="21335"/>
                  </a:lnTo>
                  <a:close/>
                </a:path>
              </a:pathLst>
            </a:custGeom>
            <a:ln w="38100">
              <a:solidFill>
                <a:srgbClr val="001F50"/>
              </a:solidFill>
            </a:ln>
          </p:spPr>
          <p:txBody>
            <a:bodyPr wrap="square" lIns="0" tIns="0" rIns="0" bIns="0" rtlCol="0"/>
            <a:lstStyle/>
            <a:p>
              <a:endParaRPr/>
            </a:p>
          </p:txBody>
        </p:sp>
        <p:sp>
          <p:nvSpPr>
            <p:cNvPr id="84" name="object 84"/>
            <p:cNvSpPr/>
            <p:nvPr/>
          </p:nvSpPr>
          <p:spPr>
            <a:xfrm>
              <a:off x="9091421" y="4239005"/>
              <a:ext cx="215265" cy="21590"/>
            </a:xfrm>
            <a:custGeom>
              <a:avLst/>
              <a:gdLst/>
              <a:ahLst/>
              <a:cxnLst/>
              <a:rect l="l" t="t" r="r" b="b"/>
              <a:pathLst>
                <a:path w="215265" h="21589">
                  <a:moveTo>
                    <a:pt x="-19049" y="10795"/>
                  </a:moveTo>
                  <a:lnTo>
                    <a:pt x="234314" y="10795"/>
                  </a:lnTo>
                </a:path>
              </a:pathLst>
            </a:custGeom>
            <a:ln w="59689">
              <a:solidFill>
                <a:srgbClr val="001F50"/>
              </a:solidFill>
            </a:ln>
          </p:spPr>
          <p:txBody>
            <a:bodyPr wrap="square" lIns="0" tIns="0" rIns="0" bIns="0" rtlCol="0"/>
            <a:lstStyle/>
            <a:p>
              <a:endParaRPr/>
            </a:p>
          </p:txBody>
        </p:sp>
        <p:sp>
          <p:nvSpPr>
            <p:cNvPr id="85" name="object 85"/>
            <p:cNvSpPr/>
            <p:nvPr/>
          </p:nvSpPr>
          <p:spPr>
            <a:xfrm>
              <a:off x="9091421" y="4109466"/>
              <a:ext cx="215265" cy="151130"/>
            </a:xfrm>
            <a:custGeom>
              <a:avLst/>
              <a:gdLst/>
              <a:ahLst/>
              <a:cxnLst/>
              <a:rect l="l" t="t" r="r" b="b"/>
              <a:pathLst>
                <a:path w="215265" h="151129">
                  <a:moveTo>
                    <a:pt x="0" y="150748"/>
                  </a:moveTo>
                  <a:lnTo>
                    <a:pt x="215264" y="0"/>
                  </a:lnTo>
                </a:path>
              </a:pathLst>
            </a:custGeom>
            <a:ln w="38100">
              <a:solidFill>
                <a:srgbClr val="001F50"/>
              </a:solidFill>
            </a:ln>
          </p:spPr>
          <p:txBody>
            <a:bodyPr wrap="square" lIns="0" tIns="0" rIns="0" bIns="0" rtlCol="0"/>
            <a:lstStyle/>
            <a:p>
              <a:endParaRPr/>
            </a:p>
          </p:txBody>
        </p:sp>
        <p:sp>
          <p:nvSpPr>
            <p:cNvPr id="86" name="object 86"/>
            <p:cNvSpPr/>
            <p:nvPr/>
          </p:nvSpPr>
          <p:spPr>
            <a:xfrm>
              <a:off x="9091421" y="4088130"/>
              <a:ext cx="215265" cy="21590"/>
            </a:xfrm>
            <a:custGeom>
              <a:avLst/>
              <a:gdLst/>
              <a:ahLst/>
              <a:cxnLst/>
              <a:rect l="l" t="t" r="r" b="b"/>
              <a:pathLst>
                <a:path w="215265" h="21589">
                  <a:moveTo>
                    <a:pt x="-19049" y="10795"/>
                  </a:moveTo>
                  <a:lnTo>
                    <a:pt x="234314" y="10795"/>
                  </a:lnTo>
                </a:path>
              </a:pathLst>
            </a:custGeom>
            <a:ln w="59689">
              <a:solidFill>
                <a:srgbClr val="001F50"/>
              </a:solidFill>
            </a:ln>
          </p:spPr>
          <p:txBody>
            <a:bodyPr wrap="square" lIns="0" tIns="0" rIns="0" bIns="0" rtlCol="0"/>
            <a:lstStyle/>
            <a:p>
              <a:endParaRPr/>
            </a:p>
          </p:txBody>
        </p:sp>
        <p:sp>
          <p:nvSpPr>
            <p:cNvPr id="87" name="object 87"/>
            <p:cNvSpPr/>
            <p:nvPr/>
          </p:nvSpPr>
          <p:spPr>
            <a:xfrm>
              <a:off x="9091421" y="4088130"/>
              <a:ext cx="215265" cy="151130"/>
            </a:xfrm>
            <a:custGeom>
              <a:avLst/>
              <a:gdLst/>
              <a:ahLst/>
              <a:cxnLst/>
              <a:rect l="l" t="t" r="r" b="b"/>
              <a:pathLst>
                <a:path w="215265" h="151129">
                  <a:moveTo>
                    <a:pt x="0" y="0"/>
                  </a:moveTo>
                  <a:lnTo>
                    <a:pt x="215264" y="150749"/>
                  </a:lnTo>
                </a:path>
              </a:pathLst>
            </a:custGeom>
            <a:ln w="38100">
              <a:solidFill>
                <a:srgbClr val="001F50"/>
              </a:solidFill>
            </a:ln>
          </p:spPr>
          <p:txBody>
            <a:bodyPr wrap="square" lIns="0" tIns="0" rIns="0" bIns="0" rtlCol="0"/>
            <a:lstStyle/>
            <a:p>
              <a:endParaRPr/>
            </a:p>
          </p:txBody>
        </p:sp>
        <p:sp>
          <p:nvSpPr>
            <p:cNvPr id="88" name="object 88"/>
            <p:cNvSpPr/>
            <p:nvPr/>
          </p:nvSpPr>
          <p:spPr>
            <a:xfrm>
              <a:off x="9506203" y="3707764"/>
              <a:ext cx="232410" cy="228600"/>
            </a:xfrm>
            <a:custGeom>
              <a:avLst/>
              <a:gdLst/>
              <a:ahLst/>
              <a:cxnLst/>
              <a:rect l="l" t="t" r="r" b="b"/>
              <a:pathLst>
                <a:path w="232409" h="228600">
                  <a:moveTo>
                    <a:pt x="0" y="0"/>
                  </a:moveTo>
                  <a:lnTo>
                    <a:pt x="7493" y="228473"/>
                  </a:lnTo>
                  <a:lnTo>
                    <a:pt x="232282" y="106807"/>
                  </a:lnTo>
                  <a:lnTo>
                    <a:pt x="0" y="0"/>
                  </a:lnTo>
                  <a:close/>
                </a:path>
              </a:pathLst>
            </a:custGeom>
            <a:solidFill>
              <a:srgbClr val="000000"/>
            </a:solidFill>
          </p:spPr>
          <p:txBody>
            <a:bodyPr wrap="square" lIns="0" tIns="0" rIns="0" bIns="0" rtlCol="0"/>
            <a:lstStyle/>
            <a:p>
              <a:endParaRPr/>
            </a:p>
          </p:txBody>
        </p:sp>
      </p:grpSp>
      <p:sp>
        <p:nvSpPr>
          <p:cNvPr id="95" name="object 95"/>
          <p:cNvSpPr txBox="1"/>
          <p:nvPr/>
        </p:nvSpPr>
        <p:spPr>
          <a:xfrm>
            <a:off x="9758933" y="2731260"/>
            <a:ext cx="725702" cy="931730"/>
          </a:xfrm>
          <a:prstGeom prst="rect">
            <a:avLst/>
          </a:prstGeom>
        </p:spPr>
        <p:txBody>
          <a:bodyPr vert="horz" wrap="square" lIns="0" tIns="11430" rIns="0" bIns="0" rtlCol="0">
            <a:spAutoFit/>
          </a:bodyPr>
          <a:lstStyle/>
          <a:p>
            <a:pPr marL="12700" marR="5080" indent="40640">
              <a:lnSpc>
                <a:spcPct val="111400"/>
              </a:lnSpc>
              <a:spcBef>
                <a:spcPts val="90"/>
              </a:spcBef>
            </a:pPr>
            <a:r>
              <a:rPr sz="5850" b="1" spc="20" dirty="0">
                <a:solidFill>
                  <a:srgbClr val="7E7E7E"/>
                </a:solidFill>
                <a:latin typeface="Arial"/>
                <a:cs typeface="Arial"/>
              </a:rPr>
              <a:t> </a:t>
            </a:r>
            <a:endParaRPr sz="5850" dirty="0">
              <a:latin typeface="Arial"/>
              <a:cs typeface="Arial"/>
            </a:endParaRPr>
          </a:p>
        </p:txBody>
      </p:sp>
      <p:sp>
        <p:nvSpPr>
          <p:cNvPr id="97" name="object 5">
            <a:extLst>
              <a:ext uri="{FF2B5EF4-FFF2-40B4-BE49-F238E27FC236}">
                <a16:creationId xmlns:a16="http://schemas.microsoft.com/office/drawing/2014/main" id="{E758334C-2C71-469E-90AC-7B16FFB278D9}"/>
              </a:ext>
            </a:extLst>
          </p:cNvPr>
          <p:cNvSpPr txBox="1"/>
          <p:nvPr/>
        </p:nvSpPr>
        <p:spPr>
          <a:xfrm>
            <a:off x="10031348" y="3275019"/>
            <a:ext cx="1247140" cy="1043234"/>
          </a:xfrm>
          <a:prstGeom prst="rect">
            <a:avLst/>
          </a:prstGeom>
          <a:solidFill>
            <a:srgbClr val="000000"/>
          </a:solidFill>
        </p:spPr>
        <p:txBody>
          <a:bodyPr vert="horz" wrap="square" lIns="0" tIns="141605" rIns="0" bIns="0" rtlCol="0">
            <a:spAutoFit/>
          </a:bodyPr>
          <a:lstStyle/>
          <a:p>
            <a:pPr marL="333375">
              <a:lnSpc>
                <a:spcPct val="100000"/>
              </a:lnSpc>
              <a:spcBef>
                <a:spcPts val="1115"/>
              </a:spcBef>
            </a:pPr>
            <a:r>
              <a:rPr lang="en-US" sz="5850" b="1" spc="20" dirty="0">
                <a:solidFill>
                  <a:srgbClr val="7E7E7E"/>
                </a:solidFill>
                <a:latin typeface="Arial"/>
                <a:cs typeface="Arial"/>
              </a:rPr>
              <a:t>X</a:t>
            </a:r>
            <a:endParaRPr sz="5850" dirty="0">
              <a:latin typeface="Arial"/>
              <a:cs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459942" y="101430"/>
            <a:ext cx="1216457" cy="350737"/>
          </a:xfrm>
          <a:prstGeom prst="rect">
            <a:avLst/>
          </a:prstGeom>
        </p:spPr>
        <p:txBody>
          <a:bodyPr vert="horz" wrap="square" lIns="0" tIns="12065" rIns="0" bIns="0" rtlCol="0">
            <a:spAutoFit/>
          </a:bodyPr>
          <a:lstStyle/>
          <a:p>
            <a:pPr marL="12700">
              <a:lnSpc>
                <a:spcPct val="100000"/>
              </a:lnSpc>
              <a:spcBef>
                <a:spcPts val="95"/>
              </a:spcBef>
            </a:pPr>
            <a:r>
              <a:rPr lang="en-US" sz="2200" b="1" spc="-5" dirty="0">
                <a:solidFill>
                  <a:srgbClr val="000000"/>
                </a:solidFill>
              </a:rPr>
              <a:t>Content</a:t>
            </a:r>
            <a:endParaRPr sz="2200" dirty="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85</a:t>
            </a:fld>
            <a:endParaRPr spc="-5" dirty="0"/>
          </a:p>
        </p:txBody>
      </p:sp>
      <p:sp>
        <p:nvSpPr>
          <p:cNvPr id="5" name="Rectangle: Rounded Corners 4">
            <a:extLst>
              <a:ext uri="{FF2B5EF4-FFF2-40B4-BE49-F238E27FC236}">
                <a16:creationId xmlns:a16="http://schemas.microsoft.com/office/drawing/2014/main" id="{AE7A14A9-D071-450C-A4DF-ACE9305CB44F}"/>
              </a:ext>
            </a:extLst>
          </p:cNvPr>
          <p:cNvSpPr/>
          <p:nvPr/>
        </p:nvSpPr>
        <p:spPr>
          <a:xfrm>
            <a:off x="2743200" y="9906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Introduction</a:t>
            </a:r>
          </a:p>
        </p:txBody>
      </p:sp>
      <p:sp>
        <p:nvSpPr>
          <p:cNvPr id="6" name="Rectangle: Rounded Corners 5">
            <a:extLst>
              <a:ext uri="{FF2B5EF4-FFF2-40B4-BE49-F238E27FC236}">
                <a16:creationId xmlns:a16="http://schemas.microsoft.com/office/drawing/2014/main" id="{D7FBF760-C42C-4E10-8DE5-8A8C837129E8}"/>
              </a:ext>
            </a:extLst>
          </p:cNvPr>
          <p:cNvSpPr/>
          <p:nvPr/>
        </p:nvSpPr>
        <p:spPr>
          <a:xfrm>
            <a:off x="2743200" y="169418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Architectural Overview</a:t>
            </a:r>
          </a:p>
        </p:txBody>
      </p:sp>
      <p:sp>
        <p:nvSpPr>
          <p:cNvPr id="7" name="Rectangle: Rounded Corners 6">
            <a:extLst>
              <a:ext uri="{FF2B5EF4-FFF2-40B4-BE49-F238E27FC236}">
                <a16:creationId xmlns:a16="http://schemas.microsoft.com/office/drawing/2014/main" id="{B7701EDD-AFE8-4B6C-9B8A-E7DAFE04DB68}"/>
              </a:ext>
            </a:extLst>
          </p:cNvPr>
          <p:cNvSpPr/>
          <p:nvPr/>
        </p:nvSpPr>
        <p:spPr>
          <a:xfrm>
            <a:off x="2743200" y="243840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ConvNet Layers</a:t>
            </a:r>
          </a:p>
        </p:txBody>
      </p:sp>
      <p:sp>
        <p:nvSpPr>
          <p:cNvPr id="8" name="Rectangle: Rounded Corners 7">
            <a:extLst>
              <a:ext uri="{FF2B5EF4-FFF2-40B4-BE49-F238E27FC236}">
                <a16:creationId xmlns:a16="http://schemas.microsoft.com/office/drawing/2014/main" id="{C05C9CC5-1826-4302-8F61-0EFBD5475978}"/>
              </a:ext>
            </a:extLst>
          </p:cNvPr>
          <p:cNvSpPr/>
          <p:nvPr/>
        </p:nvSpPr>
        <p:spPr>
          <a:xfrm>
            <a:off x="2743200" y="3182620"/>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Arial"/>
                <a:cs typeface="Arial"/>
              </a:rPr>
              <a:t>Convolutional Layer</a:t>
            </a:r>
          </a:p>
        </p:txBody>
      </p:sp>
      <p:sp>
        <p:nvSpPr>
          <p:cNvPr id="9" name="Rectangle: Rounded Corners 8">
            <a:extLst>
              <a:ext uri="{FF2B5EF4-FFF2-40B4-BE49-F238E27FC236}">
                <a16:creationId xmlns:a16="http://schemas.microsoft.com/office/drawing/2014/main" id="{789B978F-591D-4423-A330-035AAB18A617}"/>
              </a:ext>
            </a:extLst>
          </p:cNvPr>
          <p:cNvSpPr/>
          <p:nvPr/>
        </p:nvSpPr>
        <p:spPr>
          <a:xfrm>
            <a:off x="2743200" y="3993197"/>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Pooling Layer</a:t>
            </a:r>
          </a:p>
        </p:txBody>
      </p:sp>
      <p:sp>
        <p:nvSpPr>
          <p:cNvPr id="10" name="Rectangle: Rounded Corners 9">
            <a:extLst>
              <a:ext uri="{FF2B5EF4-FFF2-40B4-BE49-F238E27FC236}">
                <a16:creationId xmlns:a16="http://schemas.microsoft.com/office/drawing/2014/main" id="{033CBD4A-5272-4A9C-8E7E-DFC108A30177}"/>
              </a:ext>
            </a:extLst>
          </p:cNvPr>
          <p:cNvSpPr/>
          <p:nvPr/>
        </p:nvSpPr>
        <p:spPr>
          <a:xfrm>
            <a:off x="2743200" y="4735511"/>
            <a:ext cx="4947920" cy="578803"/>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Normalization Layer</a:t>
            </a:r>
          </a:p>
        </p:txBody>
      </p:sp>
      <p:sp>
        <p:nvSpPr>
          <p:cNvPr id="11" name="Rectangle: Rounded Corners 10">
            <a:extLst>
              <a:ext uri="{FF2B5EF4-FFF2-40B4-BE49-F238E27FC236}">
                <a16:creationId xmlns:a16="http://schemas.microsoft.com/office/drawing/2014/main" id="{EC7970E5-1E21-494D-9574-E888AA211CD0}"/>
              </a:ext>
            </a:extLst>
          </p:cNvPr>
          <p:cNvSpPr/>
          <p:nvPr/>
        </p:nvSpPr>
        <p:spPr>
          <a:xfrm>
            <a:off x="2743200" y="5477825"/>
            <a:ext cx="4947920" cy="578803"/>
          </a:xfrm>
          <a:prstGeom prst="roundRect">
            <a:avLst/>
          </a:prstGeom>
          <a:solidFill>
            <a:schemeClr val="bg2"/>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rPr>
              <a:t>Fully-connected Layer</a:t>
            </a:r>
          </a:p>
        </p:txBody>
      </p:sp>
      <p:sp>
        <p:nvSpPr>
          <p:cNvPr id="12" name="Rectangle: Rounded Corners 11">
            <a:extLst>
              <a:ext uri="{FF2B5EF4-FFF2-40B4-BE49-F238E27FC236}">
                <a16:creationId xmlns:a16="http://schemas.microsoft.com/office/drawing/2014/main" id="{9AE84281-09F8-482D-ADA2-B3B20C998619}"/>
              </a:ext>
            </a:extLst>
          </p:cNvPr>
          <p:cNvSpPr/>
          <p:nvPr/>
        </p:nvSpPr>
        <p:spPr>
          <a:xfrm>
            <a:off x="2743200" y="6203326"/>
            <a:ext cx="4947920" cy="578803"/>
          </a:xfrm>
          <a:prstGeom prst="roundRect">
            <a:avLst/>
          </a:prstGeom>
          <a:solidFill>
            <a:srgbClr val="00206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Demo</a:t>
            </a:r>
          </a:p>
        </p:txBody>
      </p:sp>
    </p:spTree>
    <p:extLst>
      <p:ext uri="{BB962C8B-B14F-4D97-AF65-F5344CB8AC3E}">
        <p14:creationId xmlns:p14="http://schemas.microsoft.com/office/powerpoint/2010/main" val="34662758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1530350"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References</a:t>
            </a:r>
            <a:endParaRPr sz="22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86</a:t>
            </a:fld>
            <a:endParaRPr spc="-5" dirty="0"/>
          </a:p>
        </p:txBody>
      </p:sp>
      <p:sp>
        <p:nvSpPr>
          <p:cNvPr id="3" name="object 3"/>
          <p:cNvSpPr txBox="1"/>
          <p:nvPr/>
        </p:nvSpPr>
        <p:spPr>
          <a:xfrm>
            <a:off x="381101" y="1041908"/>
            <a:ext cx="10909935" cy="2967479"/>
          </a:xfrm>
          <a:prstGeom prst="rect">
            <a:avLst/>
          </a:prstGeom>
        </p:spPr>
        <p:txBody>
          <a:bodyPr vert="horz" wrap="square" lIns="0" tIns="12700" rIns="0" bIns="0" rtlCol="0">
            <a:spAutoFit/>
          </a:bodyPr>
          <a:lstStyle/>
          <a:p>
            <a:pPr marL="193675" marR="790575" indent="-181610">
              <a:lnSpc>
                <a:spcPct val="100000"/>
              </a:lnSpc>
              <a:spcBef>
                <a:spcPts val="100"/>
              </a:spcBef>
              <a:buFont typeface="Wingdings"/>
              <a:buChar char=""/>
              <a:tabLst>
                <a:tab pos="194310" algn="l"/>
              </a:tabLst>
            </a:pPr>
            <a:r>
              <a:rPr sz="1800" spc="-5" dirty="0">
                <a:latin typeface="Arial"/>
                <a:cs typeface="Arial"/>
              </a:rPr>
              <a:t>Karpathy, </a:t>
            </a:r>
            <a:r>
              <a:rPr sz="1800" dirty="0">
                <a:latin typeface="Arial"/>
                <a:cs typeface="Arial"/>
              </a:rPr>
              <a:t>A. </a:t>
            </a:r>
            <a:r>
              <a:rPr sz="1800" spc="-5" dirty="0">
                <a:latin typeface="Arial"/>
                <a:cs typeface="Arial"/>
              </a:rPr>
              <a:t>(n.d.). </a:t>
            </a:r>
            <a:r>
              <a:rPr sz="1800" spc="-10" dirty="0">
                <a:latin typeface="Arial"/>
                <a:cs typeface="Arial"/>
              </a:rPr>
              <a:t>CS231n </a:t>
            </a:r>
            <a:r>
              <a:rPr sz="1800" spc="-5" dirty="0">
                <a:latin typeface="Arial"/>
                <a:cs typeface="Arial"/>
              </a:rPr>
              <a:t>Convolutional Neural </a:t>
            </a:r>
            <a:r>
              <a:rPr sz="1800" spc="-10" dirty="0">
                <a:latin typeface="Arial"/>
                <a:cs typeface="Arial"/>
              </a:rPr>
              <a:t>Networks </a:t>
            </a:r>
            <a:r>
              <a:rPr sz="1800" dirty="0">
                <a:latin typeface="Arial"/>
                <a:cs typeface="Arial"/>
              </a:rPr>
              <a:t>for </a:t>
            </a:r>
            <a:r>
              <a:rPr sz="1800" spc="-5" dirty="0">
                <a:latin typeface="Arial"/>
                <a:cs typeface="Arial"/>
              </a:rPr>
              <a:t>Visual Recognition. Retrieved </a:t>
            </a:r>
            <a:r>
              <a:rPr sz="1800" dirty="0">
                <a:latin typeface="Arial"/>
                <a:cs typeface="Arial"/>
              </a:rPr>
              <a:t>from </a:t>
            </a:r>
            <a:r>
              <a:rPr sz="1800" u="heavy" dirty="0">
                <a:solidFill>
                  <a:srgbClr val="C40404"/>
                </a:solidFill>
                <a:uFill>
                  <a:solidFill>
                    <a:srgbClr val="C40404"/>
                  </a:solidFill>
                </a:uFill>
                <a:latin typeface="Arial"/>
                <a:cs typeface="Arial"/>
              </a:rPr>
              <a:t> </a:t>
            </a:r>
            <a:r>
              <a:rPr sz="1800" u="heavy" spc="-5" dirty="0">
                <a:solidFill>
                  <a:srgbClr val="C40404"/>
                </a:solidFill>
                <a:uFill>
                  <a:solidFill>
                    <a:srgbClr val="C40404"/>
                  </a:solidFill>
                </a:uFill>
                <a:latin typeface="Arial"/>
                <a:cs typeface="Arial"/>
                <a:hlinkClick r:id="rId2"/>
              </a:rPr>
              <a:t>http://cs231n.github.io/convolutional-networks/#overview</a:t>
            </a:r>
            <a:endParaRPr sz="1800" dirty="0">
              <a:latin typeface="Arial"/>
              <a:cs typeface="Arial"/>
            </a:endParaRPr>
          </a:p>
          <a:p>
            <a:pPr marL="193675" indent="-181610">
              <a:lnSpc>
                <a:spcPct val="100000"/>
              </a:lnSpc>
              <a:spcBef>
                <a:spcPts val="860"/>
              </a:spcBef>
              <a:buFont typeface="Wingdings"/>
              <a:buChar char=""/>
              <a:tabLst>
                <a:tab pos="194310" algn="l"/>
              </a:tabLst>
            </a:pPr>
            <a:r>
              <a:rPr sz="1800" spc="-5" dirty="0">
                <a:latin typeface="Arial"/>
                <a:cs typeface="Arial"/>
              </a:rPr>
              <a:t>Rohrer, </a:t>
            </a:r>
            <a:r>
              <a:rPr sz="1800" dirty="0">
                <a:latin typeface="Arial"/>
                <a:cs typeface="Arial"/>
              </a:rPr>
              <a:t>B. </a:t>
            </a:r>
            <a:r>
              <a:rPr sz="1800" spc="-5" dirty="0">
                <a:latin typeface="Arial"/>
                <a:cs typeface="Arial"/>
              </a:rPr>
              <a:t>(n.d.). How do Convolutional Neural </a:t>
            </a:r>
            <a:r>
              <a:rPr sz="1800" spc="-10" dirty="0">
                <a:latin typeface="Arial"/>
                <a:cs typeface="Arial"/>
              </a:rPr>
              <a:t>Networks work?. </a:t>
            </a:r>
            <a:r>
              <a:rPr sz="1800" spc="-5" dirty="0">
                <a:latin typeface="Arial"/>
                <a:cs typeface="Arial"/>
              </a:rPr>
              <a:t>Retrieved</a:t>
            </a:r>
            <a:r>
              <a:rPr sz="1800" spc="180" dirty="0">
                <a:latin typeface="Arial"/>
                <a:cs typeface="Arial"/>
              </a:rPr>
              <a:t> </a:t>
            </a:r>
            <a:r>
              <a:rPr sz="1800" dirty="0">
                <a:latin typeface="Arial"/>
                <a:cs typeface="Arial"/>
              </a:rPr>
              <a:t>from</a:t>
            </a:r>
          </a:p>
          <a:p>
            <a:pPr marL="193675">
              <a:lnSpc>
                <a:spcPct val="100000"/>
              </a:lnSpc>
              <a:spcBef>
                <a:spcPts val="5"/>
              </a:spcBef>
            </a:pPr>
            <a:r>
              <a:rPr sz="1800" u="heavy" spc="-5" dirty="0">
                <a:solidFill>
                  <a:srgbClr val="C40404"/>
                </a:solidFill>
                <a:uFill>
                  <a:solidFill>
                    <a:srgbClr val="C40404"/>
                  </a:solidFill>
                </a:uFill>
                <a:latin typeface="Arial"/>
                <a:cs typeface="Arial"/>
                <a:hlinkClick r:id="rId3"/>
              </a:rPr>
              <a:t>http://brohrer.github.io/how_convolutional_neural_networks_work.html</a:t>
            </a:r>
            <a:endParaRPr sz="1800" dirty="0">
              <a:latin typeface="Arial"/>
              <a:cs typeface="Arial"/>
            </a:endParaRPr>
          </a:p>
          <a:p>
            <a:pPr marL="193675" marR="40640" indent="-181610">
              <a:lnSpc>
                <a:spcPct val="100000"/>
              </a:lnSpc>
              <a:spcBef>
                <a:spcPts val="865"/>
              </a:spcBef>
              <a:buFont typeface="Wingdings"/>
              <a:buChar char=""/>
              <a:tabLst>
                <a:tab pos="194310" algn="l"/>
              </a:tabLst>
            </a:pPr>
            <a:r>
              <a:rPr sz="1800" spc="-10" dirty="0">
                <a:latin typeface="Arial"/>
                <a:cs typeface="Arial"/>
              </a:rPr>
              <a:t>Brownlee, </a:t>
            </a:r>
            <a:r>
              <a:rPr sz="1800" dirty="0">
                <a:latin typeface="Arial"/>
                <a:cs typeface="Arial"/>
              </a:rPr>
              <a:t>J. </a:t>
            </a:r>
            <a:r>
              <a:rPr sz="1800" spc="-5" dirty="0">
                <a:latin typeface="Arial"/>
                <a:cs typeface="Arial"/>
              </a:rPr>
              <a:t>(n.d.). Crash Course in Convolutional Neural </a:t>
            </a:r>
            <a:r>
              <a:rPr sz="1800" spc="-10" dirty="0">
                <a:latin typeface="Arial"/>
                <a:cs typeface="Arial"/>
              </a:rPr>
              <a:t>Networks </a:t>
            </a:r>
            <a:r>
              <a:rPr sz="1800" dirty="0">
                <a:latin typeface="Arial"/>
                <a:cs typeface="Arial"/>
              </a:rPr>
              <a:t>for </a:t>
            </a:r>
            <a:r>
              <a:rPr sz="1800" spc="-5" dirty="0">
                <a:latin typeface="Arial"/>
                <a:cs typeface="Arial"/>
              </a:rPr>
              <a:t>Machine Learning. Retrieved </a:t>
            </a:r>
            <a:r>
              <a:rPr sz="1800" dirty="0">
                <a:latin typeface="Arial"/>
                <a:cs typeface="Arial"/>
              </a:rPr>
              <a:t>from </a:t>
            </a:r>
            <a:r>
              <a:rPr sz="1800" u="heavy" dirty="0">
                <a:solidFill>
                  <a:srgbClr val="C40404"/>
                </a:solidFill>
                <a:uFill>
                  <a:solidFill>
                    <a:srgbClr val="C40404"/>
                  </a:solidFill>
                </a:uFill>
                <a:latin typeface="Arial"/>
                <a:cs typeface="Arial"/>
              </a:rPr>
              <a:t> </a:t>
            </a:r>
            <a:r>
              <a:rPr sz="1800" u="heavy" spc="-5" dirty="0">
                <a:solidFill>
                  <a:srgbClr val="C40404"/>
                </a:solidFill>
                <a:uFill>
                  <a:solidFill>
                    <a:srgbClr val="C40404"/>
                  </a:solidFill>
                </a:uFill>
                <a:latin typeface="Arial"/>
                <a:cs typeface="Arial"/>
                <a:hlinkClick r:id="rId4"/>
              </a:rPr>
              <a:t>http://machinelearningmastery.com/crash-course-convolutional-neural-networks/</a:t>
            </a:r>
            <a:endParaRPr sz="1800" dirty="0">
              <a:latin typeface="Arial"/>
              <a:cs typeface="Arial"/>
            </a:endParaRPr>
          </a:p>
          <a:p>
            <a:pPr marL="193675" marR="3481704" indent="-181610">
              <a:lnSpc>
                <a:spcPct val="100000"/>
              </a:lnSpc>
              <a:spcBef>
                <a:spcPts val="869"/>
              </a:spcBef>
              <a:buFont typeface="Wingdings"/>
              <a:buChar char=""/>
              <a:tabLst>
                <a:tab pos="194310" algn="l"/>
              </a:tabLst>
            </a:pPr>
            <a:r>
              <a:rPr sz="1800" spc="-5" dirty="0" err="1">
                <a:latin typeface="Arial"/>
                <a:cs typeface="Arial"/>
              </a:rPr>
              <a:t>Nervana</a:t>
            </a:r>
            <a:r>
              <a:rPr sz="1800" spc="-5" dirty="0">
                <a:latin typeface="Arial"/>
                <a:cs typeface="Arial"/>
              </a:rPr>
              <a:t>. (n.d.). Tutorial: Convolutional neural </a:t>
            </a:r>
            <a:r>
              <a:rPr sz="1800" spc="-10" dirty="0">
                <a:latin typeface="Arial"/>
                <a:cs typeface="Arial"/>
              </a:rPr>
              <a:t>networks. </a:t>
            </a:r>
            <a:r>
              <a:rPr sz="1800" spc="-5" dirty="0">
                <a:latin typeface="Arial"/>
                <a:cs typeface="Arial"/>
              </a:rPr>
              <a:t>Retrieved </a:t>
            </a:r>
            <a:r>
              <a:rPr sz="1800" dirty="0">
                <a:latin typeface="Arial"/>
                <a:cs typeface="Arial"/>
              </a:rPr>
              <a:t>from </a:t>
            </a:r>
            <a:r>
              <a:rPr sz="1800" u="heavy" dirty="0">
                <a:solidFill>
                  <a:srgbClr val="C40404"/>
                </a:solidFill>
                <a:uFill>
                  <a:solidFill>
                    <a:srgbClr val="C40404"/>
                  </a:solidFill>
                </a:uFill>
                <a:latin typeface="Arial"/>
                <a:cs typeface="Arial"/>
              </a:rPr>
              <a:t> </a:t>
            </a:r>
            <a:r>
              <a:rPr sz="1800" u="heavy" spc="-5" dirty="0">
                <a:solidFill>
                  <a:srgbClr val="C40404"/>
                </a:solidFill>
                <a:uFill>
                  <a:solidFill>
                    <a:srgbClr val="C40404"/>
                  </a:solidFill>
                </a:uFill>
                <a:latin typeface="Arial"/>
                <a:cs typeface="Arial"/>
                <a:hlinkClick r:id="rId5"/>
              </a:rPr>
              <a:t>https://www.nervanasys.com/convolutional-neural-networks/</a:t>
            </a:r>
            <a:endParaRPr lang="en-US" sz="1800" u="heavy" spc="-5" dirty="0">
              <a:solidFill>
                <a:srgbClr val="C40404"/>
              </a:solidFill>
              <a:uFill>
                <a:solidFill>
                  <a:srgbClr val="C40404"/>
                </a:solidFill>
              </a:uFill>
              <a:latin typeface="Arial"/>
              <a:cs typeface="Arial"/>
            </a:endParaRPr>
          </a:p>
          <a:p>
            <a:pPr marL="193675" marR="3481704" indent="-181610">
              <a:lnSpc>
                <a:spcPct val="100000"/>
              </a:lnSpc>
              <a:spcBef>
                <a:spcPts val="869"/>
              </a:spcBef>
              <a:buFont typeface="Wingdings"/>
              <a:buChar char=""/>
              <a:tabLst>
                <a:tab pos="194310" algn="l"/>
              </a:tabLst>
            </a:pPr>
            <a:endParaRPr sz="1800" dirty="0">
              <a:latin typeface="Arial"/>
              <a:cs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502" y="106172"/>
            <a:ext cx="139001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000000"/>
                </a:solidFill>
                <a:latin typeface="Arial"/>
                <a:cs typeface="Arial"/>
              </a:rPr>
              <a:t>Questi</a:t>
            </a:r>
            <a:r>
              <a:rPr sz="2200" b="1" dirty="0">
                <a:solidFill>
                  <a:srgbClr val="000000"/>
                </a:solidFill>
                <a:latin typeface="Arial"/>
                <a:cs typeface="Arial"/>
              </a:rPr>
              <a:t>o</a:t>
            </a:r>
            <a:r>
              <a:rPr sz="2200" b="1" spc="-5" dirty="0">
                <a:solidFill>
                  <a:srgbClr val="000000"/>
                </a:solidFill>
                <a:latin typeface="Arial"/>
                <a:cs typeface="Arial"/>
              </a:rPr>
              <a:t>ns</a:t>
            </a:r>
            <a:endParaRPr sz="2200">
              <a:latin typeface="Arial"/>
              <a:cs typeface="Arial"/>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87</a:t>
            </a:fld>
            <a:endParaRPr spc="-5" dirty="0"/>
          </a:p>
        </p:txBody>
      </p:sp>
      <p:sp>
        <p:nvSpPr>
          <p:cNvPr id="3" name="object 3"/>
          <p:cNvSpPr/>
          <p:nvPr/>
        </p:nvSpPr>
        <p:spPr>
          <a:xfrm>
            <a:off x="4492752" y="1953767"/>
            <a:ext cx="2935562" cy="335798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93007" y="3038348"/>
            <a:ext cx="3912235" cy="848360"/>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000000"/>
                </a:solidFill>
                <a:latin typeface="Arial"/>
                <a:cs typeface="Arial"/>
              </a:rPr>
              <a:t>Thank</a:t>
            </a:r>
            <a:r>
              <a:rPr sz="5400" b="1" spc="-95" dirty="0">
                <a:solidFill>
                  <a:srgbClr val="000000"/>
                </a:solidFill>
                <a:latin typeface="Arial"/>
                <a:cs typeface="Arial"/>
              </a:rPr>
              <a:t> </a:t>
            </a:r>
            <a:r>
              <a:rPr sz="5400" b="1" dirty="0">
                <a:solidFill>
                  <a:srgbClr val="000000"/>
                </a:solidFill>
                <a:latin typeface="Arial"/>
                <a:cs typeface="Arial"/>
              </a:rPr>
              <a:t>you!!</a:t>
            </a:r>
            <a:endParaRPr sz="5400">
              <a:latin typeface="Arial"/>
              <a:cs typeface="Arial"/>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12700">
              <a:lnSpc>
                <a:spcPct val="100000"/>
              </a:lnSpc>
            </a:pPr>
            <a:r>
              <a:rPr spc="-5" dirty="0"/>
              <a:t>Page </a:t>
            </a:r>
            <a:r>
              <a:rPr spc="-5" dirty="0">
                <a:latin typeface="Wingdings"/>
                <a:cs typeface="Wingdings"/>
              </a:rPr>
              <a:t></a:t>
            </a:r>
            <a:r>
              <a:rPr spc="-35" dirty="0">
                <a:latin typeface="Times New Roman"/>
                <a:cs typeface="Times New Roman"/>
              </a:rPr>
              <a:t> </a:t>
            </a:r>
            <a:fld id="{81D60167-4931-47E6-BA6A-407CBD079E47}" type="slidenum">
              <a:rPr spc="-5" dirty="0"/>
              <a:t>88</a:t>
            </a:fld>
            <a:endParaRPr spc="-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42D810-3D40-4D68-819D-3AAA3D009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96120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743</TotalTime>
  <Words>10161</Words>
  <Application>Microsoft Office PowerPoint</Application>
  <PresentationFormat>Widescreen</PresentationFormat>
  <Paragraphs>4979</Paragraphs>
  <Slides>88</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88</vt:i4>
      </vt:variant>
    </vt:vector>
  </HeadingPairs>
  <TitlesOfParts>
    <vt:vector size="99" baseType="lpstr">
      <vt:lpstr>Arial</vt:lpstr>
      <vt:lpstr>Calibri</vt:lpstr>
      <vt:lpstr>Carlito</vt:lpstr>
      <vt:lpstr>Open Sans</vt:lpstr>
      <vt:lpstr>PT Sans Narrow</vt:lpstr>
      <vt:lpstr>Roboto</vt:lpstr>
      <vt:lpstr>Segoe UI</vt:lpstr>
      <vt:lpstr>Times New Roman</vt:lpstr>
      <vt:lpstr>Wingdings</vt:lpstr>
      <vt:lpstr>Office Theme</vt:lpstr>
      <vt:lpstr>Tropic</vt:lpstr>
      <vt:lpstr>PowerPoint Presentation</vt:lpstr>
      <vt:lpstr>Content</vt:lpstr>
      <vt:lpstr>Deep Learning vs Machine Learning</vt:lpstr>
      <vt:lpstr>Deep Learning vs Machine Learning Cont.</vt:lpstr>
      <vt:lpstr>Deep Learning vs Machine Learning Cont. </vt:lpstr>
      <vt:lpstr>Why Deep Learning?</vt:lpstr>
      <vt:lpstr>Deep Learning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Content</vt:lpstr>
      <vt:lpstr>Motivation behind ConvNets</vt:lpstr>
      <vt:lpstr>ANN VS CNN</vt:lpstr>
      <vt:lpstr>PowerPoint Presentation</vt:lpstr>
      <vt:lpstr>How CNN Works</vt:lpstr>
      <vt:lpstr>How CNN Works</vt:lpstr>
      <vt:lpstr>?</vt:lpstr>
      <vt:lpstr>=</vt:lpstr>
      <vt:lpstr>How ConvNet Works – What Computer Sees</vt:lpstr>
      <vt:lpstr>Content</vt:lpstr>
      <vt:lpstr>ConvNet Layers (At a Glance)</vt:lpstr>
      <vt:lpstr>Content</vt:lpstr>
      <vt:lpstr>Recall – What Computer Sees</vt:lpstr>
      <vt:lpstr>PowerPoint Presentation</vt:lpstr>
      <vt:lpstr>Convolutional Layer - Filters</vt:lpstr>
      <vt:lpstr>Convolutional Layer - Filters</vt:lpstr>
      <vt:lpstr>Convolutional Layer - Padding</vt:lpstr>
      <vt:lpstr>Convolutional Layer - Padding</vt:lpstr>
      <vt:lpstr>Convolutional Layer – Filters – Navigation Example</vt:lpstr>
      <vt:lpstr>Convolutional Layer – Filters – Navigation Example</vt:lpstr>
      <vt:lpstr>Convolutional Layer – Filters – Navigation Example</vt:lpstr>
      <vt:lpstr>Convolutional Layer – Filters – Navigation Example</vt:lpstr>
      <vt:lpstr>Convolutional Layer – Filters – Navigation Example</vt:lpstr>
      <vt:lpstr>Convolutional Layer – Filters – Navigation Example</vt:lpstr>
      <vt:lpstr>Convolutional Layer – Filters – Navigation Example</vt:lpstr>
      <vt:lpstr>Convolutional Layer – Filters – Navigation Example</vt:lpstr>
      <vt:lpstr>Convolutional Layer – Filters – Navigation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Convolutional Layer – Filters – Computation Example</vt:lpstr>
      <vt:lpstr>PowerPoint Presentation</vt:lpstr>
      <vt:lpstr>Convolutional Layer – Output</vt:lpstr>
      <vt:lpstr>Content</vt:lpstr>
      <vt:lpstr>Rectified Linear Units (ReLUs)</vt:lpstr>
      <vt:lpstr>Rectified Linear Units (ReLUs)</vt:lpstr>
      <vt:lpstr>Rectified Linear Units (ReLUs)</vt:lpstr>
      <vt:lpstr>Rectified Linear Units (ReLUs)</vt:lpstr>
      <vt:lpstr>ReLU layer</vt:lpstr>
      <vt:lpstr>Content</vt:lpstr>
      <vt:lpstr>Pooling Layer</vt:lpstr>
      <vt:lpstr>Pooling</vt:lpstr>
      <vt:lpstr>Pooling</vt:lpstr>
      <vt:lpstr>Pooling</vt:lpstr>
      <vt:lpstr>Pooling</vt:lpstr>
      <vt:lpstr>Pooling</vt:lpstr>
      <vt:lpstr>Pooling</vt:lpstr>
      <vt:lpstr>Pooling</vt:lpstr>
      <vt:lpstr>Layers get stacked</vt:lpstr>
      <vt:lpstr>Layers Get Stacked - Example</vt:lpstr>
      <vt:lpstr>Deep stacking</vt:lpstr>
      <vt:lpstr>Content</vt:lpstr>
      <vt:lpstr>Fully connected layer</vt:lpstr>
      <vt:lpstr>Fully connected layer</vt:lpstr>
      <vt:lpstr>Putting it all together</vt:lpstr>
      <vt:lpstr>Content</vt:lpstr>
      <vt:lpstr>References</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Class-Room601</cp:lastModifiedBy>
  <cp:revision>33</cp:revision>
  <dcterms:created xsi:type="dcterms:W3CDTF">2021-07-01T12:35:17Z</dcterms:created>
  <dcterms:modified xsi:type="dcterms:W3CDTF">2022-10-11T09:45:22Z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2018-02-16T00:00:00Z</vt:filetime>
  </property>
  <property fmtid="{D5CDD505-2E9C-101B-9397-08002B2CF9AE}" pid="3" name="Creator">
    <vt:lpwstr>Microsoft® PowerPoint® 2013</vt:lpwstr>
  </property>
  <property fmtid="{D5CDD505-2E9C-101B-9397-08002B2CF9AE}" pid="4" name="LastSaved">
    <vt:filetime>2021-07-01T00:00:00Z</vt:filetime>
  </property>
</Properties>
</file>